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embeddedFontLst>
    <p:embeddedFont>
      <p:font typeface="Nuni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Nunito-regular.fntdata"/><Relationship Id="rId14" Type="http://schemas.openxmlformats.org/officeDocument/2006/relationships/slide" Target="slides/slide10.xml"/><Relationship Id="rId17" Type="http://schemas.openxmlformats.org/officeDocument/2006/relationships/font" Target="fonts/Nunito-italic.fntdata"/><Relationship Id="rId16" Type="http://schemas.openxmlformats.org/officeDocument/2006/relationships/font" Target="fonts/Nunito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font" Target="fonts/Nunito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49da97cd57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49da97cd57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49da97cd57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49da97cd57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9da97cd57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9da97cd57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49da97cd57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49da97cd57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49da97cd57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49da97cd57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49da97cd57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49da97cd57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49da97cd57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49da97cd57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49da97cd57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49da97cd57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49da97cd57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49da97cd57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github.com/MercedEnergy/Soldering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mailto:ramirogonzalez@mercedenergy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Troubleshooting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MercedEnergy.com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12-13-2018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Soldering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https://github.com/MercedEnergy/Soldering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Sources</a:t>
            </a:r>
            <a:endParaRPr/>
          </a:p>
        </p:txBody>
      </p:sp>
      <p:sp>
        <p:nvSpPr>
          <p:cNvPr id="184" name="Google Shape;184;p22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Vinck, Marc De. Getting Started with Soldering: a Hands-on Guide to Making Electrical and Mechanical Connections. Maker Media, 2017.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Cold Joint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Problem: Components not heated properly 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Solution: Reheating Joints Closer 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 Enough Solder </a:t>
            </a:r>
            <a:endParaRPr/>
          </a:p>
        </p:txBody>
      </p:sp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Bad Mechanical Connections 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Solution : Reheat joint and add more solder. </a:t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Much Solder </a:t>
            </a:r>
            <a:endParaRPr/>
          </a:p>
        </p:txBody>
      </p:sp>
      <p:sp>
        <p:nvSpPr>
          <p:cNvPr id="147" name="Google Shape;147;p1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Problem: Short out leads of other components 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Solution : Remove using copper braid or solder sucker </a:t>
            </a: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Much Heat</a:t>
            </a:r>
            <a:endParaRPr/>
          </a:p>
        </p:txBody>
      </p:sp>
      <p:sp>
        <p:nvSpPr>
          <p:cNvPr id="153" name="Google Shape;153;p1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May damage or melt PCB or components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Use less heat 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Cold joints are easier to fix</a:t>
            </a:r>
            <a:endParaRPr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Much Movement</a:t>
            </a:r>
            <a:endParaRPr/>
          </a:p>
        </p:txBody>
      </p:sp>
      <p:sp>
        <p:nvSpPr>
          <p:cNvPr id="159" name="Google Shape;159;p18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Disturbed joint 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Solder is not smooth 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Solution: Use a third hand or PCB vise </a:t>
            </a:r>
            <a:endParaRPr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Wire Lead Soldered to PCB</a:t>
            </a:r>
            <a:endParaRPr/>
          </a:p>
        </p:txBody>
      </p:sp>
      <p:sp>
        <p:nvSpPr>
          <p:cNvPr id="165" name="Google Shape;165;p19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Creates a short circuit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Solution: Do not bend leads more than 45 degrees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Fix by removing solder</a:t>
            </a:r>
            <a:endParaRPr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Removing Solder</a:t>
            </a:r>
            <a:endParaRPr/>
          </a:p>
        </p:txBody>
      </p:sp>
      <p:sp>
        <p:nvSpPr>
          <p:cNvPr id="171" name="Google Shape;171;p20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Reheat-and-Wipe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Copper Braid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Solder Sucker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Small Vacuum Pump</a:t>
            </a:r>
            <a:endParaRPr sz="2400"/>
          </a:p>
        </p:txBody>
      </p:sp>
      <p:pic>
        <p:nvPicPr>
          <p:cNvPr id="172" name="Google Shape;17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9700" y="1800200"/>
            <a:ext cx="2633625" cy="263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  <p:sp>
        <p:nvSpPr>
          <p:cNvPr id="178" name="Google Shape;178;p21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Ramiro Gonzalez </a:t>
            </a:r>
            <a:endParaRPr sz="2400"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 u="sng">
                <a:solidFill>
                  <a:schemeClr val="hlink"/>
                </a:solidFill>
                <a:hlinkClick r:id="rId3"/>
              </a:rPr>
              <a:t>ramirogonzalez@mercedenergy.com</a:t>
            </a:r>
            <a:r>
              <a:rPr lang="en" sz="2400"/>
              <a:t> </a:t>
            </a:r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