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1" r:id="rId18"/>
    <p:sldId id="32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4B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C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4B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C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4B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4B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812" y="1397647"/>
            <a:ext cx="65138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4B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253331"/>
            <a:ext cx="7440930" cy="3367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C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535" y="3429000"/>
            <a:ext cx="8683622" cy="31928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556" y="6656673"/>
            <a:ext cx="11747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808180"/>
                </a:solidFill>
                <a:latin typeface="Arial"/>
                <a:cs typeface="Arial"/>
              </a:rPr>
              <a:t>© </a:t>
            </a:r>
            <a:r>
              <a:rPr sz="800" spc="-10" dirty="0">
                <a:solidFill>
                  <a:srgbClr val="808180"/>
                </a:solidFill>
                <a:latin typeface="Arial"/>
                <a:cs typeface="Arial"/>
              </a:rPr>
              <a:t>2003-</a:t>
            </a:r>
            <a:r>
              <a:rPr sz="800" dirty="0">
                <a:solidFill>
                  <a:srgbClr val="808180"/>
                </a:solidFill>
                <a:latin typeface="Arial"/>
                <a:cs typeface="Arial"/>
              </a:rPr>
              <a:t>2007,</a:t>
            </a:r>
            <a:r>
              <a:rPr sz="800" spc="50" dirty="0">
                <a:solidFill>
                  <a:srgbClr val="80818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808180"/>
                </a:solidFill>
                <a:latin typeface="Arial"/>
                <a:cs typeface="Arial"/>
              </a:rPr>
              <a:t>Genentech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012" y="214312"/>
            <a:ext cx="8683625" cy="929005"/>
            <a:chOff x="227012" y="214312"/>
            <a:chExt cx="8683625" cy="929005"/>
          </a:xfrm>
        </p:grpSpPr>
        <p:sp>
          <p:nvSpPr>
            <p:cNvPr id="5" name="object 5"/>
            <p:cNvSpPr/>
            <p:nvPr/>
          </p:nvSpPr>
          <p:spPr>
            <a:xfrm>
              <a:off x="227012" y="214312"/>
              <a:ext cx="7012305" cy="929005"/>
            </a:xfrm>
            <a:custGeom>
              <a:avLst/>
              <a:gdLst/>
              <a:ahLst/>
              <a:cxnLst/>
              <a:rect l="l" t="t" r="r" b="b"/>
              <a:pathLst>
                <a:path w="7012305" h="929005">
                  <a:moveTo>
                    <a:pt x="0" y="928687"/>
                  </a:moveTo>
                  <a:lnTo>
                    <a:pt x="7011987" y="928687"/>
                  </a:lnTo>
                  <a:lnTo>
                    <a:pt x="7011987" y="0"/>
                  </a:lnTo>
                  <a:lnTo>
                    <a:pt x="0" y="0"/>
                  </a:lnTo>
                  <a:lnTo>
                    <a:pt x="0" y="928687"/>
                  </a:lnTo>
                  <a:close/>
                </a:path>
              </a:pathLst>
            </a:custGeom>
            <a:solidFill>
              <a:srgbClr val="808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000" y="214312"/>
              <a:ext cx="1671955" cy="929005"/>
            </a:xfrm>
            <a:custGeom>
              <a:avLst/>
              <a:gdLst/>
              <a:ahLst/>
              <a:cxnLst/>
              <a:rect l="l" t="t" r="r" b="b"/>
              <a:pathLst>
                <a:path w="1671954" h="929005">
                  <a:moveTo>
                    <a:pt x="1671637" y="0"/>
                  </a:moveTo>
                  <a:lnTo>
                    <a:pt x="0" y="0"/>
                  </a:lnTo>
                  <a:lnTo>
                    <a:pt x="0" y="928687"/>
                  </a:lnTo>
                  <a:lnTo>
                    <a:pt x="1671637" y="928687"/>
                  </a:lnTo>
                  <a:lnTo>
                    <a:pt x="1671637" y="0"/>
                  </a:lnTo>
                  <a:close/>
                </a:path>
              </a:pathLst>
            </a:custGeom>
            <a:solidFill>
              <a:srgbClr val="8CD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Survival</a:t>
            </a:r>
            <a:r>
              <a:rPr spc="-1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10" y="3715143"/>
            <a:ext cx="1899920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November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4,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Joseph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Paulson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 marR="171196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Incorporates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Censored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60449"/>
            <a:ext cx="8147050" cy="25393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Excluding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censored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observation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bias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Incorporating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censored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0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Patients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are</a:t>
            </a:r>
            <a:r>
              <a:rPr sz="16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known</a:t>
            </a:r>
            <a:r>
              <a:rPr sz="16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16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event-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free</a:t>
            </a:r>
            <a:r>
              <a:rPr sz="16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up</a:t>
            </a:r>
            <a:r>
              <a:rPr sz="16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censoring</a:t>
            </a:r>
            <a:r>
              <a:rPr sz="16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4B8C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1040765" marR="5080" lvl="1" indent="-449580">
              <a:lnSpc>
                <a:spcPct val="100000"/>
              </a:lnSpc>
              <a:spcBef>
                <a:spcPts val="3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Probability</a:t>
            </a:r>
            <a:r>
              <a:rPr sz="1600" spc="-6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having</a:t>
            </a:r>
            <a:r>
              <a:rPr sz="1600" spc="-6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an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event</a:t>
            </a:r>
            <a:r>
              <a:rPr sz="16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beyond</a:t>
            </a:r>
            <a:r>
              <a:rPr sz="16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censoring</a:t>
            </a:r>
            <a:r>
              <a:rPr sz="16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time</a:t>
            </a:r>
            <a:r>
              <a:rPr sz="16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004B8C"/>
                </a:solidFill>
                <a:uFill>
                  <a:solidFill>
                    <a:srgbClr val="004B8C"/>
                  </a:solidFill>
                </a:uFill>
                <a:latin typeface="Arial"/>
                <a:cs typeface="Arial"/>
              </a:rPr>
              <a:t>assumed</a:t>
            </a:r>
            <a:r>
              <a:rPr sz="1600" b="1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4B8C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same</a:t>
            </a:r>
            <a:r>
              <a:rPr sz="16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as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those</a:t>
            </a:r>
            <a:r>
              <a:rPr sz="16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who</a:t>
            </a:r>
            <a:r>
              <a:rPr sz="16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were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not</a:t>
            </a:r>
            <a:r>
              <a:rPr sz="16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censored</a:t>
            </a:r>
            <a:endParaRPr sz="16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6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Non-informative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censoring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assumption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0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Censoring</a:t>
            </a:r>
            <a:r>
              <a:rPr sz="16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independent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4B8C"/>
                </a:solidFill>
                <a:latin typeface="Arial"/>
                <a:cs typeface="Arial"/>
              </a:rPr>
              <a:t>event</a:t>
            </a:r>
            <a:endParaRPr sz="16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385"/>
              </a:spcBef>
              <a:buChar char="–"/>
              <a:tabLst>
                <a:tab pos="1040765" algn="l"/>
                <a:tab pos="1041400" algn="l"/>
              </a:tabLst>
            </a:pP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E.g,</a:t>
            </a:r>
            <a:r>
              <a:rPr sz="1600" spc="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administrative censoring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Informative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Censoring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6584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Examples: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withdraw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study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because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Informative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Censoring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25118"/>
            <a:ext cx="6584315" cy="145351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dirty="0">
                <a:latin typeface="Arial"/>
                <a:cs typeface="Arial"/>
              </a:rPr>
              <a:t>Examples: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withdraw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study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because</a:t>
            </a:r>
            <a:endParaRPr sz="22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53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lottery</a:t>
            </a:r>
            <a:endParaRPr sz="22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90"/>
              </a:spcBef>
              <a:tabLst>
                <a:tab pos="1040765" algn="l"/>
              </a:tabLst>
            </a:pP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–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	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should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Informative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Censoring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25118"/>
            <a:ext cx="7141845" cy="236791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dirty="0">
                <a:latin typeface="Arial"/>
                <a:cs typeface="Arial"/>
              </a:rPr>
              <a:t>Examples: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withdraw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study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because</a:t>
            </a:r>
            <a:endParaRPr sz="22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53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lottery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should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Disease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worsening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starting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non-</a:t>
            </a:r>
            <a:r>
              <a:rPr sz="2200" dirty="0">
                <a:latin typeface="Arial"/>
                <a:cs typeface="Arial"/>
              </a:rPr>
              <a:t>protocol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therapies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shorter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Informative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Censoring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25118"/>
            <a:ext cx="7141845" cy="328231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dirty="0">
                <a:latin typeface="Arial"/>
                <a:cs typeface="Arial"/>
              </a:rPr>
              <a:t>Examples: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withdraw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study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because</a:t>
            </a:r>
            <a:endParaRPr sz="22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53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lottery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should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Disease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worsening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starting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non-</a:t>
            </a:r>
            <a:r>
              <a:rPr sz="2200" dirty="0">
                <a:latin typeface="Arial"/>
                <a:cs typeface="Arial"/>
              </a:rPr>
              <a:t>protocol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therapies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shorter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feeling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better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longer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Informative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Censoring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25118"/>
            <a:ext cx="7141845" cy="45440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dirty="0">
                <a:latin typeface="Arial"/>
                <a:cs typeface="Arial"/>
              </a:rPr>
              <a:t>Examples: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withdraw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study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because</a:t>
            </a:r>
            <a:endParaRPr sz="22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53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lottery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should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Disease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worsening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starting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non-</a:t>
            </a:r>
            <a:r>
              <a:rPr sz="2200" dirty="0">
                <a:latin typeface="Arial"/>
                <a:cs typeface="Arial"/>
              </a:rPr>
              <a:t>protocol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therapies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shorter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feeling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better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longer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52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experienced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treatment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toxicity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might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shorter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(if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sicker)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might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longer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(if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have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higher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PK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exposure)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Informative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Censoring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25118"/>
            <a:ext cx="7141845" cy="454406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dirty="0">
                <a:latin typeface="Arial"/>
                <a:cs typeface="Arial"/>
              </a:rPr>
              <a:t>Examples: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withdraw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study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because</a:t>
            </a:r>
            <a:endParaRPr sz="22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53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lottery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should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Disease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worsening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starting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non-</a:t>
            </a:r>
            <a:r>
              <a:rPr sz="2200" dirty="0">
                <a:latin typeface="Arial"/>
                <a:cs typeface="Arial"/>
              </a:rPr>
              <a:t>protocol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therapies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shorter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feeling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better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longer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477520" indent="-465455">
              <a:lnSpc>
                <a:spcPct val="100000"/>
              </a:lnSpc>
              <a:spcBef>
                <a:spcPts val="152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200" dirty="0">
                <a:latin typeface="Arial"/>
                <a:cs typeface="Arial"/>
              </a:rPr>
              <a:t>They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experienced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treatment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toxicity</a:t>
            </a:r>
            <a:endParaRPr sz="2200">
              <a:latin typeface="Arial"/>
              <a:cs typeface="Arial"/>
            </a:endParaRPr>
          </a:p>
          <a:p>
            <a:pPr marL="1040765" lvl="1" indent="-450215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might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shorter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(if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sicker)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might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longer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(if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have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higher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PK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exposure)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5943600"/>
            <a:ext cx="5029200" cy="605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0805" marR="968375">
              <a:lnSpc>
                <a:spcPts val="2160"/>
              </a:lnSpc>
              <a:spcBef>
                <a:spcPts val="95"/>
              </a:spcBef>
            </a:pP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Take</a:t>
            </a:r>
            <a:r>
              <a:rPr sz="1500" b="1" i="1" spc="-3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away:</a:t>
            </a:r>
            <a:r>
              <a:rPr sz="1500" b="1" i="1" spc="-4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Minimize</a:t>
            </a:r>
            <a:r>
              <a:rPr sz="1500" b="1" i="1" spc="-2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informative</a:t>
            </a:r>
            <a:r>
              <a:rPr sz="1500" b="1" i="1" spc="-4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spc="-10" dirty="0">
                <a:solidFill>
                  <a:srgbClr val="C00000"/>
                </a:solidFill>
                <a:latin typeface="Arial-BoldItalicMT"/>
                <a:cs typeface="Arial-BoldItalicMT"/>
              </a:rPr>
              <a:t>censoring.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Can</a:t>
            </a:r>
            <a:r>
              <a:rPr sz="1500" b="1" i="1" spc="-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not</a:t>
            </a:r>
            <a:r>
              <a:rPr sz="1500" b="1" i="1" spc="-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be</a:t>
            </a:r>
            <a:r>
              <a:rPr sz="1500" b="1" i="1" spc="-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fixed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in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the</a:t>
            </a:r>
            <a:r>
              <a:rPr sz="1500" b="1" i="1" spc="-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statistical</a:t>
            </a:r>
            <a:r>
              <a:rPr sz="1500" b="1" i="1" spc="-5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spc="-10" dirty="0">
                <a:solidFill>
                  <a:srgbClr val="C00000"/>
                </a:solidFill>
                <a:latin typeface="Arial-BoldItalicMT"/>
                <a:cs typeface="Arial-BoldItalicMT"/>
              </a:rPr>
              <a:t>analysis.</a:t>
            </a:r>
            <a:endParaRPr sz="1500">
              <a:latin typeface="Arial-BoldItalicMT"/>
              <a:cs typeface="Arial-BoldItalic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5FB6-988D-8E64-694D-F02C8130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E25D7-BB12-23B5-2A4A-16BAFE5B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gure 1.">
            <a:extLst>
              <a:ext uri="{FF2B5EF4-FFF2-40B4-BE49-F238E27FC236}">
                <a16:creationId xmlns:a16="http://schemas.microsoft.com/office/drawing/2014/main" id="{80FAC478-EBEE-D492-8C1B-83516005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8"/>
            <a:ext cx="9144000" cy="635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83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C91-BEA2-B981-61C9-8E7676DA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8536-D2F4-5287-90D8-BC8D5E6B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igure 2.">
            <a:extLst>
              <a:ext uri="{FF2B5EF4-FFF2-40B4-BE49-F238E27FC236}">
                <a16:creationId xmlns:a16="http://schemas.microsoft.com/office/drawing/2014/main" id="{77494B0C-7A8D-F524-5E22-BDE44796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8"/>
            <a:ext cx="9144000" cy="635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Agenda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133"/>
            <a:ext cx="5685155" cy="4415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solidFill>
                  <a:srgbClr val="CCCCFF"/>
                </a:solidFill>
                <a:latin typeface="Arial"/>
                <a:cs typeface="Arial"/>
              </a:rPr>
              <a:t>Survival</a:t>
            </a:r>
            <a:r>
              <a:rPr sz="2200" spc="-9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CCCC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Analysis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9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Kaplan-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Meier</a:t>
            </a:r>
            <a:r>
              <a:rPr sz="2000" spc="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Curve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9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spc="-10" dirty="0">
                <a:latin typeface="Arial"/>
                <a:cs typeface="Arial"/>
              </a:rPr>
              <a:t>Medians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Milestone/landmark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rates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7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Log-rank</a:t>
            </a:r>
            <a:r>
              <a:rPr sz="2000" spc="-6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Cox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Proportional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Hazards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(PH)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Hazard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Ratio</a:t>
            </a: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solidFill>
                  <a:srgbClr val="CCCCFF"/>
                </a:solidFill>
                <a:latin typeface="Arial"/>
                <a:cs typeface="Arial"/>
              </a:rPr>
              <a:t>Study</a:t>
            </a:r>
            <a:r>
              <a:rPr sz="2200" spc="-6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CCCCFF"/>
                </a:solidFill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Sample</a:t>
            </a:r>
            <a:r>
              <a:rPr sz="2000" spc="-4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Readout</a:t>
            </a:r>
            <a:r>
              <a:rPr sz="2000" spc="-4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timing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projection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Considerations</a:t>
            </a:r>
            <a:r>
              <a:rPr sz="2000" spc="-5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linked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CDPs</a:t>
            </a:r>
            <a:r>
              <a:rPr sz="2000"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TPPs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 marR="264795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Frequently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Clinical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5571" y="1271587"/>
          <a:ext cx="8279125" cy="509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21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597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995545" marR="297180" indent="-5397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England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Journal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Medicine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(n =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91)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44855" marR="273685" indent="-265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Nature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Medicine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(n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34)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Types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Frequencies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Statistical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Methods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Statistical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Methods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2698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2.9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Descriptive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Only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3.3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14.7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Inferential</a:t>
                      </a:r>
                      <a:r>
                        <a:rPr sz="10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Methods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2698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94.5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82.4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t-tests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987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35.2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41.2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Contingency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Analysis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(x2-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Fishers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Exact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test)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42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46.2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Advanced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Analysis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Variance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(one-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way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ANOVA)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26.5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206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Advanced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54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7206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206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2.9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206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Survival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Analysis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83070">
                      <a:solidFill>
                        <a:srgbClr val="FF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83070">
                      <a:solidFill>
                        <a:srgbClr val="FF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42.9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7206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83070">
                      <a:solidFill>
                        <a:srgbClr val="FF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206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11.8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Confidence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Intervals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307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307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051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67.0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8307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7340" y="6438709"/>
            <a:ext cx="7635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Strasak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(2007).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The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Use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Of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Statistics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in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Medical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Research: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Comparison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of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the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NEJM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and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Nature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Medicine.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The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American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Statistician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61: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47-</a:t>
            </a:r>
            <a:r>
              <a:rPr sz="900" i="1" spc="-25" dirty="0">
                <a:latin typeface="Arial"/>
                <a:cs typeface="Arial"/>
              </a:rPr>
              <a:t>55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Classic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>
                <a:solidFill>
                  <a:srgbClr val="000000"/>
                </a:solidFill>
              </a:rPr>
              <a:t>Kaplan-</a:t>
            </a:r>
            <a:r>
              <a:rPr dirty="0">
                <a:solidFill>
                  <a:srgbClr val="000000"/>
                </a:solidFill>
              </a:rPr>
              <a:t>Meier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(KM)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curves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Visual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survival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function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Medians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milestone/landmark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rates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>
                <a:solidFill>
                  <a:srgbClr val="000000"/>
                </a:solidFill>
              </a:rPr>
              <a:t>Log-</a:t>
            </a:r>
            <a:r>
              <a:rPr dirty="0">
                <a:solidFill>
                  <a:srgbClr val="000000"/>
                </a:solidFill>
              </a:rPr>
              <a:t>rank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test</a:t>
            </a:r>
          </a:p>
          <a:p>
            <a:pPr marL="1040765" marR="5080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Statistical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examine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whether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effect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“real”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(not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random)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values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dirty="0">
                <a:solidFill>
                  <a:srgbClr val="000000"/>
                </a:solidFill>
              </a:rPr>
              <a:t>Cox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proportional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hazards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model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2000" spc="-6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ratio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estimate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quantify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treatment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effect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Classic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>
                <a:solidFill>
                  <a:srgbClr val="000000"/>
                </a:solidFill>
              </a:rPr>
              <a:t>Kaplan-</a:t>
            </a:r>
            <a:r>
              <a:rPr dirty="0">
                <a:solidFill>
                  <a:srgbClr val="000000"/>
                </a:solidFill>
              </a:rPr>
              <a:t>Meier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(KM)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curves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Visual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survival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function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Medians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milestone/landmark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rates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/>
              <a:t>Log-</a:t>
            </a:r>
            <a:r>
              <a:rPr dirty="0"/>
              <a:t>rank</a:t>
            </a:r>
            <a:r>
              <a:rPr spc="5" dirty="0"/>
              <a:t> </a:t>
            </a:r>
            <a:r>
              <a:rPr spc="-20" dirty="0"/>
              <a:t>test</a:t>
            </a:r>
          </a:p>
          <a:p>
            <a:pPr marL="1040765" marR="5080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Statistical</a:t>
            </a:r>
            <a:r>
              <a:rPr sz="2000" spc="-4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examine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whether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effect</a:t>
            </a:r>
            <a:r>
              <a:rPr sz="2000" spc="-4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“real”</a:t>
            </a:r>
            <a:r>
              <a:rPr sz="2000" spc="-4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(not 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random)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values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dirty="0"/>
              <a:t>Cox</a:t>
            </a:r>
            <a:r>
              <a:rPr spc="-75" dirty="0"/>
              <a:t> </a:t>
            </a:r>
            <a:r>
              <a:rPr dirty="0"/>
              <a:t>proportional</a:t>
            </a:r>
            <a:r>
              <a:rPr spc="-65" dirty="0"/>
              <a:t> </a:t>
            </a:r>
            <a:r>
              <a:rPr dirty="0"/>
              <a:t>hazards</a:t>
            </a:r>
            <a:r>
              <a:rPr spc="-70" dirty="0"/>
              <a:t> </a:t>
            </a:r>
            <a:r>
              <a:rPr spc="-10" dirty="0"/>
              <a:t>model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Hazard</a:t>
            </a:r>
            <a:r>
              <a:rPr sz="2000" spc="-6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ratio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estimate</a:t>
            </a:r>
            <a:r>
              <a:rPr sz="2000" spc="-4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quantify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treatment</a:t>
            </a:r>
            <a:r>
              <a:rPr sz="2000" spc="-5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effect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Kaplan-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Meier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Curve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4108" y="3063457"/>
            <a:ext cx="3729990" cy="3672840"/>
            <a:chOff x="4914108" y="3063457"/>
            <a:chExt cx="3729990" cy="3672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4108" y="3063457"/>
              <a:ext cx="3597802" cy="36724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62420" y="3316262"/>
              <a:ext cx="2381885" cy="1311275"/>
            </a:xfrm>
            <a:custGeom>
              <a:avLst/>
              <a:gdLst/>
              <a:ahLst/>
              <a:cxnLst/>
              <a:rect l="l" t="t" r="r" b="b"/>
              <a:pathLst>
                <a:path w="2381884" h="1311275">
                  <a:moveTo>
                    <a:pt x="2381338" y="0"/>
                  </a:moveTo>
                  <a:lnTo>
                    <a:pt x="0" y="0"/>
                  </a:lnTo>
                  <a:lnTo>
                    <a:pt x="0" y="1311186"/>
                  </a:lnTo>
                  <a:lnTo>
                    <a:pt x="2381338" y="1311186"/>
                  </a:lnTo>
                  <a:lnTo>
                    <a:pt x="2381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41163" y="3832393"/>
            <a:ext cx="212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Each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tick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mark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represents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patients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were </a:t>
            </a:r>
            <a:r>
              <a:rPr sz="1200" spc="-10" dirty="0">
                <a:latin typeface="Arial"/>
                <a:cs typeface="Arial"/>
              </a:rPr>
              <a:t>censored</a:t>
            </a:r>
            <a:r>
              <a:rPr sz="1200" spc="-10" dirty="0">
                <a:solidFill>
                  <a:srgbClr val="00CC99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177003"/>
            <a:ext cx="7740015" cy="23501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36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Estimates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Event-</a:t>
            </a:r>
            <a:r>
              <a:rPr sz="2200" dirty="0">
                <a:latin typeface="Arial"/>
                <a:cs typeface="Arial"/>
              </a:rPr>
              <a:t>free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Probability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each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point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4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Non-Increasing</a:t>
            </a:r>
            <a:r>
              <a:rPr sz="2000" spc="-6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Step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  <a:p>
            <a:pPr marL="1040765" marR="5080" lvl="1" indent="-449580">
              <a:lnSpc>
                <a:spcPts val="2160"/>
              </a:lnSpc>
              <a:spcBef>
                <a:spcPts val="51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Each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step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occurs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when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one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more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patients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experience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an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event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0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Incorporating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censored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up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censoring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4B8C"/>
              </a:buClr>
              <a:buFont typeface="Arial"/>
              <a:buChar char="–"/>
            </a:pPr>
            <a:endParaRPr sz="27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1800" dirty="0">
                <a:latin typeface="Arial"/>
                <a:cs typeface="Arial"/>
              </a:rPr>
              <a:t>Example: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study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patients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3504467"/>
            <a:ext cx="2821305" cy="18827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7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1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Month: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3</a:t>
            </a:r>
            <a:r>
              <a:rPr sz="16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pts</a:t>
            </a:r>
            <a:r>
              <a:rPr sz="16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died.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697865" algn="l"/>
              </a:tabLst>
            </a:pPr>
            <a:r>
              <a:rPr sz="1400" spc="-50" dirty="0">
                <a:latin typeface="Arial"/>
                <a:cs typeface="Arial"/>
              </a:rPr>
              <a:t>–</a:t>
            </a:r>
            <a:r>
              <a:rPr sz="1400" dirty="0">
                <a:latin typeface="Arial"/>
                <a:cs typeface="Arial"/>
              </a:rPr>
              <a:t>	OS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rate=(100-3)/100=97%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1.5</a:t>
            </a:r>
            <a:r>
              <a:rPr sz="16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Month:</a:t>
            </a:r>
            <a:r>
              <a:rPr sz="16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2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pts</a:t>
            </a:r>
            <a:r>
              <a:rPr sz="16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4B8C"/>
                </a:solidFill>
                <a:latin typeface="Arial"/>
                <a:cs typeface="Arial"/>
              </a:rPr>
              <a:t>withdrew</a:t>
            </a:r>
            <a:endParaRPr sz="16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330"/>
              </a:spcBef>
              <a:buChar char="–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remains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97%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2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Months:</a:t>
            </a:r>
            <a:r>
              <a:rPr sz="16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7</a:t>
            </a:r>
            <a:r>
              <a:rPr sz="16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4B8C"/>
                </a:solidFill>
                <a:latin typeface="Arial"/>
                <a:cs typeface="Arial"/>
              </a:rPr>
              <a:t>pts</a:t>
            </a:r>
            <a:r>
              <a:rPr sz="16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4B8C"/>
                </a:solidFill>
                <a:latin typeface="Arial"/>
                <a:cs typeface="Arial"/>
              </a:rPr>
              <a:t>died</a:t>
            </a:r>
            <a:endParaRPr sz="1600">
              <a:latin typeface="Arial"/>
              <a:cs typeface="Arial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330"/>
              </a:spcBef>
              <a:buChar char="–"/>
              <a:tabLst>
                <a:tab pos="697865" algn="l"/>
                <a:tab pos="698500" algn="l"/>
              </a:tabLst>
            </a:pPr>
            <a:r>
              <a:rPr sz="1400" dirty="0">
                <a:latin typeface="Arial"/>
                <a:cs typeface="Arial"/>
              </a:rPr>
              <a:t>OS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rate=97%*[(95-</a:t>
            </a:r>
            <a:r>
              <a:rPr sz="1400" dirty="0">
                <a:latin typeface="Arial"/>
                <a:cs typeface="Arial"/>
              </a:rPr>
              <a:t>7)/95]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dirty="0">
                <a:latin typeface="Arial"/>
                <a:cs typeface="Arial"/>
              </a:rPr>
              <a:t>97%*93%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90%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Variability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KM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Curves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8700"/>
            <a:ext cx="6650355" cy="10521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Variability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patients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risk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4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Tails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curves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have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high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variability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4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Longer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follow-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up</a:t>
            </a:r>
            <a:r>
              <a:rPr sz="1800" spc="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(more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mature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data)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reduces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variability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7158" y="2434526"/>
            <a:ext cx="6689725" cy="3065145"/>
            <a:chOff x="1717158" y="2434526"/>
            <a:chExt cx="6689725" cy="3065145"/>
          </a:xfrm>
        </p:grpSpPr>
        <p:sp>
          <p:nvSpPr>
            <p:cNvPr id="6" name="object 6"/>
            <p:cNvSpPr/>
            <p:nvPr/>
          </p:nvSpPr>
          <p:spPr>
            <a:xfrm>
              <a:off x="1798352" y="5422739"/>
              <a:ext cx="5945505" cy="76835"/>
            </a:xfrm>
            <a:custGeom>
              <a:avLst/>
              <a:gdLst/>
              <a:ahLst/>
              <a:cxnLst/>
              <a:rect l="l" t="t" r="r" b="b"/>
              <a:pathLst>
                <a:path w="5945505" h="76835">
                  <a:moveTo>
                    <a:pt x="0" y="0"/>
                  </a:moveTo>
                  <a:lnTo>
                    <a:pt x="5945210" y="0"/>
                  </a:lnTo>
                </a:path>
                <a:path w="5945505" h="76835">
                  <a:moveTo>
                    <a:pt x="0" y="0"/>
                  </a:moveTo>
                  <a:lnTo>
                    <a:pt x="0" y="76729"/>
                  </a:lnTo>
                </a:path>
              </a:pathLst>
            </a:custGeom>
            <a:ln w="8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9198" y="542273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29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0045" y="542273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29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0891" y="542273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29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52716" y="542273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29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3563" y="5422739"/>
              <a:ext cx="0" cy="76835"/>
            </a:xfrm>
            <a:custGeom>
              <a:avLst/>
              <a:gdLst/>
              <a:ahLst/>
              <a:cxnLst/>
              <a:rect l="l" t="t" r="r" b="b"/>
              <a:pathLst>
                <a:path h="76835">
                  <a:moveTo>
                    <a:pt x="0" y="0"/>
                  </a:moveTo>
                  <a:lnTo>
                    <a:pt x="0" y="76729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7158" y="2549664"/>
              <a:ext cx="81280" cy="2762250"/>
            </a:xfrm>
            <a:custGeom>
              <a:avLst/>
              <a:gdLst/>
              <a:ahLst/>
              <a:cxnLst/>
              <a:rect l="l" t="t" r="r" b="b"/>
              <a:pathLst>
                <a:path w="81280" h="2762250">
                  <a:moveTo>
                    <a:pt x="81194" y="2762244"/>
                  </a:moveTo>
                  <a:lnTo>
                    <a:pt x="81194" y="0"/>
                  </a:lnTo>
                </a:path>
                <a:path w="81280" h="2762250">
                  <a:moveTo>
                    <a:pt x="81194" y="2762244"/>
                  </a:moveTo>
                  <a:lnTo>
                    <a:pt x="0" y="2762244"/>
                  </a:lnTo>
                </a:path>
              </a:pathLst>
            </a:custGeom>
            <a:ln w="8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7158" y="4757754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194" y="0"/>
                  </a:moveTo>
                  <a:lnTo>
                    <a:pt x="0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7158" y="4203600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194" y="0"/>
                  </a:moveTo>
                  <a:lnTo>
                    <a:pt x="0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7158" y="3657972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194" y="0"/>
                  </a:moveTo>
                  <a:lnTo>
                    <a:pt x="0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7158" y="3103818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194" y="0"/>
                  </a:moveTo>
                  <a:lnTo>
                    <a:pt x="0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7158" y="2549664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194" y="0"/>
                  </a:moveTo>
                  <a:lnTo>
                    <a:pt x="0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8349" y="2438835"/>
              <a:ext cx="6604000" cy="2984500"/>
            </a:xfrm>
            <a:custGeom>
              <a:avLst/>
              <a:gdLst/>
              <a:ahLst/>
              <a:cxnLst/>
              <a:rect l="l" t="t" r="r" b="b"/>
              <a:pathLst>
                <a:path w="6604000" h="2984500">
                  <a:moveTo>
                    <a:pt x="0" y="2983905"/>
                  </a:moveTo>
                  <a:lnTo>
                    <a:pt x="6603785" y="2983905"/>
                  </a:lnTo>
                  <a:lnTo>
                    <a:pt x="6603785" y="0"/>
                  </a:lnTo>
                  <a:lnTo>
                    <a:pt x="0" y="0"/>
                  </a:lnTo>
                  <a:lnTo>
                    <a:pt x="0" y="2983905"/>
                  </a:lnTo>
                  <a:close/>
                </a:path>
              </a:pathLst>
            </a:custGeom>
            <a:ln w="8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8352" y="2549664"/>
              <a:ext cx="5431155" cy="2464435"/>
            </a:xfrm>
            <a:custGeom>
              <a:avLst/>
              <a:gdLst/>
              <a:ahLst/>
              <a:cxnLst/>
              <a:rect l="l" t="t" r="r" b="b"/>
              <a:pathLst>
                <a:path w="5431155" h="2464435">
                  <a:moveTo>
                    <a:pt x="0" y="0"/>
                  </a:moveTo>
                  <a:lnTo>
                    <a:pt x="63150" y="0"/>
                  </a:lnTo>
                  <a:lnTo>
                    <a:pt x="63150" y="34101"/>
                  </a:lnTo>
                  <a:lnTo>
                    <a:pt x="81194" y="34101"/>
                  </a:lnTo>
                  <a:lnTo>
                    <a:pt x="81194" y="76729"/>
                  </a:lnTo>
                  <a:lnTo>
                    <a:pt x="135323" y="76729"/>
                  </a:lnTo>
                  <a:lnTo>
                    <a:pt x="135323" y="110830"/>
                  </a:lnTo>
                  <a:lnTo>
                    <a:pt x="243582" y="110830"/>
                  </a:lnTo>
                  <a:lnTo>
                    <a:pt x="243582" y="153458"/>
                  </a:lnTo>
                  <a:lnTo>
                    <a:pt x="306733" y="153458"/>
                  </a:lnTo>
                  <a:lnTo>
                    <a:pt x="306733" y="187559"/>
                  </a:lnTo>
                  <a:lnTo>
                    <a:pt x="333797" y="187559"/>
                  </a:lnTo>
                  <a:lnTo>
                    <a:pt x="333797" y="221661"/>
                  </a:lnTo>
                  <a:lnTo>
                    <a:pt x="387927" y="221661"/>
                  </a:lnTo>
                  <a:lnTo>
                    <a:pt x="387927" y="264288"/>
                  </a:lnTo>
                  <a:lnTo>
                    <a:pt x="396948" y="264288"/>
                  </a:lnTo>
                  <a:lnTo>
                    <a:pt x="396948" y="298390"/>
                  </a:lnTo>
                  <a:lnTo>
                    <a:pt x="460099" y="298390"/>
                  </a:lnTo>
                  <a:lnTo>
                    <a:pt x="460099" y="341017"/>
                  </a:lnTo>
                  <a:lnTo>
                    <a:pt x="487164" y="341017"/>
                  </a:lnTo>
                  <a:lnTo>
                    <a:pt x="487164" y="375119"/>
                  </a:lnTo>
                  <a:lnTo>
                    <a:pt x="595423" y="375119"/>
                  </a:lnTo>
                  <a:lnTo>
                    <a:pt x="595423" y="417746"/>
                  </a:lnTo>
                  <a:lnTo>
                    <a:pt x="640531" y="417746"/>
                  </a:lnTo>
                  <a:lnTo>
                    <a:pt x="640531" y="451848"/>
                  </a:lnTo>
                  <a:lnTo>
                    <a:pt x="685638" y="451848"/>
                  </a:lnTo>
                  <a:lnTo>
                    <a:pt x="685638" y="528577"/>
                  </a:lnTo>
                  <a:lnTo>
                    <a:pt x="730746" y="528577"/>
                  </a:lnTo>
                  <a:lnTo>
                    <a:pt x="730746" y="571204"/>
                  </a:lnTo>
                  <a:lnTo>
                    <a:pt x="748789" y="571204"/>
                  </a:lnTo>
                  <a:lnTo>
                    <a:pt x="748789" y="605306"/>
                  </a:lnTo>
                  <a:lnTo>
                    <a:pt x="848027" y="605306"/>
                  </a:lnTo>
                  <a:lnTo>
                    <a:pt x="848027" y="647933"/>
                  </a:lnTo>
                  <a:lnTo>
                    <a:pt x="866070" y="647933"/>
                  </a:lnTo>
                  <a:lnTo>
                    <a:pt x="866070" y="682035"/>
                  </a:lnTo>
                  <a:lnTo>
                    <a:pt x="938242" y="682035"/>
                  </a:lnTo>
                  <a:lnTo>
                    <a:pt x="938242" y="758764"/>
                  </a:lnTo>
                  <a:lnTo>
                    <a:pt x="947264" y="758764"/>
                  </a:lnTo>
                  <a:lnTo>
                    <a:pt x="947264" y="801391"/>
                  </a:lnTo>
                  <a:lnTo>
                    <a:pt x="974328" y="801391"/>
                  </a:lnTo>
                  <a:lnTo>
                    <a:pt x="974328" y="835493"/>
                  </a:lnTo>
                  <a:lnTo>
                    <a:pt x="992372" y="835493"/>
                  </a:lnTo>
                  <a:lnTo>
                    <a:pt x="992372" y="878120"/>
                  </a:lnTo>
                  <a:lnTo>
                    <a:pt x="1019436" y="878120"/>
                  </a:lnTo>
                  <a:lnTo>
                    <a:pt x="1019436" y="912222"/>
                  </a:lnTo>
                  <a:lnTo>
                    <a:pt x="1199868" y="912222"/>
                  </a:lnTo>
                  <a:lnTo>
                    <a:pt x="1199868" y="954849"/>
                  </a:lnTo>
                  <a:lnTo>
                    <a:pt x="1299105" y="954849"/>
                  </a:lnTo>
                  <a:lnTo>
                    <a:pt x="1299105" y="1031578"/>
                  </a:lnTo>
                  <a:lnTo>
                    <a:pt x="1380299" y="1031578"/>
                  </a:lnTo>
                  <a:lnTo>
                    <a:pt x="1380299" y="1065680"/>
                  </a:lnTo>
                  <a:lnTo>
                    <a:pt x="1497579" y="1065680"/>
                  </a:lnTo>
                  <a:lnTo>
                    <a:pt x="1497579" y="1108307"/>
                  </a:lnTo>
                  <a:lnTo>
                    <a:pt x="1614860" y="1108307"/>
                  </a:lnTo>
                  <a:lnTo>
                    <a:pt x="1614860" y="1142409"/>
                  </a:lnTo>
                  <a:lnTo>
                    <a:pt x="1614860" y="1185036"/>
                  </a:lnTo>
                  <a:lnTo>
                    <a:pt x="1632903" y="1185036"/>
                  </a:lnTo>
                  <a:lnTo>
                    <a:pt x="1632903" y="1219138"/>
                  </a:lnTo>
                  <a:lnTo>
                    <a:pt x="1750183" y="1219138"/>
                  </a:lnTo>
                  <a:lnTo>
                    <a:pt x="1750183" y="1261765"/>
                  </a:lnTo>
                  <a:lnTo>
                    <a:pt x="1795291" y="1261765"/>
                  </a:lnTo>
                  <a:lnTo>
                    <a:pt x="1795291" y="1304393"/>
                  </a:lnTo>
                  <a:lnTo>
                    <a:pt x="1912571" y="1304393"/>
                  </a:lnTo>
                  <a:lnTo>
                    <a:pt x="1912571" y="1338494"/>
                  </a:lnTo>
                  <a:lnTo>
                    <a:pt x="2029851" y="1338494"/>
                  </a:lnTo>
                  <a:lnTo>
                    <a:pt x="2029851" y="1381122"/>
                  </a:lnTo>
                  <a:lnTo>
                    <a:pt x="2056916" y="1381122"/>
                  </a:lnTo>
                  <a:lnTo>
                    <a:pt x="2056916" y="1466376"/>
                  </a:lnTo>
                  <a:lnTo>
                    <a:pt x="2174196" y="1466376"/>
                  </a:lnTo>
                  <a:lnTo>
                    <a:pt x="2174196" y="1551631"/>
                  </a:lnTo>
                  <a:lnTo>
                    <a:pt x="2192240" y="1551631"/>
                  </a:lnTo>
                  <a:lnTo>
                    <a:pt x="2192240" y="1594258"/>
                  </a:lnTo>
                  <a:lnTo>
                    <a:pt x="2327563" y="1594258"/>
                  </a:lnTo>
                  <a:lnTo>
                    <a:pt x="2327563" y="1636885"/>
                  </a:lnTo>
                  <a:lnTo>
                    <a:pt x="2372671" y="1636885"/>
                  </a:lnTo>
                  <a:lnTo>
                    <a:pt x="2372671" y="1679512"/>
                  </a:lnTo>
                  <a:lnTo>
                    <a:pt x="2787663" y="1679512"/>
                  </a:lnTo>
                  <a:lnTo>
                    <a:pt x="2787663" y="1722140"/>
                  </a:lnTo>
                  <a:lnTo>
                    <a:pt x="2868857" y="1722140"/>
                  </a:lnTo>
                  <a:lnTo>
                    <a:pt x="2868857" y="1773292"/>
                  </a:lnTo>
                  <a:lnTo>
                    <a:pt x="2922986" y="1773292"/>
                  </a:lnTo>
                  <a:lnTo>
                    <a:pt x="2922986" y="1815919"/>
                  </a:lnTo>
                  <a:lnTo>
                    <a:pt x="2968094" y="1815919"/>
                  </a:lnTo>
                  <a:lnTo>
                    <a:pt x="2968094" y="1875598"/>
                  </a:lnTo>
                  <a:lnTo>
                    <a:pt x="3139504" y="1875598"/>
                  </a:lnTo>
                  <a:lnTo>
                    <a:pt x="3139504" y="1926750"/>
                  </a:lnTo>
                  <a:lnTo>
                    <a:pt x="3193633" y="1926750"/>
                  </a:lnTo>
                  <a:lnTo>
                    <a:pt x="3193633" y="1977903"/>
                  </a:lnTo>
                  <a:lnTo>
                    <a:pt x="3337978" y="1977903"/>
                  </a:lnTo>
                  <a:lnTo>
                    <a:pt x="3337978" y="2037581"/>
                  </a:lnTo>
                  <a:lnTo>
                    <a:pt x="3816121" y="2037581"/>
                  </a:lnTo>
                  <a:lnTo>
                    <a:pt x="3816121" y="2122835"/>
                  </a:lnTo>
                  <a:lnTo>
                    <a:pt x="3906337" y="2122835"/>
                  </a:lnTo>
                  <a:lnTo>
                    <a:pt x="3906337" y="2199564"/>
                  </a:lnTo>
                  <a:lnTo>
                    <a:pt x="3933402" y="2199564"/>
                  </a:lnTo>
                  <a:lnTo>
                    <a:pt x="3933402" y="2276293"/>
                  </a:lnTo>
                  <a:lnTo>
                    <a:pt x="4167962" y="2276293"/>
                  </a:lnTo>
                  <a:lnTo>
                    <a:pt x="4167962" y="2361548"/>
                  </a:lnTo>
                  <a:lnTo>
                    <a:pt x="4447631" y="2361548"/>
                  </a:lnTo>
                  <a:lnTo>
                    <a:pt x="4447631" y="2463853"/>
                  </a:lnTo>
                  <a:lnTo>
                    <a:pt x="5430981" y="2463853"/>
                  </a:lnTo>
                </a:path>
              </a:pathLst>
            </a:custGeom>
            <a:ln w="17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32150" y="2771326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5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7257" y="2728698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1602" y="292478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5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6710" y="2882156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67341" y="3768803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2449" y="3726175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47772" y="3854057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92880" y="3811430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6031" y="3888159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1139" y="3845532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6131" y="4229177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>
                  <a:moveTo>
                    <a:pt x="0" y="0"/>
                  </a:moveTo>
                  <a:lnTo>
                    <a:pt x="99237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239" y="417802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779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31886" y="4229177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6994" y="417802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779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04058" y="427180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49166" y="422917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04058" y="4271804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>
                  <a:moveTo>
                    <a:pt x="0" y="0"/>
                  </a:moveTo>
                  <a:lnTo>
                    <a:pt x="99237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58188" y="422917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94274" y="436558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9382" y="432295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779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28835" y="4476415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>
                  <a:moveTo>
                    <a:pt x="0" y="0"/>
                  </a:moveTo>
                  <a:lnTo>
                    <a:pt x="99237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82964" y="443378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46115" y="4527567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91223" y="4484940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00244" y="4587245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45352" y="4544618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90460" y="4587245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35568" y="4544618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25020" y="4587245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0129" y="4544618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38487" y="4911212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>
                  <a:moveTo>
                    <a:pt x="0" y="0"/>
                  </a:moveTo>
                  <a:lnTo>
                    <a:pt x="99237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92617" y="4868585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27940" y="5013518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73048" y="4970890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97061" y="5013518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42169" y="4970890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84226" y="5013518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29334" y="4970890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98352" y="2549664"/>
              <a:ext cx="6351270" cy="2395855"/>
            </a:xfrm>
            <a:custGeom>
              <a:avLst/>
              <a:gdLst/>
              <a:ahLst/>
              <a:cxnLst/>
              <a:rect l="l" t="t" r="r" b="b"/>
              <a:pathLst>
                <a:path w="6351270" h="2395854">
                  <a:moveTo>
                    <a:pt x="0" y="0"/>
                  </a:moveTo>
                  <a:lnTo>
                    <a:pt x="153366" y="0"/>
                  </a:lnTo>
                  <a:lnTo>
                    <a:pt x="153366" y="42627"/>
                  </a:lnTo>
                  <a:lnTo>
                    <a:pt x="189452" y="42627"/>
                  </a:lnTo>
                  <a:lnTo>
                    <a:pt x="189452" y="76729"/>
                  </a:lnTo>
                  <a:lnTo>
                    <a:pt x="261625" y="76729"/>
                  </a:lnTo>
                  <a:lnTo>
                    <a:pt x="261625" y="110830"/>
                  </a:lnTo>
                  <a:lnTo>
                    <a:pt x="351841" y="110830"/>
                  </a:lnTo>
                  <a:lnTo>
                    <a:pt x="351841" y="153458"/>
                  </a:lnTo>
                  <a:lnTo>
                    <a:pt x="460099" y="153458"/>
                  </a:lnTo>
                  <a:lnTo>
                    <a:pt x="460099" y="187559"/>
                  </a:lnTo>
                  <a:lnTo>
                    <a:pt x="478142" y="187559"/>
                  </a:lnTo>
                  <a:lnTo>
                    <a:pt x="478142" y="221661"/>
                  </a:lnTo>
                  <a:lnTo>
                    <a:pt x="496186" y="221661"/>
                  </a:lnTo>
                  <a:lnTo>
                    <a:pt x="496186" y="264288"/>
                  </a:lnTo>
                  <a:lnTo>
                    <a:pt x="568358" y="264288"/>
                  </a:lnTo>
                  <a:lnTo>
                    <a:pt x="568358" y="298390"/>
                  </a:lnTo>
                  <a:lnTo>
                    <a:pt x="694660" y="298390"/>
                  </a:lnTo>
                  <a:lnTo>
                    <a:pt x="694660" y="341017"/>
                  </a:lnTo>
                  <a:lnTo>
                    <a:pt x="866070" y="341017"/>
                  </a:lnTo>
                  <a:lnTo>
                    <a:pt x="866070" y="375119"/>
                  </a:lnTo>
                  <a:lnTo>
                    <a:pt x="902156" y="375119"/>
                  </a:lnTo>
                  <a:lnTo>
                    <a:pt x="902156" y="409221"/>
                  </a:lnTo>
                  <a:lnTo>
                    <a:pt x="920199" y="409221"/>
                  </a:lnTo>
                  <a:lnTo>
                    <a:pt x="920199" y="451848"/>
                  </a:lnTo>
                  <a:lnTo>
                    <a:pt x="1010415" y="451848"/>
                  </a:lnTo>
                  <a:lnTo>
                    <a:pt x="1010415" y="485950"/>
                  </a:lnTo>
                  <a:lnTo>
                    <a:pt x="1037479" y="485950"/>
                  </a:lnTo>
                  <a:lnTo>
                    <a:pt x="1037479" y="520052"/>
                  </a:lnTo>
                  <a:lnTo>
                    <a:pt x="1046501" y="520052"/>
                  </a:lnTo>
                  <a:lnTo>
                    <a:pt x="1046501" y="562679"/>
                  </a:lnTo>
                  <a:lnTo>
                    <a:pt x="1055523" y="562679"/>
                  </a:lnTo>
                  <a:lnTo>
                    <a:pt x="1055523" y="596781"/>
                  </a:lnTo>
                  <a:lnTo>
                    <a:pt x="1163781" y="596781"/>
                  </a:lnTo>
                  <a:lnTo>
                    <a:pt x="1163781" y="639408"/>
                  </a:lnTo>
                  <a:lnTo>
                    <a:pt x="1308126" y="639408"/>
                  </a:lnTo>
                  <a:lnTo>
                    <a:pt x="1308126" y="673510"/>
                  </a:lnTo>
                  <a:lnTo>
                    <a:pt x="1389320" y="673510"/>
                  </a:lnTo>
                  <a:lnTo>
                    <a:pt x="1389320" y="707611"/>
                  </a:lnTo>
                  <a:lnTo>
                    <a:pt x="1434428" y="707611"/>
                  </a:lnTo>
                  <a:lnTo>
                    <a:pt x="1434428" y="750239"/>
                  </a:lnTo>
                  <a:lnTo>
                    <a:pt x="1578773" y="750239"/>
                  </a:lnTo>
                  <a:lnTo>
                    <a:pt x="1578773" y="784340"/>
                  </a:lnTo>
                  <a:lnTo>
                    <a:pt x="1813334" y="784340"/>
                  </a:lnTo>
                  <a:lnTo>
                    <a:pt x="1813334" y="818442"/>
                  </a:lnTo>
                  <a:lnTo>
                    <a:pt x="1948657" y="818442"/>
                  </a:lnTo>
                  <a:lnTo>
                    <a:pt x="1948657" y="861070"/>
                  </a:lnTo>
                  <a:lnTo>
                    <a:pt x="2002787" y="861070"/>
                  </a:lnTo>
                  <a:lnTo>
                    <a:pt x="2002787" y="895171"/>
                  </a:lnTo>
                  <a:lnTo>
                    <a:pt x="2020830" y="895171"/>
                  </a:lnTo>
                  <a:lnTo>
                    <a:pt x="2020830" y="937799"/>
                  </a:lnTo>
                  <a:lnTo>
                    <a:pt x="2336585" y="937799"/>
                  </a:lnTo>
                  <a:lnTo>
                    <a:pt x="2336585" y="971900"/>
                  </a:lnTo>
                  <a:lnTo>
                    <a:pt x="2372671" y="971900"/>
                  </a:lnTo>
                  <a:lnTo>
                    <a:pt x="2372671" y="1006002"/>
                  </a:lnTo>
                  <a:lnTo>
                    <a:pt x="2535059" y="1006002"/>
                  </a:lnTo>
                  <a:lnTo>
                    <a:pt x="2535059" y="1048629"/>
                  </a:lnTo>
                  <a:lnTo>
                    <a:pt x="2571145" y="1048629"/>
                  </a:lnTo>
                  <a:lnTo>
                    <a:pt x="2571145" y="1082731"/>
                  </a:lnTo>
                  <a:lnTo>
                    <a:pt x="2616253" y="1082731"/>
                  </a:lnTo>
                  <a:lnTo>
                    <a:pt x="2616253" y="1116833"/>
                  </a:lnTo>
                  <a:lnTo>
                    <a:pt x="2706469" y="1116833"/>
                  </a:lnTo>
                  <a:lnTo>
                    <a:pt x="2706469" y="1159460"/>
                  </a:lnTo>
                  <a:lnTo>
                    <a:pt x="2823749" y="1159460"/>
                  </a:lnTo>
                  <a:lnTo>
                    <a:pt x="2823749" y="1202087"/>
                  </a:lnTo>
                  <a:lnTo>
                    <a:pt x="3274827" y="1202087"/>
                  </a:lnTo>
                  <a:lnTo>
                    <a:pt x="3274827" y="1244715"/>
                  </a:lnTo>
                  <a:lnTo>
                    <a:pt x="3319935" y="1244715"/>
                  </a:lnTo>
                  <a:lnTo>
                    <a:pt x="3319935" y="1295867"/>
                  </a:lnTo>
                  <a:lnTo>
                    <a:pt x="3347000" y="1295867"/>
                  </a:lnTo>
                  <a:lnTo>
                    <a:pt x="3347000" y="1347020"/>
                  </a:lnTo>
                  <a:lnTo>
                    <a:pt x="3491345" y="1347020"/>
                  </a:lnTo>
                  <a:lnTo>
                    <a:pt x="3491345" y="1398173"/>
                  </a:lnTo>
                  <a:lnTo>
                    <a:pt x="3509388" y="1398173"/>
                  </a:lnTo>
                  <a:lnTo>
                    <a:pt x="3509388" y="1440800"/>
                  </a:lnTo>
                  <a:lnTo>
                    <a:pt x="3545474" y="1440800"/>
                  </a:lnTo>
                  <a:lnTo>
                    <a:pt x="3545474" y="1500478"/>
                  </a:lnTo>
                  <a:lnTo>
                    <a:pt x="3572539" y="1500478"/>
                  </a:lnTo>
                  <a:lnTo>
                    <a:pt x="3572539" y="1551631"/>
                  </a:lnTo>
                  <a:lnTo>
                    <a:pt x="3662755" y="1551631"/>
                  </a:lnTo>
                  <a:lnTo>
                    <a:pt x="3662755" y="1611309"/>
                  </a:lnTo>
                  <a:lnTo>
                    <a:pt x="3698841" y="1611309"/>
                  </a:lnTo>
                  <a:lnTo>
                    <a:pt x="3698841" y="1670987"/>
                  </a:lnTo>
                  <a:lnTo>
                    <a:pt x="4474695" y="1670987"/>
                  </a:lnTo>
                  <a:lnTo>
                    <a:pt x="4474695" y="1756241"/>
                  </a:lnTo>
                  <a:lnTo>
                    <a:pt x="4997946" y="1756241"/>
                  </a:lnTo>
                  <a:lnTo>
                    <a:pt x="4997946" y="1875598"/>
                  </a:lnTo>
                  <a:lnTo>
                    <a:pt x="5142291" y="1875598"/>
                  </a:lnTo>
                  <a:lnTo>
                    <a:pt x="5142291" y="2029056"/>
                  </a:lnTo>
                  <a:lnTo>
                    <a:pt x="5539240" y="2029056"/>
                  </a:lnTo>
                  <a:lnTo>
                    <a:pt x="5539240" y="2395650"/>
                  </a:lnTo>
                  <a:lnTo>
                    <a:pt x="6351181" y="2395650"/>
                  </a:lnTo>
                </a:path>
              </a:pathLst>
            </a:custGeom>
            <a:ln w="171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61503" y="254966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5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06611" y="250703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33411" y="3632396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78519" y="3589768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4821" y="3709125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49929" y="366649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31886" y="3709125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76994" y="366649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58188" y="3751752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03296" y="3709125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85252" y="3751752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30360" y="3709125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39382" y="3751752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84490" y="3709125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82964" y="3751752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28072" y="3709125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91223" y="3845532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36331" y="380290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90460" y="389668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35568" y="385405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71654" y="399046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16762" y="394783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779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80675" y="399046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25784" y="394783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779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88934" y="4101295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34042" y="4058668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05452" y="4220651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50560" y="417802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40013" y="4220651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85120" y="417802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67077" y="4220651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12185" y="417802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94142" y="4220651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39250" y="417802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12185" y="4220651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957293" y="417802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038487" y="4220651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>
                  <a:moveTo>
                    <a:pt x="0" y="0"/>
                  </a:moveTo>
                  <a:lnTo>
                    <a:pt x="99237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092617" y="4178024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300112" y="4305906"/>
              <a:ext cx="99695" cy="0"/>
            </a:xfrm>
            <a:custGeom>
              <a:avLst/>
              <a:gdLst/>
              <a:ahLst/>
              <a:cxnLst/>
              <a:rect l="l" t="t" r="r" b="b"/>
              <a:pathLst>
                <a:path w="99695">
                  <a:moveTo>
                    <a:pt x="0" y="0"/>
                  </a:moveTo>
                  <a:lnTo>
                    <a:pt x="99237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54242" y="4263279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336199" y="4305906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81306" y="4263279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390328" y="4305906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35436" y="4263279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877492" y="4425262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22600" y="438263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779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13579" y="4578720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958687" y="4536093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67708" y="4578720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12816" y="4536093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93247" y="4578720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38355" y="4536093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104425" y="4945314"/>
              <a:ext cx="90805" cy="0"/>
            </a:xfrm>
            <a:custGeom>
              <a:avLst/>
              <a:gdLst/>
              <a:ahLst/>
              <a:cxnLst/>
              <a:rect l="l" t="t" r="r" b="b"/>
              <a:pathLst>
                <a:path w="90804">
                  <a:moveTo>
                    <a:pt x="0" y="0"/>
                  </a:moveTo>
                  <a:lnTo>
                    <a:pt x="90215" y="0"/>
                  </a:lnTo>
                </a:path>
              </a:pathLst>
            </a:custGeom>
            <a:ln w="8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149533" y="490268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254"/>
                  </a:moveTo>
                  <a:lnTo>
                    <a:pt x="0" y="0"/>
                  </a:lnTo>
                </a:path>
              </a:pathLst>
            </a:custGeom>
            <a:ln w="902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679018" y="2600817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603" y="0"/>
                  </a:lnTo>
                </a:path>
              </a:pathLst>
            </a:custGeom>
            <a:ln w="17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679018" y="2771326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603" y="0"/>
                  </a:lnTo>
                </a:path>
              </a:pathLst>
            </a:custGeom>
            <a:ln w="17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5" name="object 115"/>
          <p:cNvGraphicFramePr>
            <a:graphicFrameLocks noGrp="1"/>
          </p:cNvGraphicFramePr>
          <p:nvPr/>
        </p:nvGraphicFramePr>
        <p:xfrm>
          <a:off x="575755" y="5565894"/>
          <a:ext cx="7362190" cy="103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15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20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25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15"/>
                        </a:lnSpc>
                        <a:spcBef>
                          <a:spcPts val="5"/>
                        </a:spcBef>
                      </a:pPr>
                      <a:r>
                        <a:rPr sz="1050" spc="6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risk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Months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sz="1050" spc="-20" dirty="0">
                          <a:latin typeface="Arial"/>
                          <a:cs typeface="Arial"/>
                        </a:rPr>
                        <a:t>Ctrl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1175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75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48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175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26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ts val="1175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10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ts val="1175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0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sz="1050" spc="-25" dirty="0">
                          <a:latin typeface="Arial"/>
                          <a:cs typeface="Arial"/>
                        </a:rPr>
                        <a:t>Exp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1220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75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57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20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47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ts val="1220"/>
                        </a:lnSpc>
                      </a:pPr>
                      <a:r>
                        <a:rPr sz="1050" spc="25" dirty="0">
                          <a:latin typeface="Arial"/>
                          <a:cs typeface="Arial"/>
                        </a:rPr>
                        <a:t>22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ts val="122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ts val="122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object 116"/>
          <p:cNvSpPr txBox="1"/>
          <p:nvPr/>
        </p:nvSpPr>
        <p:spPr>
          <a:xfrm>
            <a:off x="1456505" y="5116356"/>
            <a:ext cx="186690" cy="208279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25" dirty="0">
                <a:latin typeface="Arial"/>
                <a:cs typeface="Arial"/>
              </a:rPr>
              <a:t>0.0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456505" y="4562201"/>
            <a:ext cx="186690" cy="208279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25" dirty="0">
                <a:latin typeface="Arial"/>
                <a:cs typeface="Arial"/>
              </a:rPr>
              <a:t>0.2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56505" y="4008047"/>
            <a:ext cx="186690" cy="208279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25" dirty="0">
                <a:latin typeface="Arial"/>
                <a:cs typeface="Arial"/>
              </a:rPr>
              <a:t>0.4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456505" y="3462420"/>
            <a:ext cx="186690" cy="208279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25" dirty="0">
                <a:latin typeface="Arial"/>
                <a:cs typeface="Arial"/>
              </a:rPr>
              <a:t>0.6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56505" y="2908265"/>
            <a:ext cx="186690" cy="208279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25" dirty="0">
                <a:latin typeface="Arial"/>
                <a:cs typeface="Arial"/>
              </a:rPr>
              <a:t>0.8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456505" y="2354111"/>
            <a:ext cx="186690" cy="208279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25" dirty="0">
                <a:latin typeface="Arial"/>
                <a:cs typeface="Arial"/>
              </a:rPr>
              <a:t>1.0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105520" y="3404016"/>
            <a:ext cx="196850" cy="539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spc="-3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054245" y="2519913"/>
            <a:ext cx="1301115" cy="351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Ctrl</a:t>
            </a:r>
            <a:r>
              <a:rPr sz="1050" spc="1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(median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12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8.5) </a:t>
            </a:r>
            <a:r>
              <a:rPr sz="1050" dirty="0">
                <a:latin typeface="Arial"/>
                <a:cs typeface="Arial"/>
              </a:rPr>
              <a:t>Exp</a:t>
            </a:r>
            <a:r>
              <a:rPr sz="1050" spc="1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(median</a:t>
            </a:r>
            <a:r>
              <a:rPr sz="1050" spc="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=</a:t>
            </a:r>
            <a:r>
              <a:rPr sz="1050" spc="114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14.7)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KM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Curves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184249"/>
            <a:ext cx="4314825" cy="1854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Visual</a:t>
            </a:r>
            <a:r>
              <a:rPr sz="2000" spc="-10" dirty="0">
                <a:latin typeface="Arial"/>
                <a:cs typeface="Arial"/>
              </a:rPr>
              <a:t> impression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Median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survival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Milestone/landmark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(X-</a:t>
            </a:r>
            <a:r>
              <a:rPr sz="2000" dirty="0">
                <a:latin typeface="Arial"/>
                <a:cs typeface="Arial"/>
              </a:rPr>
              <a:t>year)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Log-rank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value)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Cox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(hazard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ratio)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5616" y="3230085"/>
            <a:ext cx="5674360" cy="2657475"/>
            <a:chOff x="2405616" y="3230085"/>
            <a:chExt cx="5674360" cy="2657475"/>
          </a:xfrm>
        </p:grpSpPr>
        <p:sp>
          <p:nvSpPr>
            <p:cNvPr id="6" name="object 6"/>
            <p:cNvSpPr/>
            <p:nvPr/>
          </p:nvSpPr>
          <p:spPr>
            <a:xfrm>
              <a:off x="2474486" y="5820664"/>
              <a:ext cx="5043170" cy="66675"/>
            </a:xfrm>
            <a:custGeom>
              <a:avLst/>
              <a:gdLst/>
              <a:ahLst/>
              <a:cxnLst/>
              <a:rect l="l" t="t" r="r" b="b"/>
              <a:pathLst>
                <a:path w="5043170" h="66675">
                  <a:moveTo>
                    <a:pt x="0" y="0"/>
                  </a:moveTo>
                  <a:lnTo>
                    <a:pt x="5042812" y="0"/>
                  </a:lnTo>
                </a:path>
                <a:path w="5043170" h="66675">
                  <a:moveTo>
                    <a:pt x="0" y="0"/>
                  </a:moveTo>
                  <a:lnTo>
                    <a:pt x="0" y="66519"/>
                  </a:lnTo>
                </a:path>
              </a:pathLst>
            </a:custGeom>
            <a:ln w="7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4579" y="5820664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19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4672" y="5820664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19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4765" y="5820664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19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7206" y="5820664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19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7299" y="5820664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19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5616" y="3329889"/>
              <a:ext cx="69215" cy="2395220"/>
            </a:xfrm>
            <a:custGeom>
              <a:avLst/>
              <a:gdLst/>
              <a:ahLst/>
              <a:cxnLst/>
              <a:rect l="l" t="t" r="r" b="b"/>
              <a:pathLst>
                <a:path w="69214" h="2395220">
                  <a:moveTo>
                    <a:pt x="68869" y="2394691"/>
                  </a:moveTo>
                  <a:lnTo>
                    <a:pt x="68869" y="0"/>
                  </a:lnTo>
                </a:path>
                <a:path w="69214" h="2395220">
                  <a:moveTo>
                    <a:pt x="68869" y="2394691"/>
                  </a:moveTo>
                  <a:lnTo>
                    <a:pt x="0" y="2394691"/>
                  </a:lnTo>
                </a:path>
              </a:pathLst>
            </a:custGeom>
            <a:ln w="7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5616" y="5244164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869" y="0"/>
                  </a:moveTo>
                  <a:lnTo>
                    <a:pt x="0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5616" y="4763747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869" y="0"/>
                  </a:moveTo>
                  <a:lnTo>
                    <a:pt x="0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5616" y="4290722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869" y="0"/>
                  </a:moveTo>
                  <a:lnTo>
                    <a:pt x="0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5616" y="3810305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869" y="0"/>
                  </a:moveTo>
                  <a:lnTo>
                    <a:pt x="0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5616" y="3329889"/>
              <a:ext cx="69215" cy="0"/>
            </a:xfrm>
            <a:custGeom>
              <a:avLst/>
              <a:gdLst/>
              <a:ahLst/>
              <a:cxnLst/>
              <a:rect l="l" t="t" r="r" b="b"/>
              <a:pathLst>
                <a:path w="69214">
                  <a:moveTo>
                    <a:pt x="68869" y="0"/>
                  </a:moveTo>
                  <a:lnTo>
                    <a:pt x="0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4482" y="3233804"/>
              <a:ext cx="5601970" cy="2586990"/>
            </a:xfrm>
            <a:custGeom>
              <a:avLst/>
              <a:gdLst/>
              <a:ahLst/>
              <a:cxnLst/>
              <a:rect l="l" t="t" r="r" b="b"/>
              <a:pathLst>
                <a:path w="5601970" h="2586990">
                  <a:moveTo>
                    <a:pt x="0" y="2586857"/>
                  </a:moveTo>
                  <a:lnTo>
                    <a:pt x="5601424" y="2586857"/>
                  </a:lnTo>
                  <a:lnTo>
                    <a:pt x="5601424" y="0"/>
                  </a:lnTo>
                  <a:lnTo>
                    <a:pt x="0" y="0"/>
                  </a:lnTo>
                  <a:lnTo>
                    <a:pt x="0" y="2586857"/>
                  </a:lnTo>
                  <a:close/>
                </a:path>
              </a:pathLst>
            </a:custGeom>
            <a:ln w="7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4486" y="3329889"/>
              <a:ext cx="4606925" cy="2136140"/>
            </a:xfrm>
            <a:custGeom>
              <a:avLst/>
              <a:gdLst/>
              <a:ahLst/>
              <a:cxnLst/>
              <a:rect l="l" t="t" r="r" b="b"/>
              <a:pathLst>
                <a:path w="4606925" h="2136140">
                  <a:moveTo>
                    <a:pt x="0" y="0"/>
                  </a:moveTo>
                  <a:lnTo>
                    <a:pt x="53565" y="0"/>
                  </a:lnTo>
                  <a:lnTo>
                    <a:pt x="53565" y="29564"/>
                  </a:lnTo>
                  <a:lnTo>
                    <a:pt x="68869" y="29564"/>
                  </a:lnTo>
                  <a:lnTo>
                    <a:pt x="68869" y="66519"/>
                  </a:lnTo>
                  <a:lnTo>
                    <a:pt x="114783" y="66519"/>
                  </a:lnTo>
                  <a:lnTo>
                    <a:pt x="114783" y="96083"/>
                  </a:lnTo>
                  <a:lnTo>
                    <a:pt x="206609" y="96083"/>
                  </a:lnTo>
                  <a:lnTo>
                    <a:pt x="206609" y="133038"/>
                  </a:lnTo>
                  <a:lnTo>
                    <a:pt x="260175" y="133038"/>
                  </a:lnTo>
                  <a:lnTo>
                    <a:pt x="260175" y="162602"/>
                  </a:lnTo>
                  <a:lnTo>
                    <a:pt x="283132" y="162602"/>
                  </a:lnTo>
                  <a:lnTo>
                    <a:pt x="283132" y="192166"/>
                  </a:lnTo>
                  <a:lnTo>
                    <a:pt x="329045" y="192166"/>
                  </a:lnTo>
                  <a:lnTo>
                    <a:pt x="329045" y="229121"/>
                  </a:lnTo>
                  <a:lnTo>
                    <a:pt x="336697" y="229121"/>
                  </a:lnTo>
                  <a:lnTo>
                    <a:pt x="336697" y="258685"/>
                  </a:lnTo>
                  <a:lnTo>
                    <a:pt x="390263" y="258685"/>
                  </a:lnTo>
                  <a:lnTo>
                    <a:pt x="390263" y="295640"/>
                  </a:lnTo>
                  <a:lnTo>
                    <a:pt x="413219" y="295640"/>
                  </a:lnTo>
                  <a:lnTo>
                    <a:pt x="413219" y="325204"/>
                  </a:lnTo>
                  <a:lnTo>
                    <a:pt x="505046" y="325204"/>
                  </a:lnTo>
                  <a:lnTo>
                    <a:pt x="505046" y="362160"/>
                  </a:lnTo>
                  <a:lnTo>
                    <a:pt x="543307" y="362160"/>
                  </a:lnTo>
                  <a:lnTo>
                    <a:pt x="543307" y="391724"/>
                  </a:lnTo>
                  <a:lnTo>
                    <a:pt x="581568" y="391724"/>
                  </a:lnTo>
                  <a:lnTo>
                    <a:pt x="581568" y="458243"/>
                  </a:lnTo>
                  <a:lnTo>
                    <a:pt x="619829" y="458243"/>
                  </a:lnTo>
                  <a:lnTo>
                    <a:pt x="619829" y="495198"/>
                  </a:lnTo>
                  <a:lnTo>
                    <a:pt x="635134" y="495198"/>
                  </a:lnTo>
                  <a:lnTo>
                    <a:pt x="635134" y="524762"/>
                  </a:lnTo>
                  <a:lnTo>
                    <a:pt x="719308" y="524762"/>
                  </a:lnTo>
                  <a:lnTo>
                    <a:pt x="719308" y="561717"/>
                  </a:lnTo>
                  <a:lnTo>
                    <a:pt x="734613" y="561717"/>
                  </a:lnTo>
                  <a:lnTo>
                    <a:pt x="734613" y="591281"/>
                  </a:lnTo>
                  <a:lnTo>
                    <a:pt x="795830" y="591281"/>
                  </a:lnTo>
                  <a:lnTo>
                    <a:pt x="795830" y="657801"/>
                  </a:lnTo>
                  <a:lnTo>
                    <a:pt x="803483" y="657801"/>
                  </a:lnTo>
                  <a:lnTo>
                    <a:pt x="803483" y="694756"/>
                  </a:lnTo>
                  <a:lnTo>
                    <a:pt x="826439" y="694756"/>
                  </a:lnTo>
                  <a:lnTo>
                    <a:pt x="826439" y="724320"/>
                  </a:lnTo>
                  <a:lnTo>
                    <a:pt x="841744" y="724320"/>
                  </a:lnTo>
                  <a:lnTo>
                    <a:pt x="841744" y="761275"/>
                  </a:lnTo>
                  <a:lnTo>
                    <a:pt x="864700" y="761275"/>
                  </a:lnTo>
                  <a:lnTo>
                    <a:pt x="864700" y="790839"/>
                  </a:lnTo>
                  <a:lnTo>
                    <a:pt x="1017745" y="790839"/>
                  </a:lnTo>
                  <a:lnTo>
                    <a:pt x="1017745" y="827794"/>
                  </a:lnTo>
                  <a:lnTo>
                    <a:pt x="1101919" y="827794"/>
                  </a:lnTo>
                  <a:lnTo>
                    <a:pt x="1101919" y="894313"/>
                  </a:lnTo>
                  <a:lnTo>
                    <a:pt x="1170789" y="894313"/>
                  </a:lnTo>
                  <a:lnTo>
                    <a:pt x="1170789" y="923877"/>
                  </a:lnTo>
                  <a:lnTo>
                    <a:pt x="1270268" y="923877"/>
                  </a:lnTo>
                  <a:lnTo>
                    <a:pt x="1270268" y="960832"/>
                  </a:lnTo>
                  <a:lnTo>
                    <a:pt x="1369747" y="960832"/>
                  </a:lnTo>
                  <a:lnTo>
                    <a:pt x="1369747" y="990397"/>
                  </a:lnTo>
                  <a:lnTo>
                    <a:pt x="1369747" y="1027352"/>
                  </a:lnTo>
                  <a:lnTo>
                    <a:pt x="1385051" y="1027352"/>
                  </a:lnTo>
                  <a:lnTo>
                    <a:pt x="1385051" y="1056916"/>
                  </a:lnTo>
                  <a:lnTo>
                    <a:pt x="1484530" y="1056916"/>
                  </a:lnTo>
                  <a:lnTo>
                    <a:pt x="1484530" y="1093871"/>
                  </a:lnTo>
                  <a:lnTo>
                    <a:pt x="1522791" y="1093871"/>
                  </a:lnTo>
                  <a:lnTo>
                    <a:pt x="1522791" y="1130826"/>
                  </a:lnTo>
                  <a:lnTo>
                    <a:pt x="1622270" y="1130826"/>
                  </a:lnTo>
                  <a:lnTo>
                    <a:pt x="1622270" y="1160390"/>
                  </a:lnTo>
                  <a:lnTo>
                    <a:pt x="1721749" y="1160390"/>
                  </a:lnTo>
                  <a:lnTo>
                    <a:pt x="1721749" y="1197345"/>
                  </a:lnTo>
                  <a:lnTo>
                    <a:pt x="1744706" y="1197345"/>
                  </a:lnTo>
                  <a:lnTo>
                    <a:pt x="1744706" y="1271255"/>
                  </a:lnTo>
                  <a:lnTo>
                    <a:pt x="1844184" y="1271255"/>
                  </a:lnTo>
                  <a:lnTo>
                    <a:pt x="1844184" y="1345166"/>
                  </a:lnTo>
                  <a:lnTo>
                    <a:pt x="1859489" y="1345166"/>
                  </a:lnTo>
                  <a:lnTo>
                    <a:pt x="1859489" y="1382121"/>
                  </a:lnTo>
                  <a:lnTo>
                    <a:pt x="1974272" y="1382121"/>
                  </a:lnTo>
                  <a:lnTo>
                    <a:pt x="1974272" y="1419076"/>
                  </a:lnTo>
                  <a:lnTo>
                    <a:pt x="2012533" y="1419076"/>
                  </a:lnTo>
                  <a:lnTo>
                    <a:pt x="2012533" y="1456031"/>
                  </a:lnTo>
                  <a:lnTo>
                    <a:pt x="2364535" y="1456031"/>
                  </a:lnTo>
                  <a:lnTo>
                    <a:pt x="2364535" y="1492986"/>
                  </a:lnTo>
                  <a:lnTo>
                    <a:pt x="2433405" y="1492986"/>
                  </a:lnTo>
                  <a:lnTo>
                    <a:pt x="2433405" y="1537332"/>
                  </a:lnTo>
                  <a:lnTo>
                    <a:pt x="2479319" y="1537332"/>
                  </a:lnTo>
                  <a:lnTo>
                    <a:pt x="2479319" y="1574287"/>
                  </a:lnTo>
                  <a:lnTo>
                    <a:pt x="2517580" y="1574287"/>
                  </a:lnTo>
                  <a:lnTo>
                    <a:pt x="2517580" y="1626024"/>
                  </a:lnTo>
                  <a:lnTo>
                    <a:pt x="2662972" y="1626024"/>
                  </a:lnTo>
                  <a:lnTo>
                    <a:pt x="2662972" y="1670371"/>
                  </a:lnTo>
                  <a:lnTo>
                    <a:pt x="2708885" y="1670371"/>
                  </a:lnTo>
                  <a:lnTo>
                    <a:pt x="2708885" y="1714717"/>
                  </a:lnTo>
                  <a:lnTo>
                    <a:pt x="2831321" y="1714717"/>
                  </a:lnTo>
                  <a:lnTo>
                    <a:pt x="2831321" y="1766454"/>
                  </a:lnTo>
                  <a:lnTo>
                    <a:pt x="3236888" y="1766454"/>
                  </a:lnTo>
                  <a:lnTo>
                    <a:pt x="3236888" y="1840364"/>
                  </a:lnTo>
                  <a:lnTo>
                    <a:pt x="3313411" y="1840364"/>
                  </a:lnTo>
                  <a:lnTo>
                    <a:pt x="3313411" y="1906883"/>
                  </a:lnTo>
                  <a:lnTo>
                    <a:pt x="3336367" y="1906883"/>
                  </a:lnTo>
                  <a:lnTo>
                    <a:pt x="3336367" y="1973403"/>
                  </a:lnTo>
                  <a:lnTo>
                    <a:pt x="3535325" y="1973403"/>
                  </a:lnTo>
                  <a:lnTo>
                    <a:pt x="3535325" y="2047313"/>
                  </a:lnTo>
                  <a:lnTo>
                    <a:pt x="3772544" y="2047313"/>
                  </a:lnTo>
                  <a:lnTo>
                    <a:pt x="3772544" y="2136005"/>
                  </a:lnTo>
                  <a:lnTo>
                    <a:pt x="4606636" y="2136005"/>
                  </a:lnTo>
                </a:path>
              </a:pathLst>
            </a:custGeom>
            <a:ln w="14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57618" y="3522056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5879" y="3485100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18314" y="3655094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56575" y="3618139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0146" y="438680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8407" y="4349850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43191" y="446071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81452" y="4423760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5017" y="449027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3278" y="445332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5281" y="478592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74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63542" y="4741574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h="81914">
                  <a:moveTo>
                    <a:pt x="0" y="81301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93108" y="4785920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1369" y="4741574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h="81914">
                  <a:moveTo>
                    <a:pt x="0" y="81301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54326" y="4822876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2587" y="4785920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54326" y="482287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74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00239" y="4785920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30848" y="4904177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69109" y="4867222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h="81914">
                  <a:moveTo>
                    <a:pt x="0" y="81301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29806" y="500026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74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75719" y="496330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29285" y="5044606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7546" y="5007651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75198" y="5096343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13459" y="505938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51720" y="5096343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89981" y="505938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50678" y="5096343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88939" y="505938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71029" y="5377202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74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16942" y="5340247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31726" y="546589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69987" y="5428939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9641" y="546589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67902" y="5428939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42861" y="546589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81122" y="5428939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74486" y="3329889"/>
              <a:ext cx="5387340" cy="2077085"/>
            </a:xfrm>
            <a:custGeom>
              <a:avLst/>
              <a:gdLst/>
              <a:ahLst/>
              <a:cxnLst/>
              <a:rect l="l" t="t" r="r" b="b"/>
              <a:pathLst>
                <a:path w="5387340" h="2077085">
                  <a:moveTo>
                    <a:pt x="0" y="0"/>
                  </a:moveTo>
                  <a:lnTo>
                    <a:pt x="130087" y="0"/>
                  </a:lnTo>
                  <a:lnTo>
                    <a:pt x="130087" y="36955"/>
                  </a:lnTo>
                  <a:lnTo>
                    <a:pt x="160696" y="36955"/>
                  </a:lnTo>
                  <a:lnTo>
                    <a:pt x="160696" y="66519"/>
                  </a:lnTo>
                  <a:lnTo>
                    <a:pt x="221914" y="66519"/>
                  </a:lnTo>
                  <a:lnTo>
                    <a:pt x="221914" y="96083"/>
                  </a:lnTo>
                  <a:lnTo>
                    <a:pt x="298436" y="96083"/>
                  </a:lnTo>
                  <a:lnTo>
                    <a:pt x="298436" y="133038"/>
                  </a:lnTo>
                  <a:lnTo>
                    <a:pt x="390263" y="133038"/>
                  </a:lnTo>
                  <a:lnTo>
                    <a:pt x="390263" y="162602"/>
                  </a:lnTo>
                  <a:lnTo>
                    <a:pt x="405567" y="162602"/>
                  </a:lnTo>
                  <a:lnTo>
                    <a:pt x="405567" y="192166"/>
                  </a:lnTo>
                  <a:lnTo>
                    <a:pt x="420872" y="192166"/>
                  </a:lnTo>
                  <a:lnTo>
                    <a:pt x="420872" y="229121"/>
                  </a:lnTo>
                  <a:lnTo>
                    <a:pt x="482089" y="229121"/>
                  </a:lnTo>
                  <a:lnTo>
                    <a:pt x="482089" y="258685"/>
                  </a:lnTo>
                  <a:lnTo>
                    <a:pt x="589220" y="258685"/>
                  </a:lnTo>
                  <a:lnTo>
                    <a:pt x="589220" y="295640"/>
                  </a:lnTo>
                  <a:lnTo>
                    <a:pt x="734613" y="295640"/>
                  </a:lnTo>
                  <a:lnTo>
                    <a:pt x="734613" y="325204"/>
                  </a:lnTo>
                  <a:lnTo>
                    <a:pt x="765221" y="325204"/>
                  </a:lnTo>
                  <a:lnTo>
                    <a:pt x="765221" y="354769"/>
                  </a:lnTo>
                  <a:lnTo>
                    <a:pt x="780526" y="354769"/>
                  </a:lnTo>
                  <a:lnTo>
                    <a:pt x="780526" y="391724"/>
                  </a:lnTo>
                  <a:lnTo>
                    <a:pt x="857048" y="391724"/>
                  </a:lnTo>
                  <a:lnTo>
                    <a:pt x="857048" y="421288"/>
                  </a:lnTo>
                  <a:lnTo>
                    <a:pt x="880005" y="421288"/>
                  </a:lnTo>
                  <a:lnTo>
                    <a:pt x="880005" y="450852"/>
                  </a:lnTo>
                  <a:lnTo>
                    <a:pt x="887657" y="450852"/>
                  </a:lnTo>
                  <a:lnTo>
                    <a:pt x="887657" y="487807"/>
                  </a:lnTo>
                  <a:lnTo>
                    <a:pt x="895309" y="487807"/>
                  </a:lnTo>
                  <a:lnTo>
                    <a:pt x="895309" y="517371"/>
                  </a:lnTo>
                  <a:lnTo>
                    <a:pt x="987136" y="517371"/>
                  </a:lnTo>
                  <a:lnTo>
                    <a:pt x="987136" y="554326"/>
                  </a:lnTo>
                  <a:lnTo>
                    <a:pt x="1109571" y="554326"/>
                  </a:lnTo>
                  <a:lnTo>
                    <a:pt x="1109571" y="583890"/>
                  </a:lnTo>
                  <a:lnTo>
                    <a:pt x="1178441" y="583890"/>
                  </a:lnTo>
                  <a:lnTo>
                    <a:pt x="1178441" y="613454"/>
                  </a:lnTo>
                  <a:lnTo>
                    <a:pt x="1216702" y="613454"/>
                  </a:lnTo>
                  <a:lnTo>
                    <a:pt x="1216702" y="650409"/>
                  </a:lnTo>
                  <a:lnTo>
                    <a:pt x="1339138" y="650409"/>
                  </a:lnTo>
                  <a:lnTo>
                    <a:pt x="1339138" y="679974"/>
                  </a:lnTo>
                  <a:lnTo>
                    <a:pt x="1538096" y="679974"/>
                  </a:lnTo>
                  <a:lnTo>
                    <a:pt x="1538096" y="709538"/>
                  </a:lnTo>
                  <a:lnTo>
                    <a:pt x="1652879" y="709538"/>
                  </a:lnTo>
                  <a:lnTo>
                    <a:pt x="1652879" y="746493"/>
                  </a:lnTo>
                  <a:lnTo>
                    <a:pt x="1698792" y="746493"/>
                  </a:lnTo>
                  <a:lnTo>
                    <a:pt x="1698792" y="776057"/>
                  </a:lnTo>
                  <a:lnTo>
                    <a:pt x="1714097" y="776057"/>
                  </a:lnTo>
                  <a:lnTo>
                    <a:pt x="1714097" y="813012"/>
                  </a:lnTo>
                  <a:lnTo>
                    <a:pt x="1981924" y="813012"/>
                  </a:lnTo>
                  <a:lnTo>
                    <a:pt x="1981924" y="842576"/>
                  </a:lnTo>
                  <a:lnTo>
                    <a:pt x="2012533" y="842576"/>
                  </a:lnTo>
                  <a:lnTo>
                    <a:pt x="2012533" y="872140"/>
                  </a:lnTo>
                  <a:lnTo>
                    <a:pt x="2150273" y="872140"/>
                  </a:lnTo>
                  <a:lnTo>
                    <a:pt x="2150273" y="909095"/>
                  </a:lnTo>
                  <a:lnTo>
                    <a:pt x="2180882" y="909095"/>
                  </a:lnTo>
                  <a:lnTo>
                    <a:pt x="2180882" y="938659"/>
                  </a:lnTo>
                  <a:lnTo>
                    <a:pt x="2219143" y="938659"/>
                  </a:lnTo>
                  <a:lnTo>
                    <a:pt x="2219143" y="968223"/>
                  </a:lnTo>
                  <a:lnTo>
                    <a:pt x="2295665" y="968223"/>
                  </a:lnTo>
                  <a:lnTo>
                    <a:pt x="2295665" y="1005179"/>
                  </a:lnTo>
                  <a:lnTo>
                    <a:pt x="2395144" y="1005179"/>
                  </a:lnTo>
                  <a:lnTo>
                    <a:pt x="2395144" y="1042134"/>
                  </a:lnTo>
                  <a:lnTo>
                    <a:pt x="2777755" y="1042134"/>
                  </a:lnTo>
                  <a:lnTo>
                    <a:pt x="2777755" y="1079089"/>
                  </a:lnTo>
                  <a:lnTo>
                    <a:pt x="2816016" y="1079089"/>
                  </a:lnTo>
                  <a:lnTo>
                    <a:pt x="2816016" y="1123435"/>
                  </a:lnTo>
                  <a:lnTo>
                    <a:pt x="2838973" y="1123435"/>
                  </a:lnTo>
                  <a:lnTo>
                    <a:pt x="2838973" y="1167781"/>
                  </a:lnTo>
                  <a:lnTo>
                    <a:pt x="2961408" y="1167781"/>
                  </a:lnTo>
                  <a:lnTo>
                    <a:pt x="2961408" y="1212127"/>
                  </a:lnTo>
                  <a:lnTo>
                    <a:pt x="2976713" y="1212127"/>
                  </a:lnTo>
                  <a:lnTo>
                    <a:pt x="2976713" y="1249082"/>
                  </a:lnTo>
                  <a:lnTo>
                    <a:pt x="3007322" y="1249082"/>
                  </a:lnTo>
                  <a:lnTo>
                    <a:pt x="3007322" y="1300819"/>
                  </a:lnTo>
                  <a:lnTo>
                    <a:pt x="3030278" y="1300819"/>
                  </a:lnTo>
                  <a:lnTo>
                    <a:pt x="3030278" y="1345166"/>
                  </a:lnTo>
                  <a:lnTo>
                    <a:pt x="3106801" y="1345166"/>
                  </a:lnTo>
                  <a:lnTo>
                    <a:pt x="3106801" y="1396903"/>
                  </a:lnTo>
                  <a:lnTo>
                    <a:pt x="3137410" y="1396903"/>
                  </a:lnTo>
                  <a:lnTo>
                    <a:pt x="3137410" y="1448640"/>
                  </a:lnTo>
                  <a:lnTo>
                    <a:pt x="3795500" y="1448640"/>
                  </a:lnTo>
                  <a:lnTo>
                    <a:pt x="3795500" y="1522550"/>
                  </a:lnTo>
                  <a:lnTo>
                    <a:pt x="4239329" y="1522550"/>
                  </a:lnTo>
                  <a:lnTo>
                    <a:pt x="4239329" y="1626024"/>
                  </a:lnTo>
                  <a:lnTo>
                    <a:pt x="4361765" y="1626024"/>
                  </a:lnTo>
                  <a:lnTo>
                    <a:pt x="4361765" y="1759063"/>
                  </a:lnTo>
                  <a:lnTo>
                    <a:pt x="4698462" y="1759063"/>
                  </a:lnTo>
                  <a:lnTo>
                    <a:pt x="4698462" y="2076877"/>
                  </a:lnTo>
                  <a:lnTo>
                    <a:pt x="5387162" y="2076877"/>
                  </a:lnTo>
                </a:path>
              </a:pathLst>
            </a:custGeom>
            <a:ln w="148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28051" y="332988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66312" y="329293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24759" y="426854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63020" y="423159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70152" y="4335068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08413" y="4298113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93108" y="4335068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31369" y="4298113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00239" y="4372023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38500" y="433506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23196" y="4372023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61457" y="433506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69109" y="4372023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07370" y="433506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75719" y="4372023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13980" y="4335068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67546" y="4453324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05807" y="4416369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351720" y="4497671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89981" y="446071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20590" y="4578972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58851" y="454201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h="81914">
                  <a:moveTo>
                    <a:pt x="0" y="81301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28243" y="4578972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66504" y="4542017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h="81914">
                  <a:moveTo>
                    <a:pt x="0" y="81301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520069" y="4675055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558330" y="4638100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03722" y="477852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41984" y="474157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902680" y="477852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40941" y="474157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925637" y="477852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963898" y="474157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48594" y="477852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86854" y="474157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63898" y="4778529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02159" y="474157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071029" y="477852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74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16942" y="4741574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2943" y="485244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0" y="0"/>
                  </a:moveTo>
                  <a:lnTo>
                    <a:pt x="84174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338857" y="481548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323552" y="4852440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61813" y="481548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369466" y="4852440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5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07727" y="4815485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782685" y="4955914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20947" y="4918959"/>
              <a:ext cx="0" cy="81915"/>
            </a:xfrm>
            <a:custGeom>
              <a:avLst/>
              <a:gdLst/>
              <a:ahLst/>
              <a:cxnLst/>
              <a:rect l="l" t="t" r="r" b="b"/>
              <a:pathLst>
                <a:path h="81914">
                  <a:moveTo>
                    <a:pt x="0" y="81301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813294" y="5088952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51556" y="5051997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59208" y="5088952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97469" y="5051997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050513" y="5088952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8774" y="5051997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823387" y="5406766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522" y="0"/>
                  </a:lnTo>
                </a:path>
              </a:pathLst>
            </a:custGeom>
            <a:ln w="73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61649" y="5369811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5">
                  <a:moveTo>
                    <a:pt x="0" y="73910"/>
                  </a:moveTo>
                  <a:lnTo>
                    <a:pt x="0" y="0"/>
                  </a:lnTo>
                </a:path>
              </a:pathLst>
            </a:custGeom>
            <a:ln w="76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614337" y="3374235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29">
                  <a:moveTo>
                    <a:pt x="0" y="0"/>
                  </a:moveTo>
                  <a:lnTo>
                    <a:pt x="214262" y="0"/>
                  </a:lnTo>
                </a:path>
              </a:pathLst>
            </a:custGeom>
            <a:ln w="1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614337" y="3522056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29">
                  <a:moveTo>
                    <a:pt x="0" y="0"/>
                  </a:moveTo>
                  <a:lnTo>
                    <a:pt x="214262" y="0"/>
                  </a:lnTo>
                </a:path>
              </a:pathLst>
            </a:custGeom>
            <a:ln w="147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5" name="object 115"/>
          <p:cNvGraphicFramePr>
            <a:graphicFrameLocks noGrp="1"/>
          </p:cNvGraphicFramePr>
          <p:nvPr/>
        </p:nvGraphicFramePr>
        <p:xfrm>
          <a:off x="1432643" y="5940546"/>
          <a:ext cx="6255384" cy="903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3136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risk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894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Months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Ctrl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ts val="100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48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3690" algn="r">
                        <a:lnSpc>
                          <a:spcPts val="100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0055" algn="r">
                        <a:lnSpc>
                          <a:spcPts val="100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100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Exp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ts val="105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75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57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3690" algn="r">
                        <a:lnSpc>
                          <a:spcPts val="105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0055" algn="r">
                        <a:lnSpc>
                          <a:spcPts val="1055"/>
                        </a:lnSpc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object 116"/>
          <p:cNvSpPr txBox="1"/>
          <p:nvPr/>
        </p:nvSpPr>
        <p:spPr>
          <a:xfrm>
            <a:off x="2182599" y="5553358"/>
            <a:ext cx="162560" cy="18415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182599" y="5072941"/>
            <a:ext cx="162560" cy="18415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25" dirty="0">
                <a:latin typeface="Arial"/>
                <a:cs typeface="Arial"/>
              </a:rPr>
              <a:t>0.2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182599" y="4592526"/>
            <a:ext cx="162560" cy="18415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82599" y="4119500"/>
            <a:ext cx="162560" cy="18415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25" dirty="0">
                <a:latin typeface="Arial"/>
                <a:cs typeface="Arial"/>
              </a:rPr>
              <a:t>0.6</a:t>
            </a:r>
            <a:endParaRPr sz="9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182599" y="3639083"/>
            <a:ext cx="162560" cy="18415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182599" y="3158666"/>
            <a:ext cx="162560" cy="18415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50" spc="-25" dirty="0">
                <a:latin typeface="Arial"/>
                <a:cs typeface="Arial"/>
              </a:rPr>
              <a:t>1.0</a:t>
            </a:r>
            <a:endParaRPr sz="9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884888" y="4068867"/>
            <a:ext cx="170815" cy="47117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10" dirty="0">
                <a:latin typeface="Arial"/>
                <a:cs typeface="Arial"/>
              </a:rPr>
              <a:t>Survival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930682" y="3302407"/>
            <a:ext cx="110744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Ctrl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(median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8.5) </a:t>
            </a:r>
            <a:r>
              <a:rPr sz="900" dirty="0">
                <a:latin typeface="Arial"/>
                <a:cs typeface="Arial"/>
              </a:rPr>
              <a:t>Exp</a:t>
            </a:r>
            <a:r>
              <a:rPr sz="900" spc="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(median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14.7)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Visual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Impression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6724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Which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these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shows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stronger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treatment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effect?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151" y="2363105"/>
            <a:ext cx="4625965" cy="27365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688" y="2478838"/>
            <a:ext cx="3447205" cy="26396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8700"/>
            <a:ext cx="5890260" cy="14179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10" dirty="0">
                <a:latin typeface="Arial"/>
                <a:cs typeface="Arial"/>
              </a:rPr>
              <a:t>Median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4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Time</a:t>
            </a:r>
            <a:r>
              <a:rPr sz="18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when</a:t>
            </a:r>
            <a:r>
              <a:rPr sz="1800" spc="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Survival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Probability is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0.5</a:t>
            </a: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Single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0" dirty="0">
                <a:latin typeface="Arial"/>
                <a:cs typeface="Arial"/>
              </a:rPr>
              <a:t> curve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9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simple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summary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curve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but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with</a:t>
            </a:r>
            <a:r>
              <a:rPr sz="1800" spc="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caveats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2014" y="2850709"/>
            <a:ext cx="6156325" cy="2823845"/>
            <a:chOff x="1822014" y="2850709"/>
            <a:chExt cx="6156325" cy="2823845"/>
          </a:xfrm>
        </p:grpSpPr>
        <p:sp>
          <p:nvSpPr>
            <p:cNvPr id="6" name="object 6"/>
            <p:cNvSpPr/>
            <p:nvPr/>
          </p:nvSpPr>
          <p:spPr>
            <a:xfrm>
              <a:off x="1900811" y="5598975"/>
              <a:ext cx="5467985" cy="71120"/>
            </a:xfrm>
            <a:custGeom>
              <a:avLst/>
              <a:gdLst/>
              <a:ahLst/>
              <a:cxnLst/>
              <a:rect l="l" t="t" r="r" b="b"/>
              <a:pathLst>
                <a:path w="5467984" h="71120">
                  <a:moveTo>
                    <a:pt x="0" y="0"/>
                  </a:moveTo>
                  <a:lnTo>
                    <a:pt x="5467470" y="0"/>
                  </a:lnTo>
                </a:path>
                <a:path w="5467984" h="71120">
                  <a:moveTo>
                    <a:pt x="0" y="0"/>
                  </a:moveTo>
                  <a:lnTo>
                    <a:pt x="0" y="70563"/>
                  </a:lnTo>
                </a:path>
              </a:pathLst>
            </a:custGeom>
            <a:ln w="8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5964" y="5598975"/>
              <a:ext cx="0" cy="71120"/>
            </a:xfrm>
            <a:custGeom>
              <a:avLst/>
              <a:gdLst/>
              <a:ahLst/>
              <a:cxnLst/>
              <a:rect l="l" t="t" r="r" b="b"/>
              <a:pathLst>
                <a:path h="71120">
                  <a:moveTo>
                    <a:pt x="0" y="0"/>
                  </a:moveTo>
                  <a:lnTo>
                    <a:pt x="0" y="70563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91118" y="5598975"/>
              <a:ext cx="0" cy="71120"/>
            </a:xfrm>
            <a:custGeom>
              <a:avLst/>
              <a:gdLst/>
              <a:ahLst/>
              <a:cxnLst/>
              <a:rect l="l" t="t" r="r" b="b"/>
              <a:pathLst>
                <a:path h="71120">
                  <a:moveTo>
                    <a:pt x="0" y="0"/>
                  </a:moveTo>
                  <a:lnTo>
                    <a:pt x="0" y="70563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6271" y="5598975"/>
              <a:ext cx="0" cy="71120"/>
            </a:xfrm>
            <a:custGeom>
              <a:avLst/>
              <a:gdLst/>
              <a:ahLst/>
              <a:cxnLst/>
              <a:rect l="l" t="t" r="r" b="b"/>
              <a:pathLst>
                <a:path h="71120">
                  <a:moveTo>
                    <a:pt x="0" y="0"/>
                  </a:moveTo>
                  <a:lnTo>
                    <a:pt x="0" y="70563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3128" y="5598975"/>
              <a:ext cx="0" cy="71120"/>
            </a:xfrm>
            <a:custGeom>
              <a:avLst/>
              <a:gdLst/>
              <a:ahLst/>
              <a:cxnLst/>
              <a:rect l="l" t="t" r="r" b="b"/>
              <a:pathLst>
                <a:path h="71120">
                  <a:moveTo>
                    <a:pt x="0" y="0"/>
                  </a:moveTo>
                  <a:lnTo>
                    <a:pt x="0" y="70563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68281" y="5598975"/>
              <a:ext cx="0" cy="71120"/>
            </a:xfrm>
            <a:custGeom>
              <a:avLst/>
              <a:gdLst/>
              <a:ahLst/>
              <a:cxnLst/>
              <a:rect l="l" t="t" r="r" b="b"/>
              <a:pathLst>
                <a:path h="71120">
                  <a:moveTo>
                    <a:pt x="0" y="0"/>
                  </a:moveTo>
                  <a:lnTo>
                    <a:pt x="0" y="70563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6141" y="2956763"/>
              <a:ext cx="74930" cy="2540635"/>
            </a:xfrm>
            <a:custGeom>
              <a:avLst/>
              <a:gdLst/>
              <a:ahLst/>
              <a:cxnLst/>
              <a:rect l="l" t="t" r="r" b="b"/>
              <a:pathLst>
                <a:path w="74930" h="2540635">
                  <a:moveTo>
                    <a:pt x="74669" y="2540286"/>
                  </a:moveTo>
                  <a:lnTo>
                    <a:pt x="74669" y="0"/>
                  </a:lnTo>
                </a:path>
                <a:path w="74930" h="2540635">
                  <a:moveTo>
                    <a:pt x="74669" y="2540286"/>
                  </a:moveTo>
                  <a:lnTo>
                    <a:pt x="0" y="2540286"/>
                  </a:lnTo>
                </a:path>
              </a:pathLst>
            </a:custGeom>
            <a:ln w="8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6141" y="4987424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74669" y="0"/>
                  </a:moveTo>
                  <a:lnTo>
                    <a:pt x="0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6141" y="4477799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74669" y="0"/>
                  </a:moveTo>
                  <a:lnTo>
                    <a:pt x="0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6141" y="3976014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74669" y="0"/>
                  </a:moveTo>
                  <a:lnTo>
                    <a:pt x="0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6141" y="3466388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74669" y="0"/>
                  </a:moveTo>
                  <a:lnTo>
                    <a:pt x="0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26141" y="2956763"/>
              <a:ext cx="74930" cy="0"/>
            </a:xfrm>
            <a:custGeom>
              <a:avLst/>
              <a:gdLst/>
              <a:ahLst/>
              <a:cxnLst/>
              <a:rect l="l" t="t" r="r" b="b"/>
              <a:pathLst>
                <a:path w="74930">
                  <a:moveTo>
                    <a:pt x="74669" y="0"/>
                  </a:moveTo>
                  <a:lnTo>
                    <a:pt x="0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0812" y="2854836"/>
              <a:ext cx="6073140" cy="2744470"/>
            </a:xfrm>
            <a:custGeom>
              <a:avLst/>
              <a:gdLst/>
              <a:ahLst/>
              <a:cxnLst/>
              <a:rect l="l" t="t" r="r" b="b"/>
              <a:pathLst>
                <a:path w="6073140" h="2744470">
                  <a:moveTo>
                    <a:pt x="0" y="2744137"/>
                  </a:moveTo>
                  <a:lnTo>
                    <a:pt x="6073123" y="2744137"/>
                  </a:lnTo>
                  <a:lnTo>
                    <a:pt x="6073123" y="0"/>
                  </a:lnTo>
                  <a:lnTo>
                    <a:pt x="0" y="0"/>
                  </a:lnTo>
                  <a:lnTo>
                    <a:pt x="0" y="2744137"/>
                  </a:lnTo>
                  <a:close/>
                </a:path>
              </a:pathLst>
            </a:custGeom>
            <a:ln w="7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0811" y="2956763"/>
              <a:ext cx="4994910" cy="2266315"/>
            </a:xfrm>
            <a:custGeom>
              <a:avLst/>
              <a:gdLst/>
              <a:ahLst/>
              <a:cxnLst/>
              <a:rect l="l" t="t" r="r" b="b"/>
              <a:pathLst>
                <a:path w="4994909" h="2266315">
                  <a:moveTo>
                    <a:pt x="0" y="0"/>
                  </a:moveTo>
                  <a:lnTo>
                    <a:pt x="58076" y="0"/>
                  </a:lnTo>
                  <a:lnTo>
                    <a:pt x="58076" y="31361"/>
                  </a:lnTo>
                  <a:lnTo>
                    <a:pt x="74669" y="31361"/>
                  </a:lnTo>
                  <a:lnTo>
                    <a:pt x="74669" y="70563"/>
                  </a:lnTo>
                  <a:lnTo>
                    <a:pt x="124449" y="70563"/>
                  </a:lnTo>
                  <a:lnTo>
                    <a:pt x="124449" y="101925"/>
                  </a:lnTo>
                  <a:lnTo>
                    <a:pt x="224008" y="101925"/>
                  </a:lnTo>
                  <a:lnTo>
                    <a:pt x="224008" y="141127"/>
                  </a:lnTo>
                  <a:lnTo>
                    <a:pt x="282084" y="141127"/>
                  </a:lnTo>
                  <a:lnTo>
                    <a:pt x="282084" y="172488"/>
                  </a:lnTo>
                  <a:lnTo>
                    <a:pt x="306974" y="172488"/>
                  </a:lnTo>
                  <a:lnTo>
                    <a:pt x="306974" y="203850"/>
                  </a:lnTo>
                  <a:lnTo>
                    <a:pt x="356754" y="203850"/>
                  </a:lnTo>
                  <a:lnTo>
                    <a:pt x="356754" y="243052"/>
                  </a:lnTo>
                  <a:lnTo>
                    <a:pt x="365051" y="243052"/>
                  </a:lnTo>
                  <a:lnTo>
                    <a:pt x="365051" y="274413"/>
                  </a:lnTo>
                  <a:lnTo>
                    <a:pt x="423127" y="274413"/>
                  </a:lnTo>
                  <a:lnTo>
                    <a:pt x="423127" y="313615"/>
                  </a:lnTo>
                  <a:lnTo>
                    <a:pt x="448017" y="313615"/>
                  </a:lnTo>
                  <a:lnTo>
                    <a:pt x="448017" y="344977"/>
                  </a:lnTo>
                  <a:lnTo>
                    <a:pt x="547576" y="344977"/>
                  </a:lnTo>
                  <a:lnTo>
                    <a:pt x="547576" y="384179"/>
                  </a:lnTo>
                  <a:lnTo>
                    <a:pt x="589059" y="384179"/>
                  </a:lnTo>
                  <a:lnTo>
                    <a:pt x="589059" y="415540"/>
                  </a:lnTo>
                  <a:lnTo>
                    <a:pt x="630542" y="415540"/>
                  </a:lnTo>
                  <a:lnTo>
                    <a:pt x="630542" y="486104"/>
                  </a:lnTo>
                  <a:lnTo>
                    <a:pt x="672025" y="486104"/>
                  </a:lnTo>
                  <a:lnTo>
                    <a:pt x="672025" y="525306"/>
                  </a:lnTo>
                  <a:lnTo>
                    <a:pt x="688619" y="525306"/>
                  </a:lnTo>
                  <a:lnTo>
                    <a:pt x="688619" y="556667"/>
                  </a:lnTo>
                  <a:lnTo>
                    <a:pt x="779881" y="556667"/>
                  </a:lnTo>
                  <a:lnTo>
                    <a:pt x="779881" y="595869"/>
                  </a:lnTo>
                  <a:lnTo>
                    <a:pt x="796475" y="595869"/>
                  </a:lnTo>
                  <a:lnTo>
                    <a:pt x="796475" y="627231"/>
                  </a:lnTo>
                  <a:lnTo>
                    <a:pt x="862848" y="627231"/>
                  </a:lnTo>
                  <a:lnTo>
                    <a:pt x="862848" y="697794"/>
                  </a:lnTo>
                  <a:lnTo>
                    <a:pt x="871144" y="697794"/>
                  </a:lnTo>
                  <a:lnTo>
                    <a:pt x="871144" y="736996"/>
                  </a:lnTo>
                  <a:lnTo>
                    <a:pt x="896034" y="736996"/>
                  </a:lnTo>
                  <a:lnTo>
                    <a:pt x="896034" y="768358"/>
                  </a:lnTo>
                  <a:lnTo>
                    <a:pt x="912627" y="768358"/>
                  </a:lnTo>
                  <a:lnTo>
                    <a:pt x="912627" y="807560"/>
                  </a:lnTo>
                  <a:lnTo>
                    <a:pt x="937517" y="807560"/>
                  </a:lnTo>
                  <a:lnTo>
                    <a:pt x="937517" y="838921"/>
                  </a:lnTo>
                  <a:lnTo>
                    <a:pt x="1103450" y="838921"/>
                  </a:lnTo>
                  <a:lnTo>
                    <a:pt x="1103450" y="878123"/>
                  </a:lnTo>
                  <a:lnTo>
                    <a:pt x="1194712" y="878123"/>
                  </a:lnTo>
                  <a:lnTo>
                    <a:pt x="1194712" y="948687"/>
                  </a:lnTo>
                  <a:lnTo>
                    <a:pt x="1269382" y="948687"/>
                  </a:lnTo>
                  <a:lnTo>
                    <a:pt x="1269382" y="980048"/>
                  </a:lnTo>
                  <a:lnTo>
                    <a:pt x="1377238" y="980048"/>
                  </a:lnTo>
                  <a:lnTo>
                    <a:pt x="1377238" y="1019250"/>
                  </a:lnTo>
                  <a:lnTo>
                    <a:pt x="1485094" y="1019250"/>
                  </a:lnTo>
                  <a:lnTo>
                    <a:pt x="1485094" y="1050612"/>
                  </a:lnTo>
                  <a:lnTo>
                    <a:pt x="1485094" y="1089814"/>
                  </a:lnTo>
                  <a:lnTo>
                    <a:pt x="1501687" y="1089814"/>
                  </a:lnTo>
                  <a:lnTo>
                    <a:pt x="1501687" y="1121176"/>
                  </a:lnTo>
                  <a:lnTo>
                    <a:pt x="1609543" y="1121176"/>
                  </a:lnTo>
                  <a:lnTo>
                    <a:pt x="1609543" y="1160377"/>
                  </a:lnTo>
                  <a:lnTo>
                    <a:pt x="1651026" y="1160377"/>
                  </a:lnTo>
                  <a:lnTo>
                    <a:pt x="1651026" y="1199579"/>
                  </a:lnTo>
                  <a:lnTo>
                    <a:pt x="1758882" y="1199579"/>
                  </a:lnTo>
                  <a:lnTo>
                    <a:pt x="1758882" y="1230941"/>
                  </a:lnTo>
                  <a:lnTo>
                    <a:pt x="1866738" y="1230941"/>
                  </a:lnTo>
                  <a:lnTo>
                    <a:pt x="1866738" y="1270143"/>
                  </a:lnTo>
                  <a:lnTo>
                    <a:pt x="1891628" y="1270143"/>
                  </a:lnTo>
                  <a:lnTo>
                    <a:pt x="1891628" y="1348547"/>
                  </a:lnTo>
                  <a:lnTo>
                    <a:pt x="1999484" y="1348547"/>
                  </a:lnTo>
                  <a:lnTo>
                    <a:pt x="1999484" y="1426951"/>
                  </a:lnTo>
                  <a:lnTo>
                    <a:pt x="2016077" y="1426951"/>
                  </a:lnTo>
                  <a:lnTo>
                    <a:pt x="2016077" y="1466153"/>
                  </a:lnTo>
                  <a:lnTo>
                    <a:pt x="2140527" y="1466153"/>
                  </a:lnTo>
                  <a:lnTo>
                    <a:pt x="2140527" y="1505355"/>
                  </a:lnTo>
                  <a:lnTo>
                    <a:pt x="2182010" y="1505355"/>
                  </a:lnTo>
                  <a:lnTo>
                    <a:pt x="2182010" y="1544557"/>
                  </a:lnTo>
                  <a:lnTo>
                    <a:pt x="2563654" y="1544557"/>
                  </a:lnTo>
                  <a:lnTo>
                    <a:pt x="2563654" y="1583759"/>
                  </a:lnTo>
                  <a:lnTo>
                    <a:pt x="2638324" y="1583759"/>
                  </a:lnTo>
                  <a:lnTo>
                    <a:pt x="2638324" y="1630801"/>
                  </a:lnTo>
                  <a:lnTo>
                    <a:pt x="2688103" y="1630801"/>
                  </a:lnTo>
                  <a:lnTo>
                    <a:pt x="2688103" y="1670003"/>
                  </a:lnTo>
                  <a:lnTo>
                    <a:pt x="2729586" y="1670003"/>
                  </a:lnTo>
                  <a:lnTo>
                    <a:pt x="2729586" y="1724886"/>
                  </a:lnTo>
                  <a:lnTo>
                    <a:pt x="2887222" y="1724886"/>
                  </a:lnTo>
                  <a:lnTo>
                    <a:pt x="2887222" y="1771928"/>
                  </a:lnTo>
                  <a:lnTo>
                    <a:pt x="2937002" y="1771928"/>
                  </a:lnTo>
                  <a:lnTo>
                    <a:pt x="2937002" y="1818970"/>
                  </a:lnTo>
                  <a:lnTo>
                    <a:pt x="3069748" y="1818970"/>
                  </a:lnTo>
                  <a:lnTo>
                    <a:pt x="3069748" y="1873853"/>
                  </a:lnTo>
                  <a:lnTo>
                    <a:pt x="3509468" y="1873853"/>
                  </a:lnTo>
                  <a:lnTo>
                    <a:pt x="3509468" y="1952257"/>
                  </a:lnTo>
                  <a:lnTo>
                    <a:pt x="3592435" y="1952257"/>
                  </a:lnTo>
                  <a:lnTo>
                    <a:pt x="3592435" y="2022821"/>
                  </a:lnTo>
                  <a:lnTo>
                    <a:pt x="3617324" y="2022821"/>
                  </a:lnTo>
                  <a:lnTo>
                    <a:pt x="3617324" y="2093384"/>
                  </a:lnTo>
                  <a:lnTo>
                    <a:pt x="3833037" y="2093384"/>
                  </a:lnTo>
                  <a:lnTo>
                    <a:pt x="3833037" y="2171788"/>
                  </a:lnTo>
                  <a:lnTo>
                    <a:pt x="4090232" y="2171788"/>
                  </a:lnTo>
                  <a:lnTo>
                    <a:pt x="4090232" y="2265873"/>
                  </a:lnTo>
                  <a:lnTo>
                    <a:pt x="4994563" y="2265873"/>
                  </a:lnTo>
                </a:path>
              </a:pathLst>
            </a:custGeom>
            <a:ln w="15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07786" y="316061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9269" y="3121411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2014" y="330174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23498" y="326253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35685" y="4077939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7168" y="4038737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01617" y="415634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43100" y="4117141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01176" y="4187704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42660" y="414850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4304" y="450132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262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5787" y="445427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44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14686" y="450132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56169" y="4454278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44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1059" y="4540522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2542" y="4501320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81059" y="45405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262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30838" y="4501320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64025" y="462676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05508" y="4587564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44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79737" y="4728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262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29516" y="4689489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87593" y="4775734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29076" y="473653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37372" y="483061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78855" y="4791415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20339" y="483061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61822" y="4791415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36051" y="483061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77534" y="4791415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00220" y="512855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262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50000" y="5089350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74449" y="522263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15932" y="518343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05873" y="522263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47357" y="518343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53891" y="522263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5374" y="518343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00811" y="2956763"/>
              <a:ext cx="5841365" cy="2203450"/>
            </a:xfrm>
            <a:custGeom>
              <a:avLst/>
              <a:gdLst/>
              <a:ahLst/>
              <a:cxnLst/>
              <a:rect l="l" t="t" r="r" b="b"/>
              <a:pathLst>
                <a:path w="5841365" h="2203450">
                  <a:moveTo>
                    <a:pt x="0" y="0"/>
                  </a:moveTo>
                  <a:lnTo>
                    <a:pt x="141042" y="0"/>
                  </a:lnTo>
                  <a:lnTo>
                    <a:pt x="141042" y="39201"/>
                  </a:lnTo>
                  <a:lnTo>
                    <a:pt x="174228" y="39201"/>
                  </a:lnTo>
                  <a:lnTo>
                    <a:pt x="174228" y="70563"/>
                  </a:lnTo>
                  <a:lnTo>
                    <a:pt x="240601" y="70563"/>
                  </a:lnTo>
                  <a:lnTo>
                    <a:pt x="240601" y="101925"/>
                  </a:lnTo>
                  <a:lnTo>
                    <a:pt x="323568" y="101925"/>
                  </a:lnTo>
                  <a:lnTo>
                    <a:pt x="323568" y="141127"/>
                  </a:lnTo>
                  <a:lnTo>
                    <a:pt x="423127" y="141127"/>
                  </a:lnTo>
                  <a:lnTo>
                    <a:pt x="423127" y="172488"/>
                  </a:lnTo>
                  <a:lnTo>
                    <a:pt x="439720" y="172488"/>
                  </a:lnTo>
                  <a:lnTo>
                    <a:pt x="439720" y="203850"/>
                  </a:lnTo>
                  <a:lnTo>
                    <a:pt x="456313" y="203850"/>
                  </a:lnTo>
                  <a:lnTo>
                    <a:pt x="456313" y="243052"/>
                  </a:lnTo>
                  <a:lnTo>
                    <a:pt x="522686" y="243052"/>
                  </a:lnTo>
                  <a:lnTo>
                    <a:pt x="522686" y="274413"/>
                  </a:lnTo>
                  <a:lnTo>
                    <a:pt x="638839" y="274413"/>
                  </a:lnTo>
                  <a:lnTo>
                    <a:pt x="638839" y="313615"/>
                  </a:lnTo>
                  <a:lnTo>
                    <a:pt x="796475" y="313615"/>
                  </a:lnTo>
                  <a:lnTo>
                    <a:pt x="796475" y="344977"/>
                  </a:lnTo>
                  <a:lnTo>
                    <a:pt x="829661" y="344977"/>
                  </a:lnTo>
                  <a:lnTo>
                    <a:pt x="829661" y="376338"/>
                  </a:lnTo>
                  <a:lnTo>
                    <a:pt x="846254" y="376338"/>
                  </a:lnTo>
                  <a:lnTo>
                    <a:pt x="846254" y="415540"/>
                  </a:lnTo>
                  <a:lnTo>
                    <a:pt x="929221" y="415540"/>
                  </a:lnTo>
                  <a:lnTo>
                    <a:pt x="929221" y="446902"/>
                  </a:lnTo>
                  <a:lnTo>
                    <a:pt x="954110" y="446902"/>
                  </a:lnTo>
                  <a:lnTo>
                    <a:pt x="954110" y="478263"/>
                  </a:lnTo>
                  <a:lnTo>
                    <a:pt x="962407" y="478263"/>
                  </a:lnTo>
                  <a:lnTo>
                    <a:pt x="962407" y="517465"/>
                  </a:lnTo>
                  <a:lnTo>
                    <a:pt x="970704" y="517465"/>
                  </a:lnTo>
                  <a:lnTo>
                    <a:pt x="970704" y="548827"/>
                  </a:lnTo>
                  <a:lnTo>
                    <a:pt x="1070263" y="548827"/>
                  </a:lnTo>
                  <a:lnTo>
                    <a:pt x="1070263" y="588029"/>
                  </a:lnTo>
                  <a:lnTo>
                    <a:pt x="1203009" y="588029"/>
                  </a:lnTo>
                  <a:lnTo>
                    <a:pt x="1203009" y="619390"/>
                  </a:lnTo>
                  <a:lnTo>
                    <a:pt x="1277679" y="619390"/>
                  </a:lnTo>
                  <a:lnTo>
                    <a:pt x="1277679" y="650752"/>
                  </a:lnTo>
                  <a:lnTo>
                    <a:pt x="1319162" y="650752"/>
                  </a:lnTo>
                  <a:lnTo>
                    <a:pt x="1319162" y="689954"/>
                  </a:lnTo>
                  <a:lnTo>
                    <a:pt x="1451907" y="689954"/>
                  </a:lnTo>
                  <a:lnTo>
                    <a:pt x="1451907" y="721316"/>
                  </a:lnTo>
                  <a:lnTo>
                    <a:pt x="1667619" y="721316"/>
                  </a:lnTo>
                  <a:lnTo>
                    <a:pt x="1667619" y="752677"/>
                  </a:lnTo>
                  <a:lnTo>
                    <a:pt x="1792069" y="752677"/>
                  </a:lnTo>
                  <a:lnTo>
                    <a:pt x="1792069" y="791879"/>
                  </a:lnTo>
                  <a:lnTo>
                    <a:pt x="1841848" y="791879"/>
                  </a:lnTo>
                  <a:lnTo>
                    <a:pt x="1841848" y="823241"/>
                  </a:lnTo>
                  <a:lnTo>
                    <a:pt x="1858442" y="823241"/>
                  </a:lnTo>
                  <a:lnTo>
                    <a:pt x="1858442" y="862443"/>
                  </a:lnTo>
                  <a:lnTo>
                    <a:pt x="2148823" y="862443"/>
                  </a:lnTo>
                  <a:lnTo>
                    <a:pt x="2148823" y="893804"/>
                  </a:lnTo>
                  <a:lnTo>
                    <a:pt x="2182010" y="893804"/>
                  </a:lnTo>
                  <a:lnTo>
                    <a:pt x="2182010" y="925166"/>
                  </a:lnTo>
                  <a:lnTo>
                    <a:pt x="2331349" y="925166"/>
                  </a:lnTo>
                  <a:lnTo>
                    <a:pt x="2331349" y="964368"/>
                  </a:lnTo>
                  <a:lnTo>
                    <a:pt x="2364535" y="964368"/>
                  </a:lnTo>
                  <a:lnTo>
                    <a:pt x="2364535" y="995729"/>
                  </a:lnTo>
                  <a:lnTo>
                    <a:pt x="2406018" y="995729"/>
                  </a:lnTo>
                  <a:lnTo>
                    <a:pt x="2406018" y="1027091"/>
                  </a:lnTo>
                  <a:lnTo>
                    <a:pt x="2488985" y="1027091"/>
                  </a:lnTo>
                  <a:lnTo>
                    <a:pt x="2488985" y="1066293"/>
                  </a:lnTo>
                  <a:lnTo>
                    <a:pt x="2596841" y="1066293"/>
                  </a:lnTo>
                  <a:lnTo>
                    <a:pt x="2596841" y="1105495"/>
                  </a:lnTo>
                  <a:lnTo>
                    <a:pt x="3011671" y="1105495"/>
                  </a:lnTo>
                  <a:lnTo>
                    <a:pt x="3011671" y="1144697"/>
                  </a:lnTo>
                  <a:lnTo>
                    <a:pt x="3053155" y="1144697"/>
                  </a:lnTo>
                  <a:lnTo>
                    <a:pt x="3053155" y="1191739"/>
                  </a:lnTo>
                  <a:lnTo>
                    <a:pt x="3078044" y="1191739"/>
                  </a:lnTo>
                  <a:lnTo>
                    <a:pt x="3078044" y="1238781"/>
                  </a:lnTo>
                  <a:lnTo>
                    <a:pt x="3210790" y="1238781"/>
                  </a:lnTo>
                  <a:lnTo>
                    <a:pt x="3210790" y="1285824"/>
                  </a:lnTo>
                  <a:lnTo>
                    <a:pt x="3227383" y="1285824"/>
                  </a:lnTo>
                  <a:lnTo>
                    <a:pt x="3227383" y="1325026"/>
                  </a:lnTo>
                  <a:lnTo>
                    <a:pt x="3260570" y="1325026"/>
                  </a:lnTo>
                  <a:lnTo>
                    <a:pt x="3260570" y="1379908"/>
                  </a:lnTo>
                  <a:lnTo>
                    <a:pt x="3285460" y="1379908"/>
                  </a:lnTo>
                  <a:lnTo>
                    <a:pt x="3285460" y="1426951"/>
                  </a:lnTo>
                  <a:lnTo>
                    <a:pt x="3368426" y="1426951"/>
                  </a:lnTo>
                  <a:lnTo>
                    <a:pt x="3368426" y="1481834"/>
                  </a:lnTo>
                  <a:lnTo>
                    <a:pt x="3401612" y="1481834"/>
                  </a:lnTo>
                  <a:lnTo>
                    <a:pt x="3401612" y="1536716"/>
                  </a:lnTo>
                  <a:lnTo>
                    <a:pt x="4115121" y="1536716"/>
                  </a:lnTo>
                  <a:lnTo>
                    <a:pt x="4115121" y="1615120"/>
                  </a:lnTo>
                  <a:lnTo>
                    <a:pt x="4596325" y="1615120"/>
                  </a:lnTo>
                  <a:lnTo>
                    <a:pt x="4596325" y="1724886"/>
                  </a:lnTo>
                  <a:lnTo>
                    <a:pt x="4729071" y="1724886"/>
                  </a:lnTo>
                  <a:lnTo>
                    <a:pt x="4729071" y="1866013"/>
                  </a:lnTo>
                  <a:lnTo>
                    <a:pt x="5094122" y="1866013"/>
                  </a:lnTo>
                  <a:lnTo>
                    <a:pt x="5094122" y="2203150"/>
                  </a:lnTo>
                  <a:lnTo>
                    <a:pt x="5840818" y="2203150"/>
                  </a:lnTo>
                </a:path>
              </a:pathLst>
            </a:custGeom>
            <a:ln w="1579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58887" y="295676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00370" y="2917561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32160" y="395249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73643" y="3913291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89796" y="402305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31279" y="398385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14686" y="402305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56169" y="398385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30838" y="4062258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321" y="4023056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55728" y="4062258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97211" y="4023056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05508" y="4062258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46991" y="4023056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29516" y="4062258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70999" y="4023056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29076" y="4148502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70559" y="4109301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20339" y="4195545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61822" y="4156343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95008" y="4281789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36491" y="4242587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44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03305" y="4281789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44788" y="4242587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44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02864" y="4383714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44347" y="434451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01983" y="449348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43466" y="445427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17695" y="449348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659178" y="445427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642585" y="449348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84068" y="445427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67475" y="449348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08958" y="445427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84068" y="4493480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725551" y="445427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00220" y="449348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262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50000" y="4454278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040822" y="457188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262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90602" y="453268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74009" y="4571884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115492" y="453268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23789" y="4571884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165272" y="4532682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571806" y="4681649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613289" y="4642447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86244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04992" y="482277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46475" y="478357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54772" y="482277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696255" y="478357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62187" y="4822776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3671" y="4783574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700146" y="5159913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>
                  <a:moveTo>
                    <a:pt x="0" y="0"/>
                  </a:moveTo>
                  <a:lnTo>
                    <a:pt x="82966" y="0"/>
                  </a:lnTo>
                </a:path>
              </a:pathLst>
            </a:custGeom>
            <a:ln w="7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41629" y="5120711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403"/>
                  </a:moveTo>
                  <a:lnTo>
                    <a:pt x="0" y="0"/>
                  </a:lnTo>
                </a:path>
              </a:pathLst>
            </a:custGeom>
            <a:ln w="82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389280" y="3003805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0" y="0"/>
                  </a:moveTo>
                  <a:lnTo>
                    <a:pt x="232305" y="0"/>
                  </a:lnTo>
                </a:path>
              </a:pathLst>
            </a:custGeom>
            <a:ln w="156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389280" y="3160613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0" y="0"/>
                  </a:moveTo>
                  <a:lnTo>
                    <a:pt x="232305" y="0"/>
                  </a:lnTo>
                </a:path>
              </a:pathLst>
            </a:custGeom>
            <a:ln w="156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5" name="object 115"/>
          <p:cNvGraphicFramePr>
            <a:graphicFrameLocks noGrp="1"/>
          </p:cNvGraphicFramePr>
          <p:nvPr/>
        </p:nvGraphicFramePr>
        <p:xfrm>
          <a:off x="773907" y="5728074"/>
          <a:ext cx="6775450" cy="955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47752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15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20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25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095"/>
                        </a:lnSpc>
                        <a:spcBef>
                          <a:spcPts val="5"/>
                        </a:spcBef>
                      </a:pPr>
                      <a:r>
                        <a:rPr sz="950" spc="6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 at</a:t>
                      </a:r>
                      <a:r>
                        <a:rPr sz="9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risk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5134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50" spc="-10" dirty="0">
                          <a:latin typeface="Arial"/>
                          <a:cs typeface="Arial"/>
                        </a:rPr>
                        <a:t>Months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Ctrl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075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75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48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ts val="1075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26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7520" algn="r">
                        <a:lnSpc>
                          <a:spcPts val="1075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ts val="107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07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marL="31750">
                        <a:lnSpc>
                          <a:spcPts val="1120"/>
                        </a:lnSpc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Exp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12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75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57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0360" algn="r">
                        <a:lnSpc>
                          <a:spcPts val="112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47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7520" algn="r">
                        <a:lnSpc>
                          <a:spcPts val="1120"/>
                        </a:lnSpc>
                      </a:pPr>
                      <a:r>
                        <a:rPr sz="950" spc="25" dirty="0">
                          <a:latin typeface="Arial"/>
                          <a:cs typeface="Arial"/>
                        </a:rPr>
                        <a:t>22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ts val="112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120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object 116"/>
          <p:cNvSpPr txBox="1"/>
          <p:nvPr/>
        </p:nvSpPr>
        <p:spPr>
          <a:xfrm>
            <a:off x="1585414" y="5316188"/>
            <a:ext cx="17399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spc="-3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585414" y="4806563"/>
            <a:ext cx="17399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spc="-35" dirty="0">
                <a:latin typeface="Arial"/>
                <a:cs typeface="Arial"/>
              </a:rPr>
              <a:t>0.2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585414" y="4296937"/>
            <a:ext cx="17399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spc="-35" dirty="0">
                <a:latin typeface="Arial"/>
                <a:cs typeface="Arial"/>
              </a:rPr>
              <a:t>0.4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585414" y="3795151"/>
            <a:ext cx="17399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spc="-35" dirty="0">
                <a:latin typeface="Arial"/>
                <a:cs typeface="Arial"/>
              </a:rPr>
              <a:t>0.6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585414" y="3285527"/>
            <a:ext cx="17399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spc="-35" dirty="0">
                <a:latin typeface="Arial"/>
                <a:cs typeface="Arial"/>
              </a:rPr>
              <a:t>0.8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585414" y="2775901"/>
            <a:ext cx="173990" cy="193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55"/>
              </a:lnSpc>
            </a:pPr>
            <a:r>
              <a:rPr sz="1050" spc="-3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262632" y="3741443"/>
            <a:ext cx="183515" cy="49847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Arial"/>
                <a:cs typeface="Arial"/>
              </a:rPr>
              <a:t>Survival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733335" y="2928381"/>
            <a:ext cx="1198880" cy="32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105"/>
              </a:spcBef>
            </a:pPr>
            <a:r>
              <a:rPr sz="950" dirty="0">
                <a:latin typeface="Arial"/>
                <a:cs typeface="Arial"/>
              </a:rPr>
              <a:t>Ctrl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(median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=</a:t>
            </a:r>
            <a:r>
              <a:rPr sz="950" spc="20" dirty="0">
                <a:latin typeface="Arial"/>
                <a:cs typeface="Arial"/>
              </a:rPr>
              <a:t> </a:t>
            </a:r>
            <a:r>
              <a:rPr sz="950" spc="-20" dirty="0">
                <a:latin typeface="Arial"/>
                <a:cs typeface="Arial"/>
              </a:rPr>
              <a:t>8.5) </a:t>
            </a:r>
            <a:r>
              <a:rPr sz="950" dirty="0">
                <a:latin typeface="Arial"/>
                <a:cs typeface="Arial"/>
              </a:rPr>
              <a:t>Exp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45" dirty="0">
                <a:latin typeface="Arial"/>
                <a:cs typeface="Arial"/>
              </a:rPr>
              <a:t>(median</a:t>
            </a:r>
            <a:r>
              <a:rPr sz="950" spc="-30" dirty="0">
                <a:latin typeface="Arial"/>
                <a:cs typeface="Arial"/>
              </a:rPr>
              <a:t> </a:t>
            </a:r>
            <a:r>
              <a:rPr sz="950" spc="55" dirty="0">
                <a:latin typeface="Arial"/>
                <a:cs typeface="Arial"/>
              </a:rPr>
              <a:t>=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14.7)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905000" y="4191000"/>
            <a:ext cx="3218180" cy="1524000"/>
            <a:chOff x="1905000" y="4191000"/>
            <a:chExt cx="3218180" cy="1524000"/>
          </a:xfrm>
        </p:grpSpPr>
        <p:sp>
          <p:nvSpPr>
            <p:cNvPr id="125" name="object 125"/>
            <p:cNvSpPr/>
            <p:nvPr/>
          </p:nvSpPr>
          <p:spPr>
            <a:xfrm>
              <a:off x="1905000" y="4222750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5075" y="4191000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118100" y="4191000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710" marR="735330">
              <a:lnSpc>
                <a:spcPct val="100000"/>
              </a:lnSpc>
              <a:spcBef>
                <a:spcPts val="40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Describes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 Single Point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Curve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5835" y="1543050"/>
            <a:ext cx="7930515" cy="4266565"/>
            <a:chOff x="965835" y="1543050"/>
            <a:chExt cx="7930515" cy="4266565"/>
          </a:xfrm>
        </p:grpSpPr>
        <p:sp>
          <p:nvSpPr>
            <p:cNvPr id="5" name="object 5"/>
            <p:cNvSpPr/>
            <p:nvPr/>
          </p:nvSpPr>
          <p:spPr>
            <a:xfrm>
              <a:off x="1046162" y="1549400"/>
              <a:ext cx="7844155" cy="4171950"/>
            </a:xfrm>
            <a:custGeom>
              <a:avLst/>
              <a:gdLst/>
              <a:ahLst/>
              <a:cxnLst/>
              <a:rect l="l" t="t" r="r" b="b"/>
              <a:pathLst>
                <a:path w="7844155" h="4171950">
                  <a:moveTo>
                    <a:pt x="0" y="0"/>
                  </a:moveTo>
                  <a:lnTo>
                    <a:pt x="7843837" y="0"/>
                  </a:lnTo>
                  <a:lnTo>
                    <a:pt x="7843837" y="4171950"/>
                  </a:lnTo>
                  <a:lnTo>
                    <a:pt x="0" y="41719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6650" y="5721350"/>
              <a:ext cx="1905" cy="79375"/>
            </a:xfrm>
            <a:custGeom>
              <a:avLst/>
              <a:gdLst/>
              <a:ahLst/>
              <a:cxnLst/>
              <a:rect l="l" t="t" r="r" b="b"/>
              <a:pathLst>
                <a:path w="1905" h="79375">
                  <a:moveTo>
                    <a:pt x="0" y="0"/>
                  </a:moveTo>
                  <a:lnTo>
                    <a:pt x="1587" y="7937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9512" y="5721350"/>
              <a:ext cx="1905" cy="79375"/>
            </a:xfrm>
            <a:custGeom>
              <a:avLst/>
              <a:gdLst/>
              <a:ahLst/>
              <a:cxnLst/>
              <a:rect l="l" t="t" r="r" b="b"/>
              <a:pathLst>
                <a:path w="1904" h="79375">
                  <a:moveTo>
                    <a:pt x="0" y="0"/>
                  </a:moveTo>
                  <a:lnTo>
                    <a:pt x="1587" y="7937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4750" y="5721350"/>
              <a:ext cx="1905" cy="79375"/>
            </a:xfrm>
            <a:custGeom>
              <a:avLst/>
              <a:gdLst/>
              <a:ahLst/>
              <a:cxnLst/>
              <a:rect l="l" t="t" r="r" b="b"/>
              <a:pathLst>
                <a:path w="1904" h="79375">
                  <a:moveTo>
                    <a:pt x="0" y="0"/>
                  </a:moveTo>
                  <a:lnTo>
                    <a:pt x="1587" y="7937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9987" y="5721350"/>
              <a:ext cx="3175" cy="79375"/>
            </a:xfrm>
            <a:custGeom>
              <a:avLst/>
              <a:gdLst/>
              <a:ahLst/>
              <a:cxnLst/>
              <a:rect l="l" t="t" r="r" b="b"/>
              <a:pathLst>
                <a:path w="3175" h="79375">
                  <a:moveTo>
                    <a:pt x="0" y="0"/>
                  </a:moveTo>
                  <a:lnTo>
                    <a:pt x="3175" y="7937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8400" y="5721350"/>
              <a:ext cx="1905" cy="79375"/>
            </a:xfrm>
            <a:custGeom>
              <a:avLst/>
              <a:gdLst/>
              <a:ahLst/>
              <a:cxnLst/>
              <a:rect l="l" t="t" r="r" b="b"/>
              <a:pathLst>
                <a:path w="1904" h="79375">
                  <a:moveTo>
                    <a:pt x="0" y="0"/>
                  </a:moveTo>
                  <a:lnTo>
                    <a:pt x="1587" y="7937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175" y="5721350"/>
              <a:ext cx="1905" cy="79375"/>
            </a:xfrm>
            <a:custGeom>
              <a:avLst/>
              <a:gdLst/>
              <a:ahLst/>
              <a:cxnLst/>
              <a:rect l="l" t="t" r="r" b="b"/>
              <a:pathLst>
                <a:path w="1904" h="79375">
                  <a:moveTo>
                    <a:pt x="0" y="0"/>
                  </a:moveTo>
                  <a:lnTo>
                    <a:pt x="1587" y="7937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9825" y="5721350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0"/>
                  </a:moveTo>
                  <a:lnTo>
                    <a:pt x="0" y="79375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4725" y="1625600"/>
              <a:ext cx="71755" cy="1905"/>
            </a:xfrm>
            <a:custGeom>
              <a:avLst/>
              <a:gdLst/>
              <a:ahLst/>
              <a:cxnLst/>
              <a:rect l="l" t="t" r="r" b="b"/>
              <a:pathLst>
                <a:path w="71755" h="1905">
                  <a:moveTo>
                    <a:pt x="71437" y="0"/>
                  </a:moveTo>
                  <a:lnTo>
                    <a:pt x="0" y="1587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4725" y="5665787"/>
              <a:ext cx="71755" cy="1905"/>
            </a:xfrm>
            <a:custGeom>
              <a:avLst/>
              <a:gdLst/>
              <a:ahLst/>
              <a:cxnLst/>
              <a:rect l="l" t="t" r="r" b="b"/>
              <a:pathLst>
                <a:path w="71755" h="1904">
                  <a:moveTo>
                    <a:pt x="71437" y="0"/>
                  </a:moveTo>
                  <a:lnTo>
                    <a:pt x="0" y="1587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4725" y="4848225"/>
              <a:ext cx="71755" cy="1905"/>
            </a:xfrm>
            <a:custGeom>
              <a:avLst/>
              <a:gdLst/>
              <a:ahLst/>
              <a:cxnLst/>
              <a:rect l="l" t="t" r="r" b="b"/>
              <a:pathLst>
                <a:path w="71755" h="1904">
                  <a:moveTo>
                    <a:pt x="71437" y="0"/>
                  </a:moveTo>
                  <a:lnTo>
                    <a:pt x="0" y="1587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4725" y="4033837"/>
              <a:ext cx="71755" cy="1905"/>
            </a:xfrm>
            <a:custGeom>
              <a:avLst/>
              <a:gdLst/>
              <a:ahLst/>
              <a:cxnLst/>
              <a:rect l="l" t="t" r="r" b="b"/>
              <a:pathLst>
                <a:path w="71755" h="1904">
                  <a:moveTo>
                    <a:pt x="71437" y="0"/>
                  </a:moveTo>
                  <a:lnTo>
                    <a:pt x="0" y="1587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4725" y="3236912"/>
              <a:ext cx="71755" cy="1905"/>
            </a:xfrm>
            <a:custGeom>
              <a:avLst/>
              <a:gdLst/>
              <a:ahLst/>
              <a:cxnLst/>
              <a:rect l="l" t="t" r="r" b="b"/>
              <a:pathLst>
                <a:path w="71755" h="1905">
                  <a:moveTo>
                    <a:pt x="71437" y="0"/>
                  </a:moveTo>
                  <a:lnTo>
                    <a:pt x="0" y="1587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4725" y="242252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5">
                  <a:moveTo>
                    <a:pt x="71437" y="0"/>
                  </a:moveTo>
                  <a:lnTo>
                    <a:pt x="0" y="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00" y="3595687"/>
              <a:ext cx="7772400" cy="76200"/>
            </a:xfrm>
            <a:custGeom>
              <a:avLst/>
              <a:gdLst/>
              <a:ahLst/>
              <a:cxnLst/>
              <a:rect l="l" t="t" r="r" b="b"/>
              <a:pathLst>
                <a:path w="7772400" h="76200">
                  <a:moveTo>
                    <a:pt x="0" y="0"/>
                  </a:moveTo>
                  <a:lnTo>
                    <a:pt x="7772400" y="76200"/>
                  </a:lnTo>
                </a:path>
              </a:pathLst>
            </a:custGeom>
            <a:ln w="190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200" y="3581400"/>
              <a:ext cx="14604" cy="2133600"/>
            </a:xfrm>
            <a:custGeom>
              <a:avLst/>
              <a:gdLst/>
              <a:ahLst/>
              <a:cxnLst/>
              <a:rect l="l" t="t" r="r" b="b"/>
              <a:pathLst>
                <a:path w="14605" h="2133600">
                  <a:moveTo>
                    <a:pt x="0" y="0"/>
                  </a:moveTo>
                  <a:lnTo>
                    <a:pt x="14287" y="2133600"/>
                  </a:lnTo>
                </a:path>
              </a:pathLst>
            </a:custGeom>
            <a:ln w="38100">
              <a:solidFill>
                <a:srgbClr val="8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1600200"/>
              <a:ext cx="2438400" cy="4084320"/>
            </a:xfrm>
            <a:custGeom>
              <a:avLst/>
              <a:gdLst/>
              <a:ahLst/>
              <a:cxnLst/>
              <a:rect l="l" t="t" r="r" b="b"/>
              <a:pathLst>
                <a:path w="2438400" h="4084320">
                  <a:moveTo>
                    <a:pt x="0" y="0"/>
                  </a:moveTo>
                  <a:lnTo>
                    <a:pt x="53534" y="3652"/>
                  </a:lnTo>
                  <a:lnTo>
                    <a:pt x="107187" y="7305"/>
                  </a:lnTo>
                  <a:lnTo>
                    <a:pt x="160841" y="11601"/>
                  </a:lnTo>
                  <a:lnTo>
                    <a:pt x="214376" y="17183"/>
                  </a:lnTo>
                  <a:lnTo>
                    <a:pt x="250317" y="32651"/>
                  </a:lnTo>
                  <a:lnTo>
                    <a:pt x="255857" y="58008"/>
                  </a:lnTo>
                  <a:lnTo>
                    <a:pt x="257992" y="72297"/>
                  </a:lnTo>
                  <a:lnTo>
                    <a:pt x="261874" y="80784"/>
                  </a:lnTo>
                  <a:lnTo>
                    <a:pt x="279519" y="89725"/>
                  </a:lnTo>
                  <a:lnTo>
                    <a:pt x="297583" y="93029"/>
                  </a:lnTo>
                  <a:lnTo>
                    <a:pt x="315766" y="94077"/>
                  </a:lnTo>
                  <a:lnTo>
                    <a:pt x="333768" y="96253"/>
                  </a:lnTo>
                  <a:lnTo>
                    <a:pt x="366918" y="142305"/>
                  </a:lnTo>
                  <a:lnTo>
                    <a:pt x="399482" y="161459"/>
                  </a:lnTo>
                  <a:lnTo>
                    <a:pt x="433956" y="163947"/>
                  </a:lnTo>
                  <a:lnTo>
                    <a:pt x="472836" y="159997"/>
                  </a:lnTo>
                  <a:lnTo>
                    <a:pt x="518617" y="159842"/>
                  </a:lnTo>
                  <a:lnTo>
                    <a:pt x="541581" y="163013"/>
                  </a:lnTo>
                  <a:lnTo>
                    <a:pt x="564668" y="164572"/>
                  </a:lnTo>
                  <a:lnTo>
                    <a:pt x="587034" y="171932"/>
                  </a:lnTo>
                  <a:lnTo>
                    <a:pt x="607834" y="192506"/>
                  </a:lnTo>
                  <a:lnTo>
                    <a:pt x="622217" y="217668"/>
                  </a:lnTo>
                  <a:lnTo>
                    <a:pt x="635274" y="241703"/>
                  </a:lnTo>
                  <a:lnTo>
                    <a:pt x="649534" y="260904"/>
                  </a:lnTo>
                  <a:lnTo>
                    <a:pt x="695928" y="277153"/>
                  </a:lnTo>
                  <a:lnTo>
                    <a:pt x="752735" y="285106"/>
                  </a:lnTo>
                  <a:lnTo>
                    <a:pt x="781138" y="288759"/>
                  </a:lnTo>
                  <a:lnTo>
                    <a:pt x="799861" y="337127"/>
                  </a:lnTo>
                  <a:lnTo>
                    <a:pt x="820689" y="352139"/>
                  </a:lnTo>
                  <a:lnTo>
                    <a:pt x="844046" y="355225"/>
                  </a:lnTo>
                  <a:lnTo>
                    <a:pt x="870356" y="367817"/>
                  </a:lnTo>
                  <a:lnTo>
                    <a:pt x="886989" y="398060"/>
                  </a:lnTo>
                  <a:lnTo>
                    <a:pt x="894178" y="404775"/>
                  </a:lnTo>
                  <a:lnTo>
                    <a:pt x="907268" y="405045"/>
                  </a:lnTo>
                  <a:lnTo>
                    <a:pt x="941603" y="415950"/>
                  </a:lnTo>
                  <a:lnTo>
                    <a:pt x="956612" y="424921"/>
                  </a:lnTo>
                  <a:lnTo>
                    <a:pt x="971686" y="437434"/>
                  </a:lnTo>
                  <a:lnTo>
                    <a:pt x="986641" y="451235"/>
                  </a:lnTo>
                  <a:lnTo>
                    <a:pt x="1001293" y="464070"/>
                  </a:lnTo>
                  <a:lnTo>
                    <a:pt x="1022092" y="478330"/>
                  </a:lnTo>
                  <a:lnTo>
                    <a:pt x="1039641" y="485340"/>
                  </a:lnTo>
                  <a:lnTo>
                    <a:pt x="1058875" y="489448"/>
                  </a:lnTo>
                  <a:lnTo>
                    <a:pt x="1084732" y="495007"/>
                  </a:lnTo>
                  <a:lnTo>
                    <a:pt x="1100104" y="511476"/>
                  </a:lnTo>
                  <a:lnTo>
                    <a:pt x="1114334" y="528747"/>
                  </a:lnTo>
                  <a:lnTo>
                    <a:pt x="1128686" y="545048"/>
                  </a:lnTo>
                  <a:lnTo>
                    <a:pt x="1144422" y="558609"/>
                  </a:lnTo>
                  <a:lnTo>
                    <a:pt x="1151756" y="608025"/>
                  </a:lnTo>
                  <a:lnTo>
                    <a:pt x="1160230" y="657439"/>
                  </a:lnTo>
                  <a:lnTo>
                    <a:pt x="1169786" y="705565"/>
                  </a:lnTo>
                  <a:lnTo>
                    <a:pt x="1180363" y="751116"/>
                  </a:lnTo>
                  <a:lnTo>
                    <a:pt x="1186470" y="805430"/>
                  </a:lnTo>
                  <a:lnTo>
                    <a:pt x="1191312" y="859330"/>
                  </a:lnTo>
                  <a:lnTo>
                    <a:pt x="1195476" y="913230"/>
                  </a:lnTo>
                  <a:lnTo>
                    <a:pt x="1199547" y="967543"/>
                  </a:lnTo>
                  <a:lnTo>
                    <a:pt x="1204112" y="1022680"/>
                  </a:lnTo>
                  <a:lnTo>
                    <a:pt x="1206096" y="1086364"/>
                  </a:lnTo>
                  <a:lnTo>
                    <a:pt x="1207134" y="1129309"/>
                  </a:lnTo>
                  <a:lnTo>
                    <a:pt x="1207564" y="1156239"/>
                  </a:lnTo>
                  <a:lnTo>
                    <a:pt x="1207724" y="1171881"/>
                  </a:lnTo>
                  <a:lnTo>
                    <a:pt x="1207953" y="1180958"/>
                  </a:lnTo>
                  <a:lnTo>
                    <a:pt x="1208589" y="1188196"/>
                  </a:lnTo>
                  <a:lnTo>
                    <a:pt x="1209969" y="1198320"/>
                  </a:lnTo>
                  <a:lnTo>
                    <a:pt x="1212432" y="1216054"/>
                  </a:lnTo>
                  <a:lnTo>
                    <a:pt x="1216317" y="1246124"/>
                  </a:lnTo>
                  <a:lnTo>
                    <a:pt x="1219744" y="1274943"/>
                  </a:lnTo>
                  <a:lnTo>
                    <a:pt x="1223532" y="1306499"/>
                  </a:lnTo>
                  <a:lnTo>
                    <a:pt x="1226598" y="1331931"/>
                  </a:lnTo>
                  <a:lnTo>
                    <a:pt x="1227861" y="1342377"/>
                  </a:lnTo>
                  <a:lnTo>
                    <a:pt x="1229136" y="1390076"/>
                  </a:lnTo>
                  <a:lnTo>
                    <a:pt x="1230350" y="1437773"/>
                  </a:lnTo>
                  <a:lnTo>
                    <a:pt x="1231926" y="1485470"/>
                  </a:lnTo>
                  <a:lnTo>
                    <a:pt x="1234287" y="1533169"/>
                  </a:lnTo>
                  <a:lnTo>
                    <a:pt x="1238986" y="1584274"/>
                  </a:lnTo>
                  <a:lnTo>
                    <a:pt x="1245433" y="1636509"/>
                  </a:lnTo>
                  <a:lnTo>
                    <a:pt x="1252245" y="1689067"/>
                  </a:lnTo>
                  <a:lnTo>
                    <a:pt x="1258036" y="1741144"/>
                  </a:lnTo>
                  <a:lnTo>
                    <a:pt x="1259215" y="1809974"/>
                  </a:lnTo>
                  <a:lnTo>
                    <a:pt x="1260445" y="1869879"/>
                  </a:lnTo>
                  <a:lnTo>
                    <a:pt x="1262202" y="1937297"/>
                  </a:lnTo>
                  <a:lnTo>
                    <a:pt x="1264561" y="2005119"/>
                  </a:lnTo>
                  <a:lnTo>
                    <a:pt x="1267598" y="2066233"/>
                  </a:lnTo>
                  <a:lnTo>
                    <a:pt x="1271388" y="2113530"/>
                  </a:lnTo>
                  <a:lnTo>
                    <a:pt x="1280502" y="2151938"/>
                  </a:lnTo>
                  <a:lnTo>
                    <a:pt x="1288199" y="2151938"/>
                  </a:lnTo>
                  <a:lnTo>
                    <a:pt x="1293977" y="2157095"/>
                  </a:lnTo>
                  <a:lnTo>
                    <a:pt x="1300967" y="2213007"/>
                  </a:lnTo>
                  <a:lnTo>
                    <a:pt x="1305408" y="2258862"/>
                  </a:lnTo>
                  <a:lnTo>
                    <a:pt x="1306033" y="2303295"/>
                  </a:lnTo>
                  <a:lnTo>
                    <a:pt x="1306062" y="2326384"/>
                  </a:lnTo>
                  <a:lnTo>
                    <a:pt x="1306239" y="2356682"/>
                  </a:lnTo>
                  <a:lnTo>
                    <a:pt x="1306709" y="2396029"/>
                  </a:lnTo>
                  <a:lnTo>
                    <a:pt x="1307613" y="2446268"/>
                  </a:lnTo>
                  <a:lnTo>
                    <a:pt x="1309096" y="2509240"/>
                  </a:lnTo>
                  <a:lnTo>
                    <a:pt x="1311300" y="2586786"/>
                  </a:lnTo>
                  <a:lnTo>
                    <a:pt x="1314293" y="2626751"/>
                  </a:lnTo>
                  <a:lnTo>
                    <a:pt x="1317402" y="2666714"/>
                  </a:lnTo>
                  <a:lnTo>
                    <a:pt x="1320512" y="2706676"/>
                  </a:lnTo>
                  <a:lnTo>
                    <a:pt x="1323505" y="2746641"/>
                  </a:lnTo>
                  <a:lnTo>
                    <a:pt x="1326734" y="2800534"/>
                  </a:lnTo>
                  <a:lnTo>
                    <a:pt x="1329521" y="2854159"/>
                  </a:lnTo>
                  <a:lnTo>
                    <a:pt x="1332418" y="2906993"/>
                  </a:lnTo>
                  <a:lnTo>
                    <a:pt x="1335981" y="2958512"/>
                  </a:lnTo>
                  <a:lnTo>
                    <a:pt x="1340765" y="3008193"/>
                  </a:lnTo>
                  <a:lnTo>
                    <a:pt x="1347323" y="3055512"/>
                  </a:lnTo>
                  <a:lnTo>
                    <a:pt x="1356211" y="3099945"/>
                  </a:lnTo>
                  <a:lnTo>
                    <a:pt x="1367984" y="3140969"/>
                  </a:lnTo>
                  <a:lnTo>
                    <a:pt x="1383195" y="3178060"/>
                  </a:lnTo>
                  <a:lnTo>
                    <a:pt x="1391425" y="3222587"/>
                  </a:lnTo>
                  <a:lnTo>
                    <a:pt x="1396107" y="3257124"/>
                  </a:lnTo>
                  <a:lnTo>
                    <a:pt x="1403319" y="3283927"/>
                  </a:lnTo>
                  <a:lnTo>
                    <a:pt x="1419136" y="3305251"/>
                  </a:lnTo>
                  <a:lnTo>
                    <a:pt x="1428079" y="3356597"/>
                  </a:lnTo>
                  <a:lnTo>
                    <a:pt x="1435822" y="3416968"/>
                  </a:lnTo>
                  <a:lnTo>
                    <a:pt x="1444048" y="3473474"/>
                  </a:lnTo>
                  <a:lnTo>
                    <a:pt x="1454442" y="3513226"/>
                  </a:lnTo>
                  <a:lnTo>
                    <a:pt x="1485579" y="3551895"/>
                  </a:lnTo>
                  <a:lnTo>
                    <a:pt x="1496161" y="3561346"/>
                  </a:lnTo>
                  <a:lnTo>
                    <a:pt x="1517944" y="3599833"/>
                  </a:lnTo>
                  <a:lnTo>
                    <a:pt x="1527451" y="3616564"/>
                  </a:lnTo>
                  <a:lnTo>
                    <a:pt x="1534791" y="3629749"/>
                  </a:lnTo>
                  <a:lnTo>
                    <a:pt x="1550073" y="3657600"/>
                  </a:lnTo>
                  <a:lnTo>
                    <a:pt x="1564465" y="3672372"/>
                  </a:lnTo>
                  <a:lnTo>
                    <a:pt x="1590111" y="3691977"/>
                  </a:lnTo>
                  <a:lnTo>
                    <a:pt x="1616597" y="3710294"/>
                  </a:lnTo>
                  <a:lnTo>
                    <a:pt x="1633512" y="3721201"/>
                  </a:lnTo>
                  <a:lnTo>
                    <a:pt x="1662827" y="3769629"/>
                  </a:lnTo>
                  <a:lnTo>
                    <a:pt x="1685080" y="3796952"/>
                  </a:lnTo>
                  <a:lnTo>
                    <a:pt x="1705727" y="3809284"/>
                  </a:lnTo>
                  <a:lnTo>
                    <a:pt x="1730224" y="3812734"/>
                  </a:lnTo>
                  <a:lnTo>
                    <a:pt x="1764028" y="3813416"/>
                  </a:lnTo>
                  <a:lnTo>
                    <a:pt x="1812594" y="3817442"/>
                  </a:lnTo>
                  <a:lnTo>
                    <a:pt x="1836640" y="3827866"/>
                  </a:lnTo>
                  <a:lnTo>
                    <a:pt x="1860088" y="3840222"/>
                  </a:lnTo>
                  <a:lnTo>
                    <a:pt x="1883537" y="3853221"/>
                  </a:lnTo>
                  <a:lnTo>
                    <a:pt x="1907590" y="3865575"/>
                  </a:lnTo>
                  <a:lnTo>
                    <a:pt x="1916141" y="3911201"/>
                  </a:lnTo>
                  <a:lnTo>
                    <a:pt x="1921729" y="3937632"/>
                  </a:lnTo>
                  <a:lnTo>
                    <a:pt x="1926744" y="3949358"/>
                  </a:lnTo>
                  <a:lnTo>
                    <a:pt x="1933581" y="3950873"/>
                  </a:lnTo>
                  <a:lnTo>
                    <a:pt x="1944630" y="3946667"/>
                  </a:lnTo>
                  <a:lnTo>
                    <a:pt x="1962283" y="3941232"/>
                  </a:lnTo>
                  <a:lnTo>
                    <a:pt x="2026970" y="3944645"/>
                  </a:lnTo>
                  <a:lnTo>
                    <a:pt x="2071558" y="3983073"/>
                  </a:lnTo>
                  <a:lnTo>
                    <a:pt x="2086660" y="3992765"/>
                  </a:lnTo>
                  <a:lnTo>
                    <a:pt x="2127000" y="4004392"/>
                  </a:lnTo>
                  <a:lnTo>
                    <a:pt x="2167216" y="4014892"/>
                  </a:lnTo>
                  <a:lnTo>
                    <a:pt x="2207433" y="4026359"/>
                  </a:lnTo>
                  <a:lnTo>
                    <a:pt x="2247773" y="4040886"/>
                  </a:lnTo>
                  <a:lnTo>
                    <a:pt x="2276217" y="4065873"/>
                  </a:lnTo>
                  <a:lnTo>
                    <a:pt x="2293310" y="4079345"/>
                  </a:lnTo>
                  <a:lnTo>
                    <a:pt x="2305620" y="4084098"/>
                  </a:lnTo>
                  <a:lnTo>
                    <a:pt x="2319716" y="4082927"/>
                  </a:lnTo>
                  <a:lnTo>
                    <a:pt x="2342166" y="4078629"/>
                  </a:lnTo>
                  <a:lnTo>
                    <a:pt x="2379537" y="4074000"/>
                  </a:lnTo>
                  <a:lnTo>
                    <a:pt x="2438400" y="4071835"/>
                  </a:lnTo>
                </a:path>
              </a:pathLst>
            </a:custGeom>
            <a:ln w="2857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3000" y="1600200"/>
              <a:ext cx="6629400" cy="2734945"/>
            </a:xfrm>
            <a:custGeom>
              <a:avLst/>
              <a:gdLst/>
              <a:ahLst/>
              <a:cxnLst/>
              <a:rect l="l" t="t" r="r" b="b"/>
              <a:pathLst>
                <a:path w="6629400" h="2734945">
                  <a:moveTo>
                    <a:pt x="0" y="0"/>
                  </a:moveTo>
                  <a:lnTo>
                    <a:pt x="28670" y="51112"/>
                  </a:lnTo>
                  <a:lnTo>
                    <a:pt x="50830" y="95018"/>
                  </a:lnTo>
                  <a:lnTo>
                    <a:pt x="68487" y="136086"/>
                  </a:lnTo>
                  <a:lnTo>
                    <a:pt x="83649" y="178688"/>
                  </a:lnTo>
                  <a:lnTo>
                    <a:pt x="98323" y="227191"/>
                  </a:lnTo>
                  <a:lnTo>
                    <a:pt x="114515" y="285965"/>
                  </a:lnTo>
                  <a:lnTo>
                    <a:pt x="125761" y="331655"/>
                  </a:lnTo>
                  <a:lnTo>
                    <a:pt x="135129" y="378040"/>
                  </a:lnTo>
                  <a:lnTo>
                    <a:pt x="143713" y="424664"/>
                  </a:lnTo>
                  <a:lnTo>
                    <a:pt x="152607" y="471073"/>
                  </a:lnTo>
                  <a:lnTo>
                    <a:pt x="162906" y="516812"/>
                  </a:lnTo>
                  <a:lnTo>
                    <a:pt x="175703" y="561427"/>
                  </a:lnTo>
                  <a:lnTo>
                    <a:pt x="192093" y="604462"/>
                  </a:lnTo>
                  <a:lnTo>
                    <a:pt x="213169" y="645464"/>
                  </a:lnTo>
                  <a:lnTo>
                    <a:pt x="229190" y="693924"/>
                  </a:lnTo>
                  <a:lnTo>
                    <a:pt x="248537" y="739720"/>
                  </a:lnTo>
                  <a:lnTo>
                    <a:pt x="270427" y="783588"/>
                  </a:lnTo>
                  <a:lnTo>
                    <a:pt x="294078" y="826265"/>
                  </a:lnTo>
                  <a:lnTo>
                    <a:pt x="318708" y="868489"/>
                  </a:lnTo>
                  <a:lnTo>
                    <a:pt x="343535" y="910996"/>
                  </a:lnTo>
                  <a:lnTo>
                    <a:pt x="353228" y="927684"/>
                  </a:lnTo>
                  <a:lnTo>
                    <a:pt x="364240" y="946481"/>
                  </a:lnTo>
                  <a:lnTo>
                    <a:pt x="373269" y="961833"/>
                  </a:lnTo>
                  <a:lnTo>
                    <a:pt x="377012" y="968184"/>
                  </a:lnTo>
                  <a:lnTo>
                    <a:pt x="392426" y="1015962"/>
                  </a:lnTo>
                  <a:lnTo>
                    <a:pt x="413127" y="1063931"/>
                  </a:lnTo>
                  <a:lnTo>
                    <a:pt x="440434" y="1106921"/>
                  </a:lnTo>
                  <a:lnTo>
                    <a:pt x="475665" y="1139761"/>
                  </a:lnTo>
                  <a:lnTo>
                    <a:pt x="535346" y="1165040"/>
                  </a:lnTo>
                  <a:lnTo>
                    <a:pt x="572566" y="1176528"/>
                  </a:lnTo>
                  <a:lnTo>
                    <a:pt x="601717" y="1216213"/>
                  </a:lnTo>
                  <a:lnTo>
                    <a:pt x="621454" y="1254246"/>
                  </a:lnTo>
                  <a:lnTo>
                    <a:pt x="635244" y="1290889"/>
                  </a:lnTo>
                  <a:lnTo>
                    <a:pt x="646558" y="1326407"/>
                  </a:lnTo>
                  <a:lnTo>
                    <a:pt x="658863" y="1361062"/>
                  </a:lnTo>
                  <a:lnTo>
                    <a:pt x="675627" y="1395119"/>
                  </a:lnTo>
                  <a:lnTo>
                    <a:pt x="700320" y="1428842"/>
                  </a:lnTo>
                  <a:lnTo>
                    <a:pt x="736409" y="1462493"/>
                  </a:lnTo>
                  <a:lnTo>
                    <a:pt x="753184" y="1510385"/>
                  </a:lnTo>
                  <a:lnTo>
                    <a:pt x="773181" y="1555691"/>
                  </a:lnTo>
                  <a:lnTo>
                    <a:pt x="796481" y="1597932"/>
                  </a:lnTo>
                  <a:lnTo>
                    <a:pt x="823167" y="1636629"/>
                  </a:lnTo>
                  <a:lnTo>
                    <a:pt x="853323" y="1671305"/>
                  </a:lnTo>
                  <a:lnTo>
                    <a:pt x="887030" y="1701480"/>
                  </a:lnTo>
                  <a:lnTo>
                    <a:pt x="924371" y="1726676"/>
                  </a:lnTo>
                  <a:lnTo>
                    <a:pt x="965428" y="1746415"/>
                  </a:lnTo>
                  <a:lnTo>
                    <a:pt x="978093" y="1759949"/>
                  </a:lnTo>
                  <a:lnTo>
                    <a:pt x="1014755" y="1803603"/>
                  </a:lnTo>
                  <a:lnTo>
                    <a:pt x="1026647" y="1847269"/>
                  </a:lnTo>
                  <a:lnTo>
                    <a:pt x="1032370" y="1860804"/>
                  </a:lnTo>
                  <a:lnTo>
                    <a:pt x="1043023" y="1871427"/>
                  </a:lnTo>
                  <a:lnTo>
                    <a:pt x="1055495" y="1879949"/>
                  </a:lnTo>
                  <a:lnTo>
                    <a:pt x="1068298" y="1888089"/>
                  </a:lnTo>
                  <a:lnTo>
                    <a:pt x="1079944" y="1897570"/>
                  </a:lnTo>
                  <a:lnTo>
                    <a:pt x="1097340" y="1916878"/>
                  </a:lnTo>
                  <a:lnTo>
                    <a:pt x="1113415" y="1937142"/>
                  </a:lnTo>
                  <a:lnTo>
                    <a:pt x="1129489" y="1957022"/>
                  </a:lnTo>
                  <a:lnTo>
                    <a:pt x="1146886" y="1975180"/>
                  </a:lnTo>
                  <a:lnTo>
                    <a:pt x="1185835" y="2000205"/>
                  </a:lnTo>
                  <a:lnTo>
                    <a:pt x="1227262" y="2016036"/>
                  </a:lnTo>
                  <a:lnTo>
                    <a:pt x="1269021" y="2030333"/>
                  </a:lnTo>
                  <a:lnTo>
                    <a:pt x="1308963" y="2050757"/>
                  </a:lnTo>
                  <a:lnTo>
                    <a:pt x="1333299" y="2070033"/>
                  </a:lnTo>
                  <a:lnTo>
                    <a:pt x="1356972" y="2091609"/>
                  </a:lnTo>
                  <a:lnTo>
                    <a:pt x="1381308" y="2111653"/>
                  </a:lnTo>
                  <a:lnTo>
                    <a:pt x="1456360" y="2144353"/>
                  </a:lnTo>
                  <a:lnTo>
                    <a:pt x="1505008" y="2161624"/>
                  </a:lnTo>
                  <a:lnTo>
                    <a:pt x="1553619" y="2178124"/>
                  </a:lnTo>
                  <a:lnTo>
                    <a:pt x="1602234" y="2193832"/>
                  </a:lnTo>
                  <a:lnTo>
                    <a:pt x="1650898" y="2208726"/>
                  </a:lnTo>
                  <a:lnTo>
                    <a:pt x="1699653" y="2222782"/>
                  </a:lnTo>
                  <a:lnTo>
                    <a:pt x="1748543" y="2235979"/>
                  </a:lnTo>
                  <a:lnTo>
                    <a:pt x="1797611" y="2248294"/>
                  </a:lnTo>
                  <a:lnTo>
                    <a:pt x="1846901" y="2259706"/>
                  </a:lnTo>
                  <a:lnTo>
                    <a:pt x="1896455" y="2270191"/>
                  </a:lnTo>
                  <a:lnTo>
                    <a:pt x="1946317" y="2279728"/>
                  </a:lnTo>
                  <a:lnTo>
                    <a:pt x="1996530" y="2288294"/>
                  </a:lnTo>
                  <a:lnTo>
                    <a:pt x="2047138" y="2295867"/>
                  </a:lnTo>
                  <a:lnTo>
                    <a:pt x="2075824" y="2308297"/>
                  </a:lnTo>
                  <a:lnTo>
                    <a:pt x="2092112" y="2315244"/>
                  </a:lnTo>
                  <a:lnTo>
                    <a:pt x="2100572" y="2318189"/>
                  </a:lnTo>
                  <a:lnTo>
                    <a:pt x="2105768" y="2318612"/>
                  </a:lnTo>
                  <a:lnTo>
                    <a:pt x="2112271" y="2317992"/>
                  </a:lnTo>
                  <a:lnTo>
                    <a:pt x="2124646" y="2317809"/>
                  </a:lnTo>
                  <a:lnTo>
                    <a:pt x="2185283" y="2324673"/>
                  </a:lnTo>
                  <a:lnTo>
                    <a:pt x="2242680" y="2334679"/>
                  </a:lnTo>
                  <a:lnTo>
                    <a:pt x="2291351" y="2355618"/>
                  </a:lnTo>
                  <a:lnTo>
                    <a:pt x="2315769" y="2367426"/>
                  </a:lnTo>
                  <a:lnTo>
                    <a:pt x="2393070" y="2377197"/>
                  </a:lnTo>
                  <a:lnTo>
                    <a:pt x="2444768" y="2380601"/>
                  </a:lnTo>
                  <a:lnTo>
                    <a:pt x="2496442" y="2383742"/>
                  </a:lnTo>
                  <a:lnTo>
                    <a:pt x="2548097" y="2386655"/>
                  </a:lnTo>
                  <a:lnTo>
                    <a:pt x="2599735" y="2389379"/>
                  </a:lnTo>
                  <a:lnTo>
                    <a:pt x="2651359" y="2391952"/>
                  </a:lnTo>
                  <a:lnTo>
                    <a:pt x="2702973" y="2394410"/>
                  </a:lnTo>
                  <a:lnTo>
                    <a:pt x="2754579" y="2396791"/>
                  </a:lnTo>
                  <a:lnTo>
                    <a:pt x="2806180" y="2399133"/>
                  </a:lnTo>
                  <a:lnTo>
                    <a:pt x="2857780" y="2401473"/>
                  </a:lnTo>
                  <a:lnTo>
                    <a:pt x="2909382" y="2403849"/>
                  </a:lnTo>
                  <a:lnTo>
                    <a:pt x="2960989" y="2406298"/>
                  </a:lnTo>
                  <a:lnTo>
                    <a:pt x="3012603" y="2408858"/>
                  </a:lnTo>
                  <a:lnTo>
                    <a:pt x="3064228" y="2411567"/>
                  </a:lnTo>
                  <a:lnTo>
                    <a:pt x="3115867" y="2414461"/>
                  </a:lnTo>
                  <a:lnTo>
                    <a:pt x="3167523" y="2417578"/>
                  </a:lnTo>
                  <a:lnTo>
                    <a:pt x="3219199" y="2420957"/>
                  </a:lnTo>
                  <a:lnTo>
                    <a:pt x="3270899" y="2424633"/>
                  </a:lnTo>
                  <a:lnTo>
                    <a:pt x="3322624" y="2428646"/>
                  </a:lnTo>
                  <a:lnTo>
                    <a:pt x="3373886" y="2446976"/>
                  </a:lnTo>
                  <a:lnTo>
                    <a:pt x="3423568" y="2461505"/>
                  </a:lnTo>
                  <a:lnTo>
                    <a:pt x="3472307" y="2472824"/>
                  </a:lnTo>
                  <a:lnTo>
                    <a:pt x="3520742" y="2481519"/>
                  </a:lnTo>
                  <a:lnTo>
                    <a:pt x="3569510" y="2488180"/>
                  </a:lnTo>
                  <a:lnTo>
                    <a:pt x="3619249" y="2493396"/>
                  </a:lnTo>
                  <a:lnTo>
                    <a:pt x="3670598" y="2497755"/>
                  </a:lnTo>
                  <a:lnTo>
                    <a:pt x="3724194" y="2501845"/>
                  </a:lnTo>
                  <a:lnTo>
                    <a:pt x="3780675" y="2506256"/>
                  </a:lnTo>
                  <a:lnTo>
                    <a:pt x="3828092" y="2521531"/>
                  </a:lnTo>
                  <a:lnTo>
                    <a:pt x="3874270" y="2532713"/>
                  </a:lnTo>
                  <a:lnTo>
                    <a:pt x="3919786" y="2540689"/>
                  </a:lnTo>
                  <a:lnTo>
                    <a:pt x="3965219" y="2546343"/>
                  </a:lnTo>
                  <a:lnTo>
                    <a:pt x="4011147" y="2550561"/>
                  </a:lnTo>
                  <a:lnTo>
                    <a:pt x="4058149" y="2554229"/>
                  </a:lnTo>
                  <a:lnTo>
                    <a:pt x="4106803" y="2558233"/>
                  </a:lnTo>
                  <a:lnTo>
                    <a:pt x="4157687" y="2563456"/>
                  </a:lnTo>
                  <a:lnTo>
                    <a:pt x="4205412" y="2570778"/>
                  </a:lnTo>
                  <a:lnTo>
                    <a:pt x="4255384" y="2581193"/>
                  </a:lnTo>
                  <a:lnTo>
                    <a:pt x="4306981" y="2593711"/>
                  </a:lnTo>
                  <a:lnTo>
                    <a:pt x="4359577" y="2607338"/>
                  </a:lnTo>
                  <a:lnTo>
                    <a:pt x="4412550" y="2621084"/>
                  </a:lnTo>
                  <a:lnTo>
                    <a:pt x="4465277" y="2633956"/>
                  </a:lnTo>
                  <a:lnTo>
                    <a:pt x="4517133" y="2644962"/>
                  </a:lnTo>
                  <a:lnTo>
                    <a:pt x="4567494" y="2653111"/>
                  </a:lnTo>
                  <a:lnTo>
                    <a:pt x="4615738" y="2657411"/>
                  </a:lnTo>
                  <a:lnTo>
                    <a:pt x="5004583" y="2671228"/>
                  </a:lnTo>
                  <a:lnTo>
                    <a:pt x="5434060" y="2683708"/>
                  </a:lnTo>
                  <a:lnTo>
                    <a:pt x="5781616" y="2692742"/>
                  </a:lnTo>
                  <a:lnTo>
                    <a:pt x="5924702" y="2696222"/>
                  </a:lnTo>
                  <a:lnTo>
                    <a:pt x="5977885" y="2701534"/>
                  </a:lnTo>
                  <a:lnTo>
                    <a:pt x="6030719" y="2704407"/>
                  </a:lnTo>
                  <a:lnTo>
                    <a:pt x="6083277" y="2705467"/>
                  </a:lnTo>
                  <a:lnTo>
                    <a:pt x="6135635" y="2705337"/>
                  </a:lnTo>
                  <a:lnTo>
                    <a:pt x="6187867" y="2704644"/>
                  </a:lnTo>
                  <a:lnTo>
                    <a:pt x="6240045" y="2704012"/>
                  </a:lnTo>
                  <a:lnTo>
                    <a:pt x="6292244" y="2704066"/>
                  </a:lnTo>
                  <a:lnTo>
                    <a:pt x="6344538" y="2705432"/>
                  </a:lnTo>
                  <a:lnTo>
                    <a:pt x="6397001" y="2708735"/>
                  </a:lnTo>
                  <a:lnTo>
                    <a:pt x="6449707" y="2714599"/>
                  </a:lnTo>
                  <a:lnTo>
                    <a:pt x="6488951" y="2725892"/>
                  </a:lnTo>
                  <a:lnTo>
                    <a:pt x="6511167" y="2732078"/>
                  </a:lnTo>
                  <a:lnTo>
                    <a:pt x="6526337" y="2734519"/>
                  </a:lnTo>
                  <a:lnTo>
                    <a:pt x="6544444" y="2734577"/>
                  </a:lnTo>
                  <a:lnTo>
                    <a:pt x="6575471" y="2733613"/>
                  </a:lnTo>
                  <a:lnTo>
                    <a:pt x="6629400" y="2732989"/>
                  </a:lnTo>
                </a:path>
              </a:pathLst>
            </a:custGeom>
            <a:ln w="285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7953" y="2274756"/>
            <a:ext cx="2209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Arial"/>
                <a:cs typeface="Arial"/>
              </a:rPr>
              <a:t>0.8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953" y="3089084"/>
            <a:ext cx="2209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Arial"/>
                <a:cs typeface="Arial"/>
              </a:rPr>
              <a:t>0.6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953" y="3886027"/>
            <a:ext cx="22097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0.4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953" y="4690821"/>
            <a:ext cx="22097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0.2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953" y="5530667"/>
            <a:ext cx="22097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0.0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953" y="1487348"/>
            <a:ext cx="2209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Arial"/>
                <a:cs typeface="Arial"/>
              </a:rPr>
              <a:t>1.0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20560" y="582286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30506" y="582286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50828" y="582286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85302" y="582286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6849" y="5822860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9459" y="5822860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122" y="2764925"/>
            <a:ext cx="209550" cy="15570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dirty="0">
                <a:latin typeface="Arial"/>
                <a:cs typeface="Arial"/>
              </a:rPr>
              <a:t>Proportion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w/o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68068" y="5822819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49132" y="6280017"/>
            <a:ext cx="5638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"/>
                <a:cs typeface="Arial"/>
              </a:rPr>
              <a:t>Months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0816" y="3457442"/>
            <a:ext cx="22097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800000"/>
                </a:solidFill>
                <a:latin typeface="Arial"/>
                <a:cs typeface="Arial"/>
              </a:rPr>
              <a:t>0.5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80457" y="3381244"/>
            <a:ext cx="5638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800000"/>
                </a:solidFill>
                <a:latin typeface="Arial"/>
                <a:cs typeface="Arial"/>
              </a:rPr>
              <a:t>Median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57287" y="1617662"/>
            <a:ext cx="4973955" cy="3933825"/>
            <a:chOff x="1157287" y="1617662"/>
            <a:chExt cx="4973955" cy="3933825"/>
          </a:xfrm>
        </p:grpSpPr>
        <p:sp>
          <p:nvSpPr>
            <p:cNvPr id="41" name="object 41"/>
            <p:cNvSpPr/>
            <p:nvPr/>
          </p:nvSpPr>
          <p:spPr>
            <a:xfrm>
              <a:off x="1171575" y="1631950"/>
              <a:ext cx="327660" cy="140970"/>
            </a:xfrm>
            <a:custGeom>
              <a:avLst/>
              <a:gdLst/>
              <a:ahLst/>
              <a:cxnLst/>
              <a:rect l="l" t="t" r="r" b="b"/>
              <a:pathLst>
                <a:path w="327659" h="140969">
                  <a:moveTo>
                    <a:pt x="0" y="0"/>
                  </a:moveTo>
                  <a:lnTo>
                    <a:pt x="85902" y="0"/>
                  </a:lnTo>
                  <a:lnTo>
                    <a:pt x="85902" y="16903"/>
                  </a:lnTo>
                  <a:lnTo>
                    <a:pt x="98704" y="16903"/>
                  </a:lnTo>
                  <a:lnTo>
                    <a:pt x="98704" y="33794"/>
                  </a:lnTo>
                  <a:lnTo>
                    <a:pt x="155359" y="33794"/>
                  </a:lnTo>
                  <a:lnTo>
                    <a:pt x="199224" y="33794"/>
                  </a:lnTo>
                  <a:lnTo>
                    <a:pt x="199224" y="52577"/>
                  </a:lnTo>
                  <a:lnTo>
                    <a:pt x="212026" y="52577"/>
                  </a:lnTo>
                  <a:lnTo>
                    <a:pt x="212026" y="69469"/>
                  </a:lnTo>
                  <a:lnTo>
                    <a:pt x="241274" y="69469"/>
                  </a:lnTo>
                  <a:lnTo>
                    <a:pt x="241274" y="105143"/>
                  </a:lnTo>
                  <a:lnTo>
                    <a:pt x="255892" y="105143"/>
                  </a:lnTo>
                  <a:lnTo>
                    <a:pt x="255892" y="122047"/>
                  </a:lnTo>
                  <a:lnTo>
                    <a:pt x="283311" y="122047"/>
                  </a:lnTo>
                  <a:lnTo>
                    <a:pt x="283311" y="140830"/>
                  </a:lnTo>
                  <a:lnTo>
                    <a:pt x="312559" y="140830"/>
                  </a:lnTo>
                  <a:lnTo>
                    <a:pt x="327177" y="140830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84128" y="1772773"/>
              <a:ext cx="199390" cy="353060"/>
            </a:xfrm>
            <a:custGeom>
              <a:avLst/>
              <a:gdLst/>
              <a:ahLst/>
              <a:cxnLst/>
              <a:rect l="l" t="t" r="r" b="b"/>
              <a:pathLst>
                <a:path w="199389" h="353060">
                  <a:moveTo>
                    <a:pt x="0" y="0"/>
                  </a:moveTo>
                  <a:lnTo>
                    <a:pt x="14617" y="1879"/>
                  </a:lnTo>
                </a:path>
                <a:path w="199389" h="353060">
                  <a:moveTo>
                    <a:pt x="0" y="0"/>
                  </a:moveTo>
                  <a:lnTo>
                    <a:pt x="14617" y="0"/>
                  </a:lnTo>
                  <a:lnTo>
                    <a:pt x="14617" y="16903"/>
                  </a:lnTo>
                  <a:lnTo>
                    <a:pt x="27419" y="16903"/>
                  </a:lnTo>
                  <a:lnTo>
                    <a:pt x="27419" y="35674"/>
                  </a:lnTo>
                  <a:lnTo>
                    <a:pt x="42037" y="35674"/>
                  </a:lnTo>
                  <a:lnTo>
                    <a:pt x="56667" y="35674"/>
                  </a:lnTo>
                  <a:lnTo>
                    <a:pt x="56667" y="71348"/>
                  </a:lnTo>
                  <a:lnTo>
                    <a:pt x="56667" y="88252"/>
                  </a:lnTo>
                  <a:lnTo>
                    <a:pt x="71285" y="88252"/>
                  </a:lnTo>
                  <a:lnTo>
                    <a:pt x="84074" y="88252"/>
                  </a:lnTo>
                  <a:lnTo>
                    <a:pt x="84074" y="123926"/>
                  </a:lnTo>
                  <a:lnTo>
                    <a:pt x="84074" y="140830"/>
                  </a:lnTo>
                  <a:lnTo>
                    <a:pt x="84074" y="159600"/>
                  </a:lnTo>
                  <a:lnTo>
                    <a:pt x="98704" y="159600"/>
                  </a:lnTo>
                  <a:lnTo>
                    <a:pt x="98704" y="195275"/>
                  </a:lnTo>
                  <a:lnTo>
                    <a:pt x="113322" y="195275"/>
                  </a:lnTo>
                  <a:lnTo>
                    <a:pt x="113322" y="212178"/>
                  </a:lnTo>
                  <a:lnTo>
                    <a:pt x="127939" y="212178"/>
                  </a:lnTo>
                  <a:lnTo>
                    <a:pt x="127939" y="229069"/>
                  </a:lnTo>
                  <a:lnTo>
                    <a:pt x="127939" y="247853"/>
                  </a:lnTo>
                  <a:lnTo>
                    <a:pt x="142570" y="247853"/>
                  </a:lnTo>
                  <a:lnTo>
                    <a:pt x="142570" y="264744"/>
                  </a:lnTo>
                  <a:lnTo>
                    <a:pt x="155359" y="264744"/>
                  </a:lnTo>
                  <a:lnTo>
                    <a:pt x="155359" y="300418"/>
                  </a:lnTo>
                  <a:lnTo>
                    <a:pt x="169989" y="300418"/>
                  </a:lnTo>
                  <a:lnTo>
                    <a:pt x="169989" y="319201"/>
                  </a:lnTo>
                  <a:lnTo>
                    <a:pt x="184607" y="319201"/>
                  </a:lnTo>
                  <a:lnTo>
                    <a:pt x="184607" y="352996"/>
                  </a:lnTo>
                  <a:lnTo>
                    <a:pt x="199224" y="352996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68735" y="2125773"/>
              <a:ext cx="42545" cy="124460"/>
            </a:xfrm>
            <a:custGeom>
              <a:avLst/>
              <a:gdLst/>
              <a:ahLst/>
              <a:cxnLst/>
              <a:rect l="l" t="t" r="r" b="b"/>
              <a:pathLst>
                <a:path w="42544" h="124460">
                  <a:moveTo>
                    <a:pt x="0" y="0"/>
                  </a:moveTo>
                  <a:lnTo>
                    <a:pt x="14617" y="0"/>
                  </a:lnTo>
                  <a:lnTo>
                    <a:pt x="14617" y="35674"/>
                  </a:lnTo>
                  <a:lnTo>
                    <a:pt x="27419" y="35674"/>
                  </a:lnTo>
                  <a:lnTo>
                    <a:pt x="27419" y="71348"/>
                  </a:lnTo>
                  <a:lnTo>
                    <a:pt x="27419" y="123926"/>
                  </a:lnTo>
                  <a:lnTo>
                    <a:pt x="42037" y="123926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96153" y="2249698"/>
              <a:ext cx="29845" cy="88265"/>
            </a:xfrm>
            <a:custGeom>
              <a:avLst/>
              <a:gdLst/>
              <a:ahLst/>
              <a:cxnLst/>
              <a:rect l="l" t="t" r="r" b="b"/>
              <a:pathLst>
                <a:path w="29844" h="88264">
                  <a:moveTo>
                    <a:pt x="0" y="0"/>
                  </a:moveTo>
                  <a:lnTo>
                    <a:pt x="14617" y="1879"/>
                  </a:lnTo>
                </a:path>
                <a:path w="29844" h="88264">
                  <a:moveTo>
                    <a:pt x="0" y="0"/>
                  </a:moveTo>
                  <a:lnTo>
                    <a:pt x="14617" y="0"/>
                  </a:lnTo>
                  <a:lnTo>
                    <a:pt x="14617" y="54457"/>
                  </a:lnTo>
                  <a:lnTo>
                    <a:pt x="14617" y="88252"/>
                  </a:lnTo>
                  <a:lnTo>
                    <a:pt x="29248" y="88252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10776" y="2337946"/>
              <a:ext cx="29845" cy="36195"/>
            </a:xfrm>
            <a:custGeom>
              <a:avLst/>
              <a:gdLst/>
              <a:ahLst/>
              <a:cxnLst/>
              <a:rect l="l" t="t" r="r" b="b"/>
              <a:pathLst>
                <a:path w="29844" h="36194">
                  <a:moveTo>
                    <a:pt x="0" y="0"/>
                  </a:moveTo>
                  <a:lnTo>
                    <a:pt x="14617" y="1879"/>
                  </a:lnTo>
                </a:path>
                <a:path w="29844" h="36194">
                  <a:moveTo>
                    <a:pt x="0" y="0"/>
                  </a:moveTo>
                  <a:lnTo>
                    <a:pt x="14617" y="0"/>
                  </a:lnTo>
                  <a:lnTo>
                    <a:pt x="14617" y="18770"/>
                  </a:lnTo>
                  <a:lnTo>
                    <a:pt x="14617" y="35674"/>
                  </a:lnTo>
                  <a:lnTo>
                    <a:pt x="2924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25397" y="2373622"/>
              <a:ext cx="99060" cy="567055"/>
            </a:xfrm>
            <a:custGeom>
              <a:avLst/>
              <a:gdLst/>
              <a:ahLst/>
              <a:cxnLst/>
              <a:rect l="l" t="t" r="r" b="b"/>
              <a:pathLst>
                <a:path w="99060" h="567055">
                  <a:moveTo>
                    <a:pt x="0" y="0"/>
                  </a:moveTo>
                  <a:lnTo>
                    <a:pt x="14617" y="1879"/>
                  </a:lnTo>
                </a:path>
                <a:path w="99060" h="567055">
                  <a:moveTo>
                    <a:pt x="0" y="0"/>
                  </a:moveTo>
                  <a:lnTo>
                    <a:pt x="14617" y="1879"/>
                  </a:lnTo>
                </a:path>
                <a:path w="99060" h="567055">
                  <a:moveTo>
                    <a:pt x="0" y="0"/>
                  </a:moveTo>
                  <a:lnTo>
                    <a:pt x="14617" y="1879"/>
                  </a:lnTo>
                </a:path>
                <a:path w="99060" h="567055">
                  <a:moveTo>
                    <a:pt x="0" y="0"/>
                  </a:moveTo>
                  <a:lnTo>
                    <a:pt x="14617" y="0"/>
                  </a:lnTo>
                  <a:lnTo>
                    <a:pt x="14617" y="54457"/>
                  </a:lnTo>
                  <a:lnTo>
                    <a:pt x="14617" y="123926"/>
                  </a:lnTo>
                  <a:lnTo>
                    <a:pt x="27419" y="123926"/>
                  </a:lnTo>
                  <a:lnTo>
                    <a:pt x="27419" y="212178"/>
                  </a:lnTo>
                  <a:lnTo>
                    <a:pt x="27419" y="283527"/>
                  </a:lnTo>
                  <a:lnTo>
                    <a:pt x="42037" y="283527"/>
                  </a:lnTo>
                  <a:lnTo>
                    <a:pt x="42037" y="354876"/>
                  </a:lnTo>
                  <a:lnTo>
                    <a:pt x="56667" y="354876"/>
                  </a:lnTo>
                  <a:lnTo>
                    <a:pt x="56667" y="371779"/>
                  </a:lnTo>
                  <a:lnTo>
                    <a:pt x="56667" y="390550"/>
                  </a:lnTo>
                  <a:lnTo>
                    <a:pt x="71285" y="390550"/>
                  </a:lnTo>
                  <a:lnTo>
                    <a:pt x="71285" y="443128"/>
                  </a:lnTo>
                  <a:lnTo>
                    <a:pt x="71285" y="478802"/>
                  </a:lnTo>
                  <a:lnTo>
                    <a:pt x="85902" y="478802"/>
                  </a:lnTo>
                  <a:lnTo>
                    <a:pt x="85902" y="531380"/>
                  </a:lnTo>
                  <a:lnTo>
                    <a:pt x="85902" y="567055"/>
                  </a:lnTo>
                  <a:lnTo>
                    <a:pt x="98704" y="567055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11304" y="2940673"/>
              <a:ext cx="369570" cy="336550"/>
            </a:xfrm>
            <a:custGeom>
              <a:avLst/>
              <a:gdLst/>
              <a:ahLst/>
              <a:cxnLst/>
              <a:rect l="l" t="t" r="r" b="b"/>
              <a:pathLst>
                <a:path w="369569" h="336550">
                  <a:moveTo>
                    <a:pt x="0" y="0"/>
                  </a:moveTo>
                  <a:lnTo>
                    <a:pt x="12788" y="1879"/>
                  </a:lnTo>
                </a:path>
                <a:path w="369569" h="336550">
                  <a:moveTo>
                    <a:pt x="0" y="0"/>
                  </a:moveTo>
                  <a:lnTo>
                    <a:pt x="12788" y="0"/>
                  </a:lnTo>
                  <a:lnTo>
                    <a:pt x="12788" y="16903"/>
                  </a:lnTo>
                  <a:lnTo>
                    <a:pt x="27419" y="16903"/>
                  </a:lnTo>
                  <a:lnTo>
                    <a:pt x="27419" y="35674"/>
                  </a:lnTo>
                  <a:lnTo>
                    <a:pt x="84074" y="35674"/>
                  </a:lnTo>
                  <a:lnTo>
                    <a:pt x="84074" y="52577"/>
                  </a:lnTo>
                  <a:lnTo>
                    <a:pt x="126123" y="52577"/>
                  </a:lnTo>
                  <a:lnTo>
                    <a:pt x="126123" y="69469"/>
                  </a:lnTo>
                  <a:lnTo>
                    <a:pt x="140741" y="69469"/>
                  </a:lnTo>
                  <a:lnTo>
                    <a:pt x="140741" y="88252"/>
                  </a:lnTo>
                  <a:lnTo>
                    <a:pt x="184607" y="88252"/>
                  </a:lnTo>
                  <a:lnTo>
                    <a:pt x="184607" y="105143"/>
                  </a:lnTo>
                  <a:lnTo>
                    <a:pt x="212026" y="105143"/>
                  </a:lnTo>
                  <a:lnTo>
                    <a:pt x="212026" y="123926"/>
                  </a:lnTo>
                  <a:lnTo>
                    <a:pt x="226644" y="123926"/>
                  </a:lnTo>
                  <a:lnTo>
                    <a:pt x="226644" y="159600"/>
                  </a:lnTo>
                  <a:lnTo>
                    <a:pt x="226644" y="176504"/>
                  </a:lnTo>
                  <a:lnTo>
                    <a:pt x="241274" y="176504"/>
                  </a:lnTo>
                  <a:lnTo>
                    <a:pt x="241274" y="193395"/>
                  </a:lnTo>
                  <a:lnTo>
                    <a:pt x="241274" y="212178"/>
                  </a:lnTo>
                  <a:lnTo>
                    <a:pt x="268681" y="212178"/>
                  </a:lnTo>
                  <a:lnTo>
                    <a:pt x="268681" y="229069"/>
                  </a:lnTo>
                  <a:lnTo>
                    <a:pt x="297929" y="229069"/>
                  </a:lnTo>
                  <a:lnTo>
                    <a:pt x="297929" y="247853"/>
                  </a:lnTo>
                  <a:lnTo>
                    <a:pt x="310730" y="247853"/>
                  </a:lnTo>
                  <a:lnTo>
                    <a:pt x="325348" y="247853"/>
                  </a:lnTo>
                  <a:lnTo>
                    <a:pt x="325348" y="264744"/>
                  </a:lnTo>
                  <a:lnTo>
                    <a:pt x="339966" y="264744"/>
                  </a:lnTo>
                  <a:lnTo>
                    <a:pt x="339966" y="283527"/>
                  </a:lnTo>
                  <a:lnTo>
                    <a:pt x="339966" y="300418"/>
                  </a:lnTo>
                  <a:lnTo>
                    <a:pt x="354596" y="300418"/>
                  </a:lnTo>
                  <a:lnTo>
                    <a:pt x="354596" y="317322"/>
                  </a:lnTo>
                  <a:lnTo>
                    <a:pt x="354596" y="336105"/>
                  </a:lnTo>
                  <a:lnTo>
                    <a:pt x="369214" y="336105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65897" y="3276772"/>
              <a:ext cx="128270" cy="88265"/>
            </a:xfrm>
            <a:custGeom>
              <a:avLst/>
              <a:gdLst/>
              <a:ahLst/>
              <a:cxnLst/>
              <a:rect l="l" t="t" r="r" b="b"/>
              <a:pathLst>
                <a:path w="128269" h="88264">
                  <a:moveTo>
                    <a:pt x="0" y="0"/>
                  </a:moveTo>
                  <a:lnTo>
                    <a:pt x="14617" y="1879"/>
                  </a:lnTo>
                </a:path>
                <a:path w="128269" h="88264">
                  <a:moveTo>
                    <a:pt x="0" y="0"/>
                  </a:moveTo>
                  <a:lnTo>
                    <a:pt x="27419" y="0"/>
                  </a:lnTo>
                  <a:lnTo>
                    <a:pt x="27419" y="16903"/>
                  </a:lnTo>
                  <a:lnTo>
                    <a:pt x="42037" y="16903"/>
                  </a:lnTo>
                  <a:lnTo>
                    <a:pt x="42037" y="35674"/>
                  </a:lnTo>
                  <a:lnTo>
                    <a:pt x="56667" y="35674"/>
                  </a:lnTo>
                  <a:lnTo>
                    <a:pt x="56667" y="52577"/>
                  </a:lnTo>
                  <a:lnTo>
                    <a:pt x="56667" y="71348"/>
                  </a:lnTo>
                  <a:lnTo>
                    <a:pt x="98704" y="71348"/>
                  </a:lnTo>
                  <a:lnTo>
                    <a:pt x="98704" y="88252"/>
                  </a:lnTo>
                  <a:lnTo>
                    <a:pt x="113322" y="88252"/>
                  </a:lnTo>
                  <a:lnTo>
                    <a:pt x="127939" y="88252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79220" y="3365022"/>
              <a:ext cx="27940" cy="52705"/>
            </a:xfrm>
            <a:custGeom>
              <a:avLst/>
              <a:gdLst/>
              <a:ahLst/>
              <a:cxnLst/>
              <a:rect l="l" t="t" r="r" b="b"/>
              <a:pathLst>
                <a:path w="27939" h="52704">
                  <a:moveTo>
                    <a:pt x="0" y="0"/>
                  </a:moveTo>
                  <a:lnTo>
                    <a:pt x="14617" y="0"/>
                  </a:lnTo>
                  <a:lnTo>
                    <a:pt x="14617" y="16903"/>
                  </a:lnTo>
                  <a:lnTo>
                    <a:pt x="14617" y="52577"/>
                  </a:lnTo>
                  <a:lnTo>
                    <a:pt x="27419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93843" y="3417596"/>
              <a:ext cx="13335" cy="1905"/>
            </a:xfrm>
            <a:custGeom>
              <a:avLst/>
              <a:gdLst/>
              <a:ahLst/>
              <a:cxnLst/>
              <a:rect l="l" t="t" r="r" b="b"/>
              <a:pathLst>
                <a:path w="13335" h="1904">
                  <a:moveTo>
                    <a:pt x="0" y="0"/>
                  </a:moveTo>
                  <a:lnTo>
                    <a:pt x="12788" y="1879"/>
                  </a:lnTo>
                </a:path>
                <a:path w="13335" h="1904">
                  <a:moveTo>
                    <a:pt x="0" y="0"/>
                  </a:moveTo>
                  <a:lnTo>
                    <a:pt x="12788" y="1879"/>
                  </a:lnTo>
                </a:path>
                <a:path w="13335" h="1904">
                  <a:moveTo>
                    <a:pt x="0" y="0"/>
                  </a:moveTo>
                  <a:lnTo>
                    <a:pt x="12788" y="1879"/>
                  </a:lnTo>
                </a:path>
                <a:path w="13335" h="1904">
                  <a:moveTo>
                    <a:pt x="0" y="0"/>
                  </a:moveTo>
                  <a:lnTo>
                    <a:pt x="12788" y="1879"/>
                  </a:lnTo>
                </a:path>
                <a:path w="13335" h="1904">
                  <a:moveTo>
                    <a:pt x="0" y="0"/>
                  </a:moveTo>
                  <a:lnTo>
                    <a:pt x="12788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69506" y="1772773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4" h="1905">
                  <a:moveTo>
                    <a:pt x="4203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84128" y="1753996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98744" y="180844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26166" y="1789672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6161" y="1861023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55412" y="1844125"/>
              <a:ext cx="1905" cy="34290"/>
            </a:xfrm>
            <a:custGeom>
              <a:avLst/>
              <a:gdLst/>
              <a:ahLst/>
              <a:cxnLst/>
              <a:rect l="l" t="t" r="r" b="b"/>
              <a:pathLst>
                <a:path w="1905" h="34289">
                  <a:moveTo>
                    <a:pt x="0" y="0"/>
                  </a:moveTo>
                  <a:lnTo>
                    <a:pt x="1828" y="3379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39484" y="2125773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68735" y="209197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54107" y="216144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83358" y="214454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54107" y="216144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83358" y="214454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68729" y="224969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95545" y="2232025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82750" y="230337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10169" y="2284600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82750" y="230337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10169" y="2284600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82750" y="230337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10169" y="2284600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82750" y="2337175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10169" y="2320277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95545" y="235595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24793" y="2320276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95545" y="235595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24793" y="2320276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95545" y="237285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24793" y="2355951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95545" y="237285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724793" y="2355951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10169" y="242730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739417" y="2408527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710169" y="242730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39417" y="2408527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10169" y="242730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39417" y="2408527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10169" y="249677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739417" y="2461103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10169" y="249677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739417" y="2461103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24793" y="258503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52212" y="2568131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24793" y="265638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52212" y="263948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24793" y="265638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752212" y="263948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24793" y="265638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752212" y="263948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752212" y="274463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5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81460" y="2727736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52212" y="274463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5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81460" y="2727736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52212" y="274463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5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81460" y="2727736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52212" y="274463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5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81460" y="2727736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66837" y="281598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96084" y="279721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66837" y="281598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796084" y="279721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66837" y="281598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96084" y="279721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66837" y="2851665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96084" y="283288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81461" y="293991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10708" y="2904241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5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66088" y="304506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95336" y="3009391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94048" y="3187773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5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121467" y="3168996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4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136091" y="325724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65338" y="3240349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150709" y="3276024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4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165338" y="3257249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192759" y="334737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222007" y="332860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192759" y="334737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222007" y="332860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49427" y="336427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278674" y="3347378"/>
              <a:ext cx="1905" cy="34290"/>
            </a:xfrm>
            <a:custGeom>
              <a:avLst/>
              <a:gdLst/>
              <a:ahLst/>
              <a:cxnLst/>
              <a:rect l="l" t="t" r="r" b="b"/>
              <a:pathLst>
                <a:path w="1905" h="34289">
                  <a:moveTo>
                    <a:pt x="0" y="0"/>
                  </a:moveTo>
                  <a:lnTo>
                    <a:pt x="1828" y="3379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64050" y="3381176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293298" y="3364277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264050" y="3381176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293298" y="3364277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264050" y="341685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93298" y="3381176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64050" y="341685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293298" y="3381176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264050" y="341685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93298" y="3381176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293299" y="346942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320718" y="3435630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293299" y="346942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335342" y="3452529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306093" y="350510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4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335342" y="3488206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306093" y="350510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4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335342" y="3488206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306093" y="350510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4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335342" y="3488206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320719" y="355955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349966" y="354078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349966" y="359335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377385" y="3576457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364590" y="362903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392009" y="3612133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392010" y="362903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421257" y="3612133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406634" y="364780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434052" y="3629032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406633" y="364780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434052" y="3629032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434054" y="3700386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463300" y="3683485"/>
              <a:ext cx="1905" cy="34290"/>
            </a:xfrm>
            <a:custGeom>
              <a:avLst/>
              <a:gdLst/>
              <a:ahLst/>
              <a:cxnLst/>
              <a:rect l="l" t="t" r="r" b="b"/>
              <a:pathLst>
                <a:path w="1905" h="34289">
                  <a:moveTo>
                    <a:pt x="0" y="0"/>
                  </a:moveTo>
                  <a:lnTo>
                    <a:pt x="1828" y="3379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448676" y="3700386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477924" y="3683485"/>
              <a:ext cx="1905" cy="34290"/>
            </a:xfrm>
            <a:custGeom>
              <a:avLst/>
              <a:gdLst/>
              <a:ahLst/>
              <a:cxnLst/>
              <a:rect l="l" t="t" r="r" b="b"/>
              <a:pathLst>
                <a:path w="1905" h="34289">
                  <a:moveTo>
                    <a:pt x="0" y="0"/>
                  </a:moveTo>
                  <a:lnTo>
                    <a:pt x="1828" y="3379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519969" y="370038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549216" y="3683485"/>
              <a:ext cx="1905" cy="34290"/>
            </a:xfrm>
            <a:custGeom>
              <a:avLst/>
              <a:gdLst/>
              <a:ahLst/>
              <a:cxnLst/>
              <a:rect l="l" t="t" r="r" b="b"/>
              <a:pathLst>
                <a:path w="1905" h="34289">
                  <a:moveTo>
                    <a:pt x="0" y="0"/>
                  </a:moveTo>
                  <a:lnTo>
                    <a:pt x="1828" y="3379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605883" y="378863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633303" y="3752960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2605883" y="378863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647927" y="3752960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647928" y="378863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75347" y="3752960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5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761264" y="378863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790511" y="3788637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761264" y="378863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790511" y="3788637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761264" y="378863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790511" y="3788637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03312" y="3841211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3865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832555" y="3824312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817925" y="3841211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4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847178" y="3824312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817925" y="3841211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4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847178" y="3824312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847173" y="385998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4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874597" y="384121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847173" y="385998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4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874597" y="384121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847179" y="385998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874599" y="384121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847179" y="385998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874599" y="384121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859975" y="3876888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5" h="1904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889223" y="385998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859968" y="3876888"/>
              <a:ext cx="71755" cy="1905"/>
            </a:xfrm>
            <a:custGeom>
              <a:avLst/>
              <a:gdLst/>
              <a:ahLst/>
              <a:cxnLst/>
              <a:rect l="l" t="t" r="r" b="b"/>
              <a:pathLst>
                <a:path w="71755" h="1904">
                  <a:moveTo>
                    <a:pt x="7129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903847" y="385998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874600" y="3895663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903847" y="3876887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874600" y="3895663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903847" y="3876887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889224" y="40195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931267" y="4000814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889224" y="40195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931267" y="4000814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889224" y="40195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931267" y="4000814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889224" y="40195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931267" y="4000814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918472" y="40364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945892" y="4019591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8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918472" y="40364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945892" y="4019591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8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918472" y="40364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945892" y="4019591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8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45892" y="407216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75140" y="405339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945892" y="408906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975140" y="407216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945893" y="4089067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975140" y="407216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2975141" y="412474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002560" y="4107844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987936" y="414351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17184" y="4124742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02560" y="414351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031808" y="4124742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5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159761" y="426744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4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187186" y="4231772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172564" y="426744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201810" y="4231772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187186" y="426744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216435" y="4231772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187186" y="426744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216435" y="4231772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5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229231" y="426744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258479" y="4231772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258479" y="4284348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285898" y="4267449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78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443105" y="435570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470525" y="4336924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457730" y="435570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485149" y="4336924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470525" y="4389499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4" h="1904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499773" y="437260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470525" y="4389499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4" h="1904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499773" y="437260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485155" y="4389499"/>
              <a:ext cx="44450" cy="1905"/>
            </a:xfrm>
            <a:custGeom>
              <a:avLst/>
              <a:gdLst/>
              <a:ahLst/>
              <a:cxnLst/>
              <a:rect l="l" t="t" r="r" b="b"/>
              <a:pathLst>
                <a:path w="44450" h="1904">
                  <a:moveTo>
                    <a:pt x="43865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514397" y="4372601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499768" y="4425176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529021" y="4408276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74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529016" y="449652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556442" y="4479629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529016" y="4496529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556442" y="4479629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529022" y="449652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3556442" y="4479629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3571060" y="4532205"/>
              <a:ext cx="42545" cy="1905"/>
            </a:xfrm>
            <a:custGeom>
              <a:avLst/>
              <a:gdLst/>
              <a:ahLst/>
              <a:cxnLst/>
              <a:rect l="l" t="t" r="r" b="b"/>
              <a:pathLst>
                <a:path w="42545" h="1904">
                  <a:moveTo>
                    <a:pt x="42049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3598485" y="4513428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4" h="54610">
                  <a:moveTo>
                    <a:pt x="0" y="0"/>
                  </a:moveTo>
                  <a:lnTo>
                    <a:pt x="1828" y="5445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898276" y="4637356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925695" y="4603556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7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954943" y="4637356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285998" y="3428996"/>
              <a:ext cx="113664" cy="212090"/>
            </a:xfrm>
            <a:custGeom>
              <a:avLst/>
              <a:gdLst/>
              <a:ahLst/>
              <a:cxnLst/>
              <a:rect l="l" t="t" r="r" b="b"/>
              <a:pathLst>
                <a:path w="113664" h="212089">
                  <a:moveTo>
                    <a:pt x="0" y="0"/>
                  </a:moveTo>
                  <a:lnTo>
                    <a:pt x="12788" y="0"/>
                  </a:lnTo>
                  <a:lnTo>
                    <a:pt x="12788" y="18757"/>
                  </a:lnTo>
                  <a:lnTo>
                    <a:pt x="27406" y="18757"/>
                  </a:lnTo>
                  <a:lnTo>
                    <a:pt x="27406" y="52527"/>
                  </a:lnTo>
                  <a:lnTo>
                    <a:pt x="42024" y="52527"/>
                  </a:lnTo>
                  <a:lnTo>
                    <a:pt x="42024" y="88176"/>
                  </a:lnTo>
                  <a:lnTo>
                    <a:pt x="56642" y="88176"/>
                  </a:lnTo>
                  <a:lnTo>
                    <a:pt x="56642" y="142582"/>
                  </a:lnTo>
                  <a:lnTo>
                    <a:pt x="56642" y="159473"/>
                  </a:lnTo>
                  <a:lnTo>
                    <a:pt x="84048" y="159473"/>
                  </a:lnTo>
                  <a:lnTo>
                    <a:pt x="84048" y="176352"/>
                  </a:lnTo>
                  <a:lnTo>
                    <a:pt x="84048" y="195122"/>
                  </a:lnTo>
                  <a:lnTo>
                    <a:pt x="98666" y="195122"/>
                  </a:lnTo>
                  <a:lnTo>
                    <a:pt x="98666" y="212001"/>
                  </a:lnTo>
                  <a:lnTo>
                    <a:pt x="113284" y="212001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384661" y="3640998"/>
              <a:ext cx="497205" cy="231140"/>
            </a:xfrm>
            <a:custGeom>
              <a:avLst/>
              <a:gdLst/>
              <a:ahLst/>
              <a:cxnLst/>
              <a:rect l="l" t="t" r="r" b="b"/>
              <a:pathLst>
                <a:path w="497205" h="231139">
                  <a:moveTo>
                    <a:pt x="0" y="0"/>
                  </a:moveTo>
                  <a:lnTo>
                    <a:pt x="14617" y="1879"/>
                  </a:lnTo>
                </a:path>
                <a:path w="497205" h="231139">
                  <a:moveTo>
                    <a:pt x="0" y="0"/>
                  </a:moveTo>
                  <a:lnTo>
                    <a:pt x="29235" y="0"/>
                  </a:lnTo>
                  <a:lnTo>
                    <a:pt x="42024" y="0"/>
                  </a:lnTo>
                  <a:lnTo>
                    <a:pt x="42024" y="18757"/>
                  </a:lnTo>
                  <a:lnTo>
                    <a:pt x="56642" y="18757"/>
                  </a:lnTo>
                  <a:lnTo>
                    <a:pt x="56642" y="35648"/>
                  </a:lnTo>
                  <a:lnTo>
                    <a:pt x="56642" y="54406"/>
                  </a:lnTo>
                  <a:lnTo>
                    <a:pt x="71259" y="54406"/>
                  </a:lnTo>
                  <a:lnTo>
                    <a:pt x="71259" y="71297"/>
                  </a:lnTo>
                  <a:lnTo>
                    <a:pt x="85877" y="71297"/>
                  </a:lnTo>
                  <a:lnTo>
                    <a:pt x="157124" y="71297"/>
                  </a:lnTo>
                  <a:lnTo>
                    <a:pt x="157124" y="106933"/>
                  </a:lnTo>
                  <a:lnTo>
                    <a:pt x="169926" y="106933"/>
                  </a:lnTo>
                  <a:lnTo>
                    <a:pt x="169926" y="123824"/>
                  </a:lnTo>
                  <a:lnTo>
                    <a:pt x="199148" y="123824"/>
                  </a:lnTo>
                  <a:lnTo>
                    <a:pt x="199148" y="159473"/>
                  </a:lnTo>
                  <a:lnTo>
                    <a:pt x="398310" y="159473"/>
                  </a:lnTo>
                  <a:lnTo>
                    <a:pt x="398310" y="195122"/>
                  </a:lnTo>
                  <a:lnTo>
                    <a:pt x="411098" y="195122"/>
                  </a:lnTo>
                  <a:lnTo>
                    <a:pt x="411098" y="212001"/>
                  </a:lnTo>
                  <a:lnTo>
                    <a:pt x="440334" y="212001"/>
                  </a:lnTo>
                  <a:lnTo>
                    <a:pt x="454952" y="212001"/>
                  </a:lnTo>
                  <a:lnTo>
                    <a:pt x="454952" y="230758"/>
                  </a:lnTo>
                  <a:lnTo>
                    <a:pt x="482358" y="230758"/>
                  </a:lnTo>
                  <a:lnTo>
                    <a:pt x="496976" y="230758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2867014" y="3871763"/>
              <a:ext cx="86360" cy="176530"/>
            </a:xfrm>
            <a:custGeom>
              <a:avLst/>
              <a:gdLst/>
              <a:ahLst/>
              <a:cxnLst/>
              <a:rect l="l" t="t" r="r" b="b"/>
              <a:pathLst>
                <a:path w="86360" h="176529">
                  <a:moveTo>
                    <a:pt x="0" y="0"/>
                  </a:moveTo>
                  <a:lnTo>
                    <a:pt x="14617" y="0"/>
                  </a:lnTo>
                  <a:lnTo>
                    <a:pt x="14617" y="16891"/>
                  </a:lnTo>
                  <a:lnTo>
                    <a:pt x="29235" y="16891"/>
                  </a:lnTo>
                  <a:lnTo>
                    <a:pt x="29235" y="35648"/>
                  </a:lnTo>
                  <a:lnTo>
                    <a:pt x="43853" y="35648"/>
                  </a:lnTo>
                  <a:lnTo>
                    <a:pt x="43853" y="105067"/>
                  </a:lnTo>
                  <a:lnTo>
                    <a:pt x="43853" y="140716"/>
                  </a:lnTo>
                  <a:lnTo>
                    <a:pt x="56642" y="140716"/>
                  </a:lnTo>
                  <a:lnTo>
                    <a:pt x="56642" y="159473"/>
                  </a:lnTo>
                  <a:lnTo>
                    <a:pt x="71259" y="159473"/>
                  </a:lnTo>
                  <a:lnTo>
                    <a:pt x="71259" y="176352"/>
                  </a:lnTo>
                  <a:lnTo>
                    <a:pt x="85877" y="176352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2938272" y="4048121"/>
              <a:ext cx="42545" cy="52705"/>
            </a:xfrm>
            <a:custGeom>
              <a:avLst/>
              <a:gdLst/>
              <a:ahLst/>
              <a:cxnLst/>
              <a:rect l="l" t="t" r="r" b="b"/>
              <a:pathLst>
                <a:path w="42544" h="52704">
                  <a:moveTo>
                    <a:pt x="0" y="0"/>
                  </a:moveTo>
                  <a:lnTo>
                    <a:pt x="14617" y="1879"/>
                  </a:lnTo>
                </a:path>
                <a:path w="42544" h="52704">
                  <a:moveTo>
                    <a:pt x="0" y="0"/>
                  </a:moveTo>
                  <a:lnTo>
                    <a:pt x="14617" y="1879"/>
                  </a:lnTo>
                </a:path>
                <a:path w="42544" h="52704">
                  <a:moveTo>
                    <a:pt x="0" y="0"/>
                  </a:moveTo>
                  <a:lnTo>
                    <a:pt x="29235" y="0"/>
                  </a:lnTo>
                  <a:lnTo>
                    <a:pt x="29235" y="35648"/>
                  </a:lnTo>
                  <a:lnTo>
                    <a:pt x="29235" y="52527"/>
                  </a:lnTo>
                  <a:lnTo>
                    <a:pt x="42024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2967506" y="4100652"/>
              <a:ext cx="69850" cy="54610"/>
            </a:xfrm>
            <a:custGeom>
              <a:avLst/>
              <a:gdLst/>
              <a:ahLst/>
              <a:cxnLst/>
              <a:rect l="l" t="t" r="r" b="b"/>
              <a:pathLst>
                <a:path w="69850" h="54610">
                  <a:moveTo>
                    <a:pt x="0" y="0"/>
                  </a:moveTo>
                  <a:lnTo>
                    <a:pt x="12788" y="1879"/>
                  </a:lnTo>
                </a:path>
                <a:path w="69850" h="54610">
                  <a:moveTo>
                    <a:pt x="0" y="0"/>
                  </a:moveTo>
                  <a:lnTo>
                    <a:pt x="12788" y="1879"/>
                  </a:lnTo>
                </a:path>
                <a:path w="69850" h="54610">
                  <a:moveTo>
                    <a:pt x="0" y="0"/>
                  </a:moveTo>
                  <a:lnTo>
                    <a:pt x="12788" y="1879"/>
                  </a:lnTo>
                </a:path>
                <a:path w="69850" h="54610">
                  <a:moveTo>
                    <a:pt x="0" y="0"/>
                  </a:moveTo>
                  <a:lnTo>
                    <a:pt x="12788" y="0"/>
                  </a:lnTo>
                  <a:lnTo>
                    <a:pt x="12788" y="35648"/>
                  </a:lnTo>
                  <a:lnTo>
                    <a:pt x="27406" y="35648"/>
                  </a:lnTo>
                  <a:lnTo>
                    <a:pt x="42024" y="35648"/>
                  </a:lnTo>
                  <a:lnTo>
                    <a:pt x="42024" y="54406"/>
                  </a:lnTo>
                  <a:lnTo>
                    <a:pt x="56642" y="54406"/>
                  </a:lnTo>
                  <a:lnTo>
                    <a:pt x="69430" y="54406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3024145" y="4155060"/>
              <a:ext cx="268605" cy="140970"/>
            </a:xfrm>
            <a:custGeom>
              <a:avLst/>
              <a:gdLst/>
              <a:ahLst/>
              <a:cxnLst/>
              <a:rect l="l" t="t" r="r" b="b"/>
              <a:pathLst>
                <a:path w="268604" h="140970">
                  <a:moveTo>
                    <a:pt x="0" y="0"/>
                  </a:moveTo>
                  <a:lnTo>
                    <a:pt x="27406" y="0"/>
                  </a:lnTo>
                  <a:lnTo>
                    <a:pt x="27406" y="33769"/>
                  </a:lnTo>
                  <a:lnTo>
                    <a:pt x="56642" y="33769"/>
                  </a:lnTo>
                  <a:lnTo>
                    <a:pt x="56642" y="52527"/>
                  </a:lnTo>
                  <a:lnTo>
                    <a:pt x="84048" y="52527"/>
                  </a:lnTo>
                  <a:lnTo>
                    <a:pt x="84048" y="88176"/>
                  </a:lnTo>
                  <a:lnTo>
                    <a:pt x="113284" y="88176"/>
                  </a:lnTo>
                  <a:lnTo>
                    <a:pt x="113284" y="123825"/>
                  </a:lnTo>
                  <a:lnTo>
                    <a:pt x="155308" y="123825"/>
                  </a:lnTo>
                  <a:lnTo>
                    <a:pt x="169926" y="123825"/>
                  </a:lnTo>
                  <a:lnTo>
                    <a:pt x="184531" y="123825"/>
                  </a:lnTo>
                  <a:lnTo>
                    <a:pt x="226555" y="123825"/>
                  </a:lnTo>
                  <a:lnTo>
                    <a:pt x="241172" y="123825"/>
                  </a:lnTo>
                  <a:lnTo>
                    <a:pt x="241172" y="140716"/>
                  </a:lnTo>
                  <a:lnTo>
                    <a:pt x="253961" y="140716"/>
                  </a:lnTo>
                  <a:lnTo>
                    <a:pt x="268579" y="140716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3278111" y="4295771"/>
              <a:ext cx="285115" cy="212090"/>
            </a:xfrm>
            <a:custGeom>
              <a:avLst/>
              <a:gdLst/>
              <a:ahLst/>
              <a:cxnLst/>
              <a:rect l="l" t="t" r="r" b="b"/>
              <a:pathLst>
                <a:path w="285114" h="212089">
                  <a:moveTo>
                    <a:pt x="0" y="0"/>
                  </a:moveTo>
                  <a:lnTo>
                    <a:pt x="29235" y="0"/>
                  </a:lnTo>
                  <a:lnTo>
                    <a:pt x="29235" y="35648"/>
                  </a:lnTo>
                  <a:lnTo>
                    <a:pt x="127901" y="35648"/>
                  </a:lnTo>
                  <a:lnTo>
                    <a:pt x="127901" y="71297"/>
                  </a:lnTo>
                  <a:lnTo>
                    <a:pt x="184531" y="71297"/>
                  </a:lnTo>
                  <a:lnTo>
                    <a:pt x="199148" y="71297"/>
                  </a:lnTo>
                  <a:lnTo>
                    <a:pt x="213766" y="71297"/>
                  </a:lnTo>
                  <a:lnTo>
                    <a:pt x="213766" y="105067"/>
                  </a:lnTo>
                  <a:lnTo>
                    <a:pt x="228384" y="105067"/>
                  </a:lnTo>
                  <a:lnTo>
                    <a:pt x="228384" y="140716"/>
                  </a:lnTo>
                  <a:lnTo>
                    <a:pt x="243001" y="140716"/>
                  </a:lnTo>
                  <a:lnTo>
                    <a:pt x="243001" y="176352"/>
                  </a:lnTo>
                  <a:lnTo>
                    <a:pt x="255790" y="176352"/>
                  </a:lnTo>
                  <a:lnTo>
                    <a:pt x="255790" y="212001"/>
                  </a:lnTo>
                  <a:lnTo>
                    <a:pt x="270408" y="212001"/>
                  </a:lnTo>
                  <a:lnTo>
                    <a:pt x="285026" y="212001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3548522" y="4507773"/>
              <a:ext cx="440690" cy="140970"/>
            </a:xfrm>
            <a:custGeom>
              <a:avLst/>
              <a:gdLst/>
              <a:ahLst/>
              <a:cxnLst/>
              <a:rect l="l" t="t" r="r" b="b"/>
              <a:pathLst>
                <a:path w="440689" h="140970">
                  <a:moveTo>
                    <a:pt x="0" y="0"/>
                  </a:moveTo>
                  <a:lnTo>
                    <a:pt x="29235" y="0"/>
                  </a:lnTo>
                  <a:lnTo>
                    <a:pt x="29235" y="35648"/>
                  </a:lnTo>
                  <a:lnTo>
                    <a:pt x="42024" y="35648"/>
                  </a:lnTo>
                  <a:lnTo>
                    <a:pt x="199148" y="35648"/>
                  </a:lnTo>
                  <a:lnTo>
                    <a:pt x="199148" y="88176"/>
                  </a:lnTo>
                  <a:lnTo>
                    <a:pt x="255790" y="88176"/>
                  </a:lnTo>
                  <a:lnTo>
                    <a:pt x="255790" y="140715"/>
                  </a:lnTo>
                  <a:lnTo>
                    <a:pt x="369074" y="140715"/>
                  </a:lnTo>
                  <a:lnTo>
                    <a:pt x="425716" y="140715"/>
                  </a:lnTo>
                  <a:lnTo>
                    <a:pt x="440334" y="140715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3974235" y="4648484"/>
              <a:ext cx="113664" cy="54610"/>
            </a:xfrm>
            <a:custGeom>
              <a:avLst/>
              <a:gdLst/>
              <a:ahLst/>
              <a:cxnLst/>
              <a:rect l="l" t="t" r="r" b="b"/>
              <a:pathLst>
                <a:path w="113664" h="54610">
                  <a:moveTo>
                    <a:pt x="0" y="0"/>
                  </a:moveTo>
                  <a:lnTo>
                    <a:pt x="14617" y="0"/>
                  </a:lnTo>
                  <a:lnTo>
                    <a:pt x="56642" y="0"/>
                  </a:lnTo>
                  <a:lnTo>
                    <a:pt x="85877" y="0"/>
                  </a:lnTo>
                  <a:lnTo>
                    <a:pt x="85877" y="54406"/>
                  </a:lnTo>
                  <a:lnTo>
                    <a:pt x="100495" y="54406"/>
                  </a:lnTo>
                  <a:lnTo>
                    <a:pt x="113284" y="54406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074725" y="4083767"/>
              <a:ext cx="13335" cy="1905"/>
            </a:xfrm>
            <a:custGeom>
              <a:avLst/>
              <a:gdLst/>
              <a:ahLst/>
              <a:cxnLst/>
              <a:rect l="l" t="t" r="r" b="b"/>
              <a:pathLst>
                <a:path w="13335" h="1904">
                  <a:moveTo>
                    <a:pt x="0" y="0"/>
                  </a:moveTo>
                  <a:lnTo>
                    <a:pt x="12788" y="1879"/>
                  </a:lnTo>
                </a:path>
                <a:path w="13335" h="1904">
                  <a:moveTo>
                    <a:pt x="0" y="0"/>
                  </a:moveTo>
                  <a:lnTo>
                    <a:pt x="12788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3974235" y="4614713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3959616" y="464848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41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3988851" y="4614713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003466" y="464848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41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030874" y="4614713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003466" y="4648484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41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030874" y="4614713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045489" y="470289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41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074725" y="466724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087512" y="4702892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41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116748" y="466724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102129" y="47028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41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131364" y="466724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188002" y="4702891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41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215411" y="4667244"/>
              <a:ext cx="1905" cy="52705"/>
            </a:xfrm>
            <a:custGeom>
              <a:avLst/>
              <a:gdLst/>
              <a:ahLst/>
              <a:cxnLst/>
              <a:rect l="l" t="t" r="r" b="b"/>
              <a:pathLst>
                <a:path w="1904" h="52704">
                  <a:moveTo>
                    <a:pt x="0" y="0"/>
                  </a:moveTo>
                  <a:lnTo>
                    <a:pt x="1828" y="52527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200790" y="4772308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4" h="1904">
                  <a:moveTo>
                    <a:pt x="58470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230027" y="4755422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48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114798" y="4724394"/>
              <a:ext cx="581660" cy="140970"/>
            </a:xfrm>
            <a:custGeom>
              <a:avLst/>
              <a:gdLst/>
              <a:ahLst/>
              <a:cxnLst/>
              <a:rect l="l" t="t" r="r" b="b"/>
              <a:pathLst>
                <a:path w="581660" h="140970">
                  <a:moveTo>
                    <a:pt x="0" y="0"/>
                  </a:moveTo>
                  <a:lnTo>
                    <a:pt x="42049" y="0"/>
                  </a:lnTo>
                  <a:lnTo>
                    <a:pt x="56667" y="0"/>
                  </a:lnTo>
                  <a:lnTo>
                    <a:pt x="140766" y="0"/>
                  </a:lnTo>
                  <a:lnTo>
                    <a:pt x="155397" y="0"/>
                  </a:lnTo>
                  <a:lnTo>
                    <a:pt x="155397" y="69456"/>
                  </a:lnTo>
                  <a:lnTo>
                    <a:pt x="539305" y="69456"/>
                  </a:lnTo>
                  <a:lnTo>
                    <a:pt x="539305" y="140779"/>
                  </a:lnTo>
                  <a:lnTo>
                    <a:pt x="553935" y="140779"/>
                  </a:lnTo>
                  <a:lnTo>
                    <a:pt x="566724" y="140779"/>
                  </a:lnTo>
                  <a:lnTo>
                    <a:pt x="581355" y="140779"/>
                  </a:lnTo>
                </a:path>
              </a:pathLst>
            </a:custGeom>
            <a:ln w="28574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681528" y="4865179"/>
              <a:ext cx="469900" cy="212725"/>
            </a:xfrm>
            <a:custGeom>
              <a:avLst/>
              <a:gdLst/>
              <a:ahLst/>
              <a:cxnLst/>
              <a:rect l="l" t="t" r="r" b="b"/>
              <a:pathLst>
                <a:path w="469900" h="212725">
                  <a:moveTo>
                    <a:pt x="0" y="0"/>
                  </a:moveTo>
                  <a:lnTo>
                    <a:pt x="100545" y="0"/>
                  </a:lnTo>
                  <a:lnTo>
                    <a:pt x="100545" y="106997"/>
                  </a:lnTo>
                  <a:lnTo>
                    <a:pt x="113347" y="106997"/>
                  </a:lnTo>
                  <a:lnTo>
                    <a:pt x="113347" y="212115"/>
                  </a:lnTo>
                  <a:lnTo>
                    <a:pt x="142595" y="212115"/>
                  </a:lnTo>
                  <a:lnTo>
                    <a:pt x="455218" y="212115"/>
                  </a:lnTo>
                  <a:lnTo>
                    <a:pt x="469836" y="212115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136741" y="5077296"/>
              <a:ext cx="965835" cy="443230"/>
            </a:xfrm>
            <a:custGeom>
              <a:avLst/>
              <a:gdLst/>
              <a:ahLst/>
              <a:cxnLst/>
              <a:rect l="l" t="t" r="r" b="b"/>
              <a:pathLst>
                <a:path w="965835" h="443229">
                  <a:moveTo>
                    <a:pt x="0" y="0"/>
                  </a:moveTo>
                  <a:lnTo>
                    <a:pt x="56667" y="0"/>
                  </a:lnTo>
                  <a:lnTo>
                    <a:pt x="56667" y="140779"/>
                  </a:lnTo>
                  <a:lnTo>
                    <a:pt x="455218" y="140779"/>
                  </a:lnTo>
                  <a:lnTo>
                    <a:pt x="455218" y="283451"/>
                  </a:lnTo>
                  <a:lnTo>
                    <a:pt x="568553" y="283451"/>
                  </a:lnTo>
                  <a:lnTo>
                    <a:pt x="568553" y="443001"/>
                  </a:lnTo>
                  <a:lnTo>
                    <a:pt x="950645" y="443001"/>
                  </a:lnTo>
                  <a:lnTo>
                    <a:pt x="965276" y="443001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087385" y="5520300"/>
              <a:ext cx="15240" cy="1905"/>
            </a:xfrm>
            <a:custGeom>
              <a:avLst/>
              <a:gdLst/>
              <a:ahLst/>
              <a:cxnLst/>
              <a:rect l="l" t="t" r="r" b="b"/>
              <a:pathLst>
                <a:path w="15239" h="1904">
                  <a:moveTo>
                    <a:pt x="0" y="0"/>
                  </a:moveTo>
                  <a:lnTo>
                    <a:pt x="1463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639486" y="486517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668730" y="4848286"/>
              <a:ext cx="1905" cy="34290"/>
            </a:xfrm>
            <a:custGeom>
              <a:avLst/>
              <a:gdLst/>
              <a:ahLst/>
              <a:cxnLst/>
              <a:rect l="l" t="t" r="r" b="b"/>
              <a:pathLst>
                <a:path w="1904" h="34289">
                  <a:moveTo>
                    <a:pt x="0" y="0"/>
                  </a:moveTo>
                  <a:lnTo>
                    <a:pt x="1828" y="33782"/>
                  </a:lnTo>
                </a:path>
              </a:pathLst>
            </a:custGeom>
            <a:ln w="28574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654112" y="4865179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681528" y="4848286"/>
              <a:ext cx="1905" cy="34290"/>
            </a:xfrm>
            <a:custGeom>
              <a:avLst/>
              <a:gdLst/>
              <a:ahLst/>
              <a:cxnLst/>
              <a:rect l="l" t="t" r="r" b="b"/>
              <a:pathLst>
                <a:path w="1904" h="34289">
                  <a:moveTo>
                    <a:pt x="0" y="0"/>
                  </a:moveTo>
                  <a:lnTo>
                    <a:pt x="1828" y="33782"/>
                  </a:lnTo>
                </a:path>
              </a:pathLst>
            </a:custGeom>
            <a:ln w="28574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794878" y="5077296"/>
              <a:ext cx="59055" cy="1905"/>
            </a:xfrm>
            <a:custGeom>
              <a:avLst/>
              <a:gdLst/>
              <a:ahLst/>
              <a:cxnLst/>
              <a:rect l="l" t="t" r="r" b="b"/>
              <a:pathLst>
                <a:path w="59054" h="1904">
                  <a:moveTo>
                    <a:pt x="58496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824125" y="5041630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4" h="54610">
                  <a:moveTo>
                    <a:pt x="0" y="0"/>
                  </a:moveTo>
                  <a:lnTo>
                    <a:pt x="1828" y="54432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107495" y="5077296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136739" y="5041630"/>
              <a:ext cx="1905" cy="54610"/>
            </a:xfrm>
            <a:custGeom>
              <a:avLst/>
              <a:gdLst/>
              <a:ahLst/>
              <a:cxnLst/>
              <a:rect l="l" t="t" r="r" b="b"/>
              <a:pathLst>
                <a:path w="1904" h="54610">
                  <a:moveTo>
                    <a:pt x="0" y="0"/>
                  </a:moveTo>
                  <a:lnTo>
                    <a:pt x="1828" y="54432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059967" y="5520300"/>
              <a:ext cx="57150" cy="1905"/>
            </a:xfrm>
            <a:custGeom>
              <a:avLst/>
              <a:gdLst/>
              <a:ahLst/>
              <a:cxnLst/>
              <a:rect l="l" t="t" r="r" b="b"/>
              <a:pathLst>
                <a:path w="57150" h="1904">
                  <a:moveTo>
                    <a:pt x="56667" y="0"/>
                  </a:moveTo>
                  <a:lnTo>
                    <a:pt x="0" y="187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087384" y="5501528"/>
              <a:ext cx="1905" cy="36195"/>
            </a:xfrm>
            <a:custGeom>
              <a:avLst/>
              <a:gdLst/>
              <a:ahLst/>
              <a:cxnLst/>
              <a:rect l="l" t="t" r="r" b="b"/>
              <a:pathLst>
                <a:path w="1904" h="36195">
                  <a:moveTo>
                    <a:pt x="0" y="0"/>
                  </a:moveTo>
                  <a:lnTo>
                    <a:pt x="1828" y="35661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710" marR="920750">
              <a:lnSpc>
                <a:spcPct val="100000"/>
              </a:lnSpc>
              <a:spcBef>
                <a:spcPts val="40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Medians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may not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1562" y="4279900"/>
            <a:ext cx="2456180" cy="425450"/>
          </a:xfrm>
          <a:prstGeom prst="rect">
            <a:avLst/>
          </a:prstGeom>
          <a:solidFill>
            <a:srgbClr val="FFFF00"/>
          </a:solidFill>
          <a:ln w="28575">
            <a:solidFill>
              <a:srgbClr val="003D6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34950" marR="158115" indent="-68580">
              <a:lnSpc>
                <a:spcPct val="100000"/>
              </a:lnSpc>
              <a:spcBef>
                <a:spcPts val="330"/>
              </a:spcBef>
            </a:pPr>
            <a:r>
              <a:rPr sz="1000" b="1" dirty="0">
                <a:latin typeface="Arial"/>
                <a:cs typeface="Arial"/>
              </a:rPr>
              <a:t>Product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was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approved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because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the </a:t>
            </a:r>
            <a:r>
              <a:rPr sz="1000" b="1" dirty="0">
                <a:latin typeface="Arial"/>
                <a:cs typeface="Arial"/>
              </a:rPr>
              <a:t>HR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benefit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was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highly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significant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5186" y="6113647"/>
            <a:ext cx="31254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Van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Cutsem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E,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et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al.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J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Clin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Oncol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2007;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25:1658–1664.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5657" y="1341112"/>
            <a:ext cx="5464810" cy="4075429"/>
            <a:chOff x="885657" y="1341112"/>
            <a:chExt cx="5464810" cy="4075429"/>
          </a:xfrm>
        </p:grpSpPr>
        <p:sp>
          <p:nvSpPr>
            <p:cNvPr id="7" name="object 7"/>
            <p:cNvSpPr/>
            <p:nvPr/>
          </p:nvSpPr>
          <p:spPr>
            <a:xfrm>
              <a:off x="1015900" y="1370540"/>
              <a:ext cx="644525" cy="497205"/>
            </a:xfrm>
            <a:custGeom>
              <a:avLst/>
              <a:gdLst/>
              <a:ahLst/>
              <a:cxnLst/>
              <a:rect l="l" t="t" r="r" b="b"/>
              <a:pathLst>
                <a:path w="644525" h="497205">
                  <a:moveTo>
                    <a:pt x="0" y="0"/>
                  </a:moveTo>
                  <a:lnTo>
                    <a:pt x="33921" y="0"/>
                  </a:lnTo>
                  <a:lnTo>
                    <a:pt x="33921" y="49212"/>
                  </a:lnTo>
                  <a:lnTo>
                    <a:pt x="203517" y="54140"/>
                  </a:lnTo>
                  <a:lnTo>
                    <a:pt x="245922" y="78740"/>
                  </a:lnTo>
                  <a:lnTo>
                    <a:pt x="245922" y="113195"/>
                  </a:lnTo>
                  <a:lnTo>
                    <a:pt x="322237" y="113195"/>
                  </a:lnTo>
                  <a:lnTo>
                    <a:pt x="322237" y="162407"/>
                  </a:lnTo>
                  <a:lnTo>
                    <a:pt x="351917" y="162407"/>
                  </a:lnTo>
                  <a:lnTo>
                    <a:pt x="351917" y="201777"/>
                  </a:lnTo>
                  <a:lnTo>
                    <a:pt x="402793" y="206705"/>
                  </a:lnTo>
                  <a:lnTo>
                    <a:pt x="407034" y="260845"/>
                  </a:lnTo>
                  <a:lnTo>
                    <a:pt x="440956" y="260845"/>
                  </a:lnTo>
                  <a:lnTo>
                    <a:pt x="440956" y="290372"/>
                  </a:lnTo>
                  <a:lnTo>
                    <a:pt x="500316" y="290372"/>
                  </a:lnTo>
                  <a:lnTo>
                    <a:pt x="555434" y="314972"/>
                  </a:lnTo>
                  <a:lnTo>
                    <a:pt x="559676" y="388797"/>
                  </a:lnTo>
                  <a:lnTo>
                    <a:pt x="597839" y="393725"/>
                  </a:lnTo>
                  <a:lnTo>
                    <a:pt x="593598" y="428167"/>
                  </a:lnTo>
                  <a:lnTo>
                    <a:pt x="640232" y="438010"/>
                  </a:lnTo>
                  <a:lnTo>
                    <a:pt x="644474" y="497065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4613" y="1862691"/>
              <a:ext cx="212090" cy="1599565"/>
            </a:xfrm>
            <a:custGeom>
              <a:avLst/>
              <a:gdLst/>
              <a:ahLst/>
              <a:cxnLst/>
              <a:rect l="l" t="t" r="r" b="b"/>
              <a:pathLst>
                <a:path w="212089" h="1599564">
                  <a:moveTo>
                    <a:pt x="0" y="0"/>
                  </a:moveTo>
                  <a:lnTo>
                    <a:pt x="4241" y="68897"/>
                  </a:lnTo>
                  <a:lnTo>
                    <a:pt x="29679" y="73825"/>
                  </a:lnTo>
                  <a:lnTo>
                    <a:pt x="29679" y="127965"/>
                  </a:lnTo>
                  <a:lnTo>
                    <a:pt x="55118" y="127965"/>
                  </a:lnTo>
                  <a:lnTo>
                    <a:pt x="59359" y="196862"/>
                  </a:lnTo>
                  <a:lnTo>
                    <a:pt x="63601" y="374027"/>
                  </a:lnTo>
                  <a:lnTo>
                    <a:pt x="80556" y="521677"/>
                  </a:lnTo>
                  <a:lnTo>
                    <a:pt x="72085" y="669328"/>
                  </a:lnTo>
                  <a:lnTo>
                    <a:pt x="101765" y="669328"/>
                  </a:lnTo>
                  <a:lnTo>
                    <a:pt x="97523" y="821893"/>
                  </a:lnTo>
                  <a:lnTo>
                    <a:pt x="122961" y="831735"/>
                  </a:lnTo>
                  <a:lnTo>
                    <a:pt x="122961" y="1003985"/>
                  </a:lnTo>
                  <a:lnTo>
                    <a:pt x="122961" y="1112253"/>
                  </a:lnTo>
                  <a:lnTo>
                    <a:pt x="161112" y="1107338"/>
                  </a:lnTo>
                  <a:lnTo>
                    <a:pt x="161112" y="1210691"/>
                  </a:lnTo>
                  <a:lnTo>
                    <a:pt x="173837" y="1515821"/>
                  </a:lnTo>
                  <a:lnTo>
                    <a:pt x="203517" y="1515821"/>
                  </a:lnTo>
                  <a:lnTo>
                    <a:pt x="212001" y="1599488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1769" y="3432650"/>
              <a:ext cx="2327910" cy="1351280"/>
            </a:xfrm>
            <a:custGeom>
              <a:avLst/>
              <a:gdLst/>
              <a:ahLst/>
              <a:cxnLst/>
              <a:rect l="l" t="t" r="r" b="b"/>
              <a:pathLst>
                <a:path w="2327910" h="1351279">
                  <a:moveTo>
                    <a:pt x="4241" y="0"/>
                  </a:moveTo>
                  <a:lnTo>
                    <a:pt x="1789" y="12921"/>
                  </a:lnTo>
                  <a:lnTo>
                    <a:pt x="530" y="18459"/>
                  </a:lnTo>
                  <a:lnTo>
                    <a:pt x="66" y="22149"/>
                  </a:lnTo>
                  <a:lnTo>
                    <a:pt x="0" y="29527"/>
                  </a:lnTo>
                  <a:lnTo>
                    <a:pt x="12725" y="147650"/>
                  </a:lnTo>
                  <a:lnTo>
                    <a:pt x="80556" y="152565"/>
                  </a:lnTo>
                  <a:lnTo>
                    <a:pt x="86918" y="233768"/>
                  </a:lnTo>
                  <a:lnTo>
                    <a:pt x="182321" y="233768"/>
                  </a:lnTo>
                  <a:lnTo>
                    <a:pt x="182321" y="302666"/>
                  </a:lnTo>
                  <a:lnTo>
                    <a:pt x="315874" y="300215"/>
                  </a:lnTo>
                  <a:lnTo>
                    <a:pt x="322237" y="381419"/>
                  </a:lnTo>
                  <a:lnTo>
                    <a:pt x="362521" y="381419"/>
                  </a:lnTo>
                  <a:lnTo>
                    <a:pt x="368871" y="479844"/>
                  </a:lnTo>
                  <a:lnTo>
                    <a:pt x="400672" y="479844"/>
                  </a:lnTo>
                  <a:lnTo>
                    <a:pt x="400672" y="538899"/>
                  </a:lnTo>
                  <a:lnTo>
                    <a:pt x="483362" y="536448"/>
                  </a:lnTo>
                  <a:lnTo>
                    <a:pt x="481241" y="565975"/>
                  </a:lnTo>
                  <a:lnTo>
                    <a:pt x="616915" y="568426"/>
                  </a:lnTo>
                  <a:lnTo>
                    <a:pt x="640232" y="605345"/>
                  </a:lnTo>
                  <a:lnTo>
                    <a:pt x="699592" y="605345"/>
                  </a:lnTo>
                  <a:lnTo>
                    <a:pt x="705954" y="698855"/>
                  </a:lnTo>
                  <a:lnTo>
                    <a:pt x="756831" y="698855"/>
                  </a:lnTo>
                  <a:lnTo>
                    <a:pt x="761072" y="765289"/>
                  </a:lnTo>
                  <a:lnTo>
                    <a:pt x="794994" y="767753"/>
                  </a:lnTo>
                  <a:lnTo>
                    <a:pt x="805586" y="856335"/>
                  </a:lnTo>
                  <a:lnTo>
                    <a:pt x="1030312" y="856335"/>
                  </a:lnTo>
                  <a:lnTo>
                    <a:pt x="1030312" y="883412"/>
                  </a:lnTo>
                  <a:lnTo>
                    <a:pt x="1481861" y="856335"/>
                  </a:lnTo>
                  <a:lnTo>
                    <a:pt x="1479740" y="893254"/>
                  </a:lnTo>
                  <a:lnTo>
                    <a:pt x="1520024" y="885875"/>
                  </a:lnTo>
                  <a:lnTo>
                    <a:pt x="1524266" y="927696"/>
                  </a:lnTo>
                  <a:lnTo>
                    <a:pt x="1549704" y="927696"/>
                  </a:lnTo>
                  <a:lnTo>
                    <a:pt x="1549704" y="989215"/>
                  </a:lnTo>
                  <a:lnTo>
                    <a:pt x="1581505" y="989215"/>
                  </a:lnTo>
                  <a:lnTo>
                    <a:pt x="1583626" y="1053198"/>
                  </a:lnTo>
                  <a:lnTo>
                    <a:pt x="1606943" y="1053198"/>
                  </a:lnTo>
                  <a:lnTo>
                    <a:pt x="1606943" y="1127023"/>
                  </a:lnTo>
                  <a:lnTo>
                    <a:pt x="1634502" y="1129487"/>
                  </a:lnTo>
                  <a:lnTo>
                    <a:pt x="1634502" y="1225448"/>
                  </a:lnTo>
                  <a:lnTo>
                    <a:pt x="1685378" y="1218069"/>
                  </a:lnTo>
                  <a:lnTo>
                    <a:pt x="1685378" y="1289431"/>
                  </a:lnTo>
                  <a:lnTo>
                    <a:pt x="1804098" y="1277124"/>
                  </a:lnTo>
                  <a:lnTo>
                    <a:pt x="1804098" y="1306652"/>
                  </a:lnTo>
                  <a:lnTo>
                    <a:pt x="1912213" y="1306652"/>
                  </a:lnTo>
                  <a:lnTo>
                    <a:pt x="1912213" y="1341107"/>
                  </a:lnTo>
                  <a:lnTo>
                    <a:pt x="1958860" y="1341107"/>
                  </a:lnTo>
                  <a:lnTo>
                    <a:pt x="2327732" y="135094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3143" y="4783601"/>
              <a:ext cx="2020570" cy="433705"/>
            </a:xfrm>
            <a:custGeom>
              <a:avLst/>
              <a:gdLst/>
              <a:ahLst/>
              <a:cxnLst/>
              <a:rect l="l" t="t" r="r" b="b"/>
              <a:pathLst>
                <a:path w="2020570" h="433704">
                  <a:moveTo>
                    <a:pt x="0" y="0"/>
                  </a:moveTo>
                  <a:lnTo>
                    <a:pt x="29679" y="0"/>
                  </a:lnTo>
                  <a:lnTo>
                    <a:pt x="31800" y="36906"/>
                  </a:lnTo>
                  <a:lnTo>
                    <a:pt x="74193" y="36906"/>
                  </a:lnTo>
                  <a:lnTo>
                    <a:pt x="74193" y="86131"/>
                  </a:lnTo>
                  <a:lnTo>
                    <a:pt x="131432" y="86131"/>
                  </a:lnTo>
                  <a:lnTo>
                    <a:pt x="127203" y="191935"/>
                  </a:lnTo>
                  <a:lnTo>
                    <a:pt x="239560" y="184556"/>
                  </a:lnTo>
                  <a:lnTo>
                    <a:pt x="239560" y="211620"/>
                  </a:lnTo>
                  <a:lnTo>
                    <a:pt x="786511" y="206705"/>
                  </a:lnTo>
                  <a:lnTo>
                    <a:pt x="794994" y="302666"/>
                  </a:lnTo>
                  <a:lnTo>
                    <a:pt x="1004874" y="317436"/>
                  </a:lnTo>
                  <a:lnTo>
                    <a:pt x="1009103" y="346964"/>
                  </a:lnTo>
                  <a:lnTo>
                    <a:pt x="1053630" y="346964"/>
                  </a:lnTo>
                  <a:lnTo>
                    <a:pt x="1055751" y="374027"/>
                  </a:lnTo>
                  <a:lnTo>
                    <a:pt x="1392821" y="391261"/>
                  </a:lnTo>
                  <a:lnTo>
                    <a:pt x="1392821" y="433095"/>
                  </a:lnTo>
                  <a:lnTo>
                    <a:pt x="2020341" y="420789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2174" y="1378112"/>
              <a:ext cx="763905" cy="2447925"/>
            </a:xfrm>
            <a:custGeom>
              <a:avLst/>
              <a:gdLst/>
              <a:ahLst/>
              <a:cxnLst/>
              <a:rect l="l" t="t" r="r" b="b"/>
              <a:pathLst>
                <a:path w="763905" h="2447925">
                  <a:moveTo>
                    <a:pt x="0" y="0"/>
                  </a:moveTo>
                  <a:lnTo>
                    <a:pt x="84836" y="4914"/>
                  </a:lnTo>
                  <a:lnTo>
                    <a:pt x="84836" y="78638"/>
                  </a:lnTo>
                  <a:lnTo>
                    <a:pt x="156959" y="83553"/>
                  </a:lnTo>
                  <a:lnTo>
                    <a:pt x="152717" y="186766"/>
                  </a:lnTo>
                  <a:lnTo>
                    <a:pt x="182410" y="191681"/>
                  </a:lnTo>
                  <a:lnTo>
                    <a:pt x="182410" y="299796"/>
                  </a:lnTo>
                  <a:lnTo>
                    <a:pt x="224828" y="304711"/>
                  </a:lnTo>
                  <a:lnTo>
                    <a:pt x="220586" y="388264"/>
                  </a:lnTo>
                  <a:lnTo>
                    <a:pt x="263017" y="388264"/>
                  </a:lnTo>
                  <a:lnTo>
                    <a:pt x="263017" y="496392"/>
                  </a:lnTo>
                  <a:lnTo>
                    <a:pt x="309676" y="501307"/>
                  </a:lnTo>
                  <a:lnTo>
                    <a:pt x="309676" y="629094"/>
                  </a:lnTo>
                  <a:lnTo>
                    <a:pt x="330885" y="678243"/>
                  </a:lnTo>
                  <a:lnTo>
                    <a:pt x="377545" y="683158"/>
                  </a:lnTo>
                  <a:lnTo>
                    <a:pt x="386029" y="830592"/>
                  </a:lnTo>
                  <a:lnTo>
                    <a:pt x="436943" y="835507"/>
                  </a:lnTo>
                  <a:lnTo>
                    <a:pt x="445427" y="958380"/>
                  </a:lnTo>
                  <a:lnTo>
                    <a:pt x="483603" y="958380"/>
                  </a:lnTo>
                  <a:lnTo>
                    <a:pt x="483603" y="1037018"/>
                  </a:lnTo>
                  <a:lnTo>
                    <a:pt x="521779" y="1037018"/>
                  </a:lnTo>
                  <a:lnTo>
                    <a:pt x="521779" y="1130401"/>
                  </a:lnTo>
                  <a:lnTo>
                    <a:pt x="547230" y="1130401"/>
                  </a:lnTo>
                  <a:lnTo>
                    <a:pt x="547230" y="1228699"/>
                  </a:lnTo>
                  <a:lnTo>
                    <a:pt x="581164" y="1228699"/>
                  </a:lnTo>
                  <a:lnTo>
                    <a:pt x="581164" y="1322082"/>
                  </a:lnTo>
                  <a:lnTo>
                    <a:pt x="593890" y="1469517"/>
                  </a:lnTo>
                  <a:lnTo>
                    <a:pt x="640562" y="1469517"/>
                  </a:lnTo>
                  <a:lnTo>
                    <a:pt x="640562" y="1577644"/>
                  </a:lnTo>
                  <a:lnTo>
                    <a:pt x="691464" y="1582559"/>
                  </a:lnTo>
                  <a:lnTo>
                    <a:pt x="695706" y="1852879"/>
                  </a:lnTo>
                  <a:lnTo>
                    <a:pt x="721156" y="1857794"/>
                  </a:lnTo>
                  <a:lnTo>
                    <a:pt x="721156" y="1990483"/>
                  </a:lnTo>
                  <a:lnTo>
                    <a:pt x="738124" y="2187079"/>
                  </a:lnTo>
                  <a:lnTo>
                    <a:pt x="759333" y="2216569"/>
                  </a:lnTo>
                  <a:lnTo>
                    <a:pt x="763574" y="2447556"/>
                  </a:lnTo>
                </a:path>
              </a:pathLst>
            </a:custGeom>
            <a:ln w="2857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1512" y="3810931"/>
              <a:ext cx="2940050" cy="1400810"/>
            </a:xfrm>
            <a:custGeom>
              <a:avLst/>
              <a:gdLst/>
              <a:ahLst/>
              <a:cxnLst/>
              <a:rect l="l" t="t" r="r" b="b"/>
              <a:pathLst>
                <a:path w="2940050" h="1400810">
                  <a:moveTo>
                    <a:pt x="0" y="0"/>
                  </a:moveTo>
                  <a:lnTo>
                    <a:pt x="33934" y="0"/>
                  </a:lnTo>
                  <a:lnTo>
                    <a:pt x="29692" y="260489"/>
                  </a:lnTo>
                  <a:lnTo>
                    <a:pt x="59385" y="265404"/>
                  </a:lnTo>
                  <a:lnTo>
                    <a:pt x="59385" y="457072"/>
                  </a:lnTo>
                  <a:lnTo>
                    <a:pt x="67868" y="614349"/>
                  </a:lnTo>
                  <a:lnTo>
                    <a:pt x="114541" y="619264"/>
                  </a:lnTo>
                  <a:lnTo>
                    <a:pt x="118783" y="653668"/>
                  </a:lnTo>
                  <a:lnTo>
                    <a:pt x="241795" y="658583"/>
                  </a:lnTo>
                  <a:lnTo>
                    <a:pt x="250278" y="737222"/>
                  </a:lnTo>
                  <a:lnTo>
                    <a:pt x="356336" y="737222"/>
                  </a:lnTo>
                  <a:lnTo>
                    <a:pt x="356336" y="791286"/>
                  </a:lnTo>
                  <a:lnTo>
                    <a:pt x="415721" y="791286"/>
                  </a:lnTo>
                  <a:lnTo>
                    <a:pt x="415721" y="850252"/>
                  </a:lnTo>
                  <a:lnTo>
                    <a:pt x="445427" y="850252"/>
                  </a:lnTo>
                  <a:lnTo>
                    <a:pt x="432689" y="928890"/>
                  </a:lnTo>
                  <a:lnTo>
                    <a:pt x="555713" y="928890"/>
                  </a:lnTo>
                  <a:lnTo>
                    <a:pt x="559955" y="1017358"/>
                  </a:lnTo>
                  <a:lnTo>
                    <a:pt x="806005" y="1012443"/>
                  </a:lnTo>
                  <a:lnTo>
                    <a:pt x="806005" y="1076337"/>
                  </a:lnTo>
                  <a:lnTo>
                    <a:pt x="924775" y="1076337"/>
                  </a:lnTo>
                  <a:lnTo>
                    <a:pt x="924775" y="1130401"/>
                  </a:lnTo>
                  <a:lnTo>
                    <a:pt x="1043559" y="1140231"/>
                  </a:lnTo>
                  <a:lnTo>
                    <a:pt x="1047800" y="1184465"/>
                  </a:lnTo>
                  <a:lnTo>
                    <a:pt x="1145374" y="1184465"/>
                  </a:lnTo>
                  <a:lnTo>
                    <a:pt x="1145374" y="1253274"/>
                  </a:lnTo>
                  <a:lnTo>
                    <a:pt x="1701088" y="1248359"/>
                  </a:lnTo>
                  <a:lnTo>
                    <a:pt x="1701088" y="1297508"/>
                  </a:lnTo>
                  <a:lnTo>
                    <a:pt x="2719197" y="1277848"/>
                  </a:lnTo>
                  <a:lnTo>
                    <a:pt x="2723438" y="1361401"/>
                  </a:lnTo>
                  <a:lnTo>
                    <a:pt x="2931299" y="1356486"/>
                  </a:lnTo>
                  <a:lnTo>
                    <a:pt x="2939783" y="1400708"/>
                  </a:lnTo>
                </a:path>
              </a:pathLst>
            </a:custGeom>
            <a:ln w="2857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48263" y="5196902"/>
              <a:ext cx="1459865" cy="10160"/>
            </a:xfrm>
            <a:custGeom>
              <a:avLst/>
              <a:gdLst/>
              <a:ahLst/>
              <a:cxnLst/>
              <a:rect l="l" t="t" r="r" b="b"/>
              <a:pathLst>
                <a:path w="1459864" h="10160">
                  <a:moveTo>
                    <a:pt x="0" y="9829"/>
                  </a:moveTo>
                  <a:lnTo>
                    <a:pt x="1459280" y="0"/>
                  </a:lnTo>
                </a:path>
              </a:pathLst>
            </a:custGeom>
            <a:ln w="28574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798" y="1355399"/>
              <a:ext cx="6350" cy="3902075"/>
            </a:xfrm>
            <a:custGeom>
              <a:avLst/>
              <a:gdLst/>
              <a:ahLst/>
              <a:cxnLst/>
              <a:rect l="l" t="t" r="r" b="b"/>
              <a:pathLst>
                <a:path w="6350" h="3902075">
                  <a:moveTo>
                    <a:pt x="0" y="0"/>
                  </a:moveTo>
                  <a:lnTo>
                    <a:pt x="6108" y="3901668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944" y="1373065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>
                  <a:moveTo>
                    <a:pt x="0" y="0"/>
                  </a:moveTo>
                  <a:lnTo>
                    <a:pt x="115963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9944" y="2150371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>
                  <a:moveTo>
                    <a:pt x="0" y="0"/>
                  </a:moveTo>
                  <a:lnTo>
                    <a:pt x="115963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9944" y="2927677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>
                  <a:moveTo>
                    <a:pt x="0" y="0"/>
                  </a:moveTo>
                  <a:lnTo>
                    <a:pt x="115963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9944" y="3702460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>
                  <a:moveTo>
                    <a:pt x="0" y="0"/>
                  </a:moveTo>
                  <a:lnTo>
                    <a:pt x="115963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9944" y="4479767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>
                  <a:moveTo>
                    <a:pt x="0" y="0"/>
                  </a:moveTo>
                  <a:lnTo>
                    <a:pt x="115963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9944" y="5257073"/>
              <a:ext cx="116205" cy="0"/>
            </a:xfrm>
            <a:custGeom>
              <a:avLst/>
              <a:gdLst/>
              <a:ahLst/>
              <a:cxnLst/>
              <a:rect l="l" t="t" r="r" b="b"/>
              <a:pathLst>
                <a:path w="116205">
                  <a:moveTo>
                    <a:pt x="0" y="0"/>
                  </a:moveTo>
                  <a:lnTo>
                    <a:pt x="115963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3696" y="5257073"/>
              <a:ext cx="5332095" cy="0"/>
            </a:xfrm>
            <a:custGeom>
              <a:avLst/>
              <a:gdLst/>
              <a:ahLst/>
              <a:cxnLst/>
              <a:rect l="l" t="t" r="r" b="b"/>
              <a:pathLst>
                <a:path w="5332095">
                  <a:moveTo>
                    <a:pt x="0" y="0"/>
                  </a:moveTo>
                  <a:lnTo>
                    <a:pt x="5332018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4884" y="525833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852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4554" y="525833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852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40326" y="525833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852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54064" y="525833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852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67802" y="525833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852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81540" y="525833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852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95277" y="5258336"/>
              <a:ext cx="0" cy="144145"/>
            </a:xfrm>
            <a:custGeom>
              <a:avLst/>
              <a:gdLst/>
              <a:ahLst/>
              <a:cxnLst/>
              <a:rect l="l" t="t" r="r" b="b"/>
              <a:pathLst>
                <a:path h="144145">
                  <a:moveTo>
                    <a:pt x="0" y="0"/>
                  </a:moveTo>
                  <a:lnTo>
                    <a:pt x="0" y="143852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1831" y="3306236"/>
              <a:ext cx="848360" cy="0"/>
            </a:xfrm>
            <a:custGeom>
              <a:avLst/>
              <a:gdLst/>
              <a:ahLst/>
              <a:cxnLst/>
              <a:rect l="l" t="t" r="r" b="b"/>
              <a:pathLst>
                <a:path w="848360">
                  <a:moveTo>
                    <a:pt x="0" y="0"/>
                  </a:moveTo>
                  <a:lnTo>
                    <a:pt x="848321" y="0"/>
                  </a:lnTo>
                </a:path>
              </a:pathLst>
            </a:custGeom>
            <a:ln w="285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9638" y="3298665"/>
              <a:ext cx="0" cy="1925955"/>
            </a:xfrm>
            <a:custGeom>
              <a:avLst/>
              <a:gdLst/>
              <a:ahLst/>
              <a:cxnLst/>
              <a:rect l="l" t="t" r="r" b="b"/>
              <a:pathLst>
                <a:path h="1925954">
                  <a:moveTo>
                    <a:pt x="0" y="0"/>
                  </a:moveTo>
                  <a:lnTo>
                    <a:pt x="0" y="1925599"/>
                  </a:lnTo>
                </a:path>
              </a:pathLst>
            </a:custGeom>
            <a:ln w="285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8265" y="3306236"/>
              <a:ext cx="0" cy="1946275"/>
            </a:xfrm>
            <a:custGeom>
              <a:avLst/>
              <a:gdLst/>
              <a:ahLst/>
              <a:cxnLst/>
              <a:rect l="l" t="t" r="r" b="b"/>
              <a:pathLst>
                <a:path h="1946275">
                  <a:moveTo>
                    <a:pt x="0" y="0"/>
                  </a:moveTo>
                  <a:lnTo>
                    <a:pt x="0" y="1945792"/>
                  </a:lnTo>
                </a:path>
              </a:pathLst>
            </a:custGeom>
            <a:ln w="285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1674" y="1842476"/>
              <a:ext cx="230504" cy="0"/>
            </a:xfrm>
            <a:custGeom>
              <a:avLst/>
              <a:gdLst/>
              <a:ahLst/>
              <a:cxnLst/>
              <a:rect l="l" t="t" r="r" b="b"/>
              <a:pathLst>
                <a:path w="230505">
                  <a:moveTo>
                    <a:pt x="0" y="0"/>
                  </a:moveTo>
                  <a:lnTo>
                    <a:pt x="229882" y="0"/>
                  </a:lnTo>
                </a:path>
              </a:pathLst>
            </a:custGeom>
            <a:ln w="28575">
              <a:solidFill>
                <a:srgbClr val="003D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1674" y="2200845"/>
              <a:ext cx="230504" cy="0"/>
            </a:xfrm>
            <a:custGeom>
              <a:avLst/>
              <a:gdLst/>
              <a:ahLst/>
              <a:cxnLst/>
              <a:rect l="l" t="t" r="r" b="b"/>
              <a:pathLst>
                <a:path w="230505">
                  <a:moveTo>
                    <a:pt x="0" y="0"/>
                  </a:moveTo>
                  <a:lnTo>
                    <a:pt x="229882" y="0"/>
                  </a:lnTo>
                </a:path>
              </a:pathLst>
            </a:custGeom>
            <a:ln w="2857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0911" y="1288737"/>
            <a:ext cx="2178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6062" y="283327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062" y="437780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6062" y="2058547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6062" y="360308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9156" y="514761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5071" y="548080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64028" y="548080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3E3E3E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49612" y="548080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67771" y="548080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24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97361" y="548080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32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15177" y="548080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02819" y="548080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48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05499" y="1755626"/>
            <a:ext cx="1784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3E3E3E"/>
                </a:solidFill>
                <a:latin typeface="Arial"/>
                <a:cs typeface="Arial"/>
              </a:rPr>
              <a:t>Panitumumab</a:t>
            </a:r>
            <a:r>
              <a:rPr sz="9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E3E3E"/>
                </a:solidFill>
                <a:latin typeface="Arial"/>
                <a:cs typeface="Arial"/>
              </a:rPr>
              <a:t>(Vectibix;</a:t>
            </a:r>
            <a:r>
              <a:rPr sz="9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E3E3E"/>
                </a:solidFill>
                <a:latin typeface="Arial"/>
                <a:cs typeface="Arial"/>
              </a:rPr>
              <a:t>Amgen)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05499" y="2111442"/>
            <a:ext cx="1156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3E3E3E"/>
                </a:solidFill>
                <a:latin typeface="Arial"/>
                <a:cs typeface="Arial"/>
              </a:rPr>
              <a:t>Best</a:t>
            </a: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E3E3E"/>
                </a:solidFill>
                <a:latin typeface="Arial"/>
                <a:cs typeface="Arial"/>
              </a:rPr>
              <a:t>supportive</a:t>
            </a:r>
            <a:r>
              <a:rPr sz="900" b="1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3E3E3E"/>
                </a:solidFill>
                <a:latin typeface="Arial"/>
                <a:cs typeface="Arial"/>
              </a:rPr>
              <a:t>care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08389" y="3174809"/>
            <a:ext cx="2094864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Median</a:t>
            </a:r>
            <a:r>
              <a:rPr sz="1000" b="1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PFS</a:t>
            </a:r>
            <a:r>
              <a:rPr sz="1000" b="1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8</a:t>
            </a:r>
            <a:r>
              <a:rPr sz="10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weeks</a:t>
            </a:r>
            <a:r>
              <a:rPr sz="1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vs.</a:t>
            </a:r>
            <a:r>
              <a:rPr sz="1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7.3</a:t>
            </a:r>
            <a:r>
              <a:rPr sz="10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3E3E"/>
                </a:solidFill>
                <a:latin typeface="Arial"/>
                <a:cs typeface="Arial"/>
              </a:rPr>
              <a:t>weeks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R="26034" algn="ctr">
              <a:lnSpc>
                <a:spcPct val="100000"/>
              </a:lnSpc>
            </a:pP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HR</a:t>
            </a:r>
            <a:r>
              <a:rPr sz="1000" b="1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0.54</a:t>
            </a:r>
            <a:r>
              <a:rPr sz="1000" b="1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(95%</a:t>
            </a:r>
            <a:r>
              <a:rPr sz="1000" b="1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CI</a:t>
            </a:r>
            <a:r>
              <a:rPr sz="1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3E3E"/>
                </a:solidFill>
                <a:latin typeface="Arial"/>
                <a:cs typeface="Arial"/>
              </a:rPr>
              <a:t>0.44–0.66)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16064" y="3372608"/>
            <a:ext cx="2607945" cy="521970"/>
          </a:xfrm>
          <a:custGeom>
            <a:avLst/>
            <a:gdLst/>
            <a:ahLst/>
            <a:cxnLst/>
            <a:rect l="l" t="t" r="r" b="b"/>
            <a:pathLst>
              <a:path w="2607945" h="521970">
                <a:moveTo>
                  <a:pt x="0" y="260845"/>
                </a:moveTo>
                <a:lnTo>
                  <a:pt x="18243" y="217109"/>
                </a:lnTo>
                <a:lnTo>
                  <a:pt x="49759" y="189219"/>
                </a:lnTo>
                <a:lnTo>
                  <a:pt x="95730" y="162548"/>
                </a:lnTo>
                <a:lnTo>
                  <a:pt x="155277" y="137272"/>
                </a:lnTo>
                <a:lnTo>
                  <a:pt x="227518" y="113568"/>
                </a:lnTo>
                <a:lnTo>
                  <a:pt x="268124" y="102360"/>
                </a:lnTo>
                <a:lnTo>
                  <a:pt x="311573" y="91611"/>
                </a:lnTo>
                <a:lnTo>
                  <a:pt x="357756" y="81343"/>
                </a:lnTo>
                <a:lnTo>
                  <a:pt x="406562" y="71578"/>
                </a:lnTo>
                <a:lnTo>
                  <a:pt x="457881" y="62338"/>
                </a:lnTo>
                <a:lnTo>
                  <a:pt x="511604" y="53644"/>
                </a:lnTo>
                <a:lnTo>
                  <a:pt x="567620" y="45520"/>
                </a:lnTo>
                <a:lnTo>
                  <a:pt x="625819" y="37987"/>
                </a:lnTo>
                <a:lnTo>
                  <a:pt x="686091" y="31066"/>
                </a:lnTo>
                <a:lnTo>
                  <a:pt x="748326" y="24781"/>
                </a:lnTo>
                <a:lnTo>
                  <a:pt x="812414" y="19153"/>
                </a:lnTo>
                <a:lnTo>
                  <a:pt x="878245" y="14203"/>
                </a:lnTo>
                <a:lnTo>
                  <a:pt x="945708" y="9955"/>
                </a:lnTo>
                <a:lnTo>
                  <a:pt x="1014695" y="6430"/>
                </a:lnTo>
                <a:lnTo>
                  <a:pt x="1085094" y="3650"/>
                </a:lnTo>
                <a:lnTo>
                  <a:pt x="1156796" y="1636"/>
                </a:lnTo>
                <a:lnTo>
                  <a:pt x="1229690" y="412"/>
                </a:lnTo>
                <a:lnTo>
                  <a:pt x="1303667" y="0"/>
                </a:lnTo>
                <a:lnTo>
                  <a:pt x="1377645" y="412"/>
                </a:lnTo>
                <a:lnTo>
                  <a:pt x="1450541" y="1636"/>
                </a:lnTo>
                <a:lnTo>
                  <a:pt x="1522244" y="3650"/>
                </a:lnTo>
                <a:lnTo>
                  <a:pt x="1592644" y="6430"/>
                </a:lnTo>
                <a:lnTo>
                  <a:pt x="1661632" y="9955"/>
                </a:lnTo>
                <a:lnTo>
                  <a:pt x="1729096" y="14203"/>
                </a:lnTo>
                <a:lnTo>
                  <a:pt x="1794928" y="19153"/>
                </a:lnTo>
                <a:lnTo>
                  <a:pt x="1859017" y="24781"/>
                </a:lnTo>
                <a:lnTo>
                  <a:pt x="1921252" y="31066"/>
                </a:lnTo>
                <a:lnTo>
                  <a:pt x="1981525" y="37987"/>
                </a:lnTo>
                <a:lnTo>
                  <a:pt x="2039724" y="45520"/>
                </a:lnTo>
                <a:lnTo>
                  <a:pt x="2095741" y="53644"/>
                </a:lnTo>
                <a:lnTo>
                  <a:pt x="2149464" y="62338"/>
                </a:lnTo>
                <a:lnTo>
                  <a:pt x="2200784" y="71578"/>
                </a:lnTo>
                <a:lnTo>
                  <a:pt x="2249590" y="81343"/>
                </a:lnTo>
                <a:lnTo>
                  <a:pt x="2295773" y="91611"/>
                </a:lnTo>
                <a:lnTo>
                  <a:pt x="2339223" y="102360"/>
                </a:lnTo>
                <a:lnTo>
                  <a:pt x="2379829" y="113568"/>
                </a:lnTo>
                <a:lnTo>
                  <a:pt x="2417481" y="125213"/>
                </a:lnTo>
                <a:lnTo>
                  <a:pt x="2483485" y="149725"/>
                </a:lnTo>
                <a:lnTo>
                  <a:pt x="2536354" y="175720"/>
                </a:lnTo>
                <a:lnTo>
                  <a:pt x="2575208" y="203023"/>
                </a:lnTo>
                <a:lnTo>
                  <a:pt x="2605284" y="246042"/>
                </a:lnTo>
                <a:lnTo>
                  <a:pt x="2607348" y="260845"/>
                </a:lnTo>
                <a:lnTo>
                  <a:pt x="2605284" y="275647"/>
                </a:lnTo>
                <a:lnTo>
                  <a:pt x="2575208" y="318667"/>
                </a:lnTo>
                <a:lnTo>
                  <a:pt x="2536354" y="345969"/>
                </a:lnTo>
                <a:lnTo>
                  <a:pt x="2483485" y="371965"/>
                </a:lnTo>
                <a:lnTo>
                  <a:pt x="2417481" y="396477"/>
                </a:lnTo>
                <a:lnTo>
                  <a:pt x="2379829" y="408122"/>
                </a:lnTo>
                <a:lnTo>
                  <a:pt x="2339223" y="419329"/>
                </a:lnTo>
                <a:lnTo>
                  <a:pt x="2295773" y="430078"/>
                </a:lnTo>
                <a:lnTo>
                  <a:pt x="2249590" y="440346"/>
                </a:lnTo>
                <a:lnTo>
                  <a:pt x="2200784" y="450112"/>
                </a:lnTo>
                <a:lnTo>
                  <a:pt x="2149464" y="459352"/>
                </a:lnTo>
                <a:lnTo>
                  <a:pt x="2095741" y="468045"/>
                </a:lnTo>
                <a:lnTo>
                  <a:pt x="2039724" y="476169"/>
                </a:lnTo>
                <a:lnTo>
                  <a:pt x="1981525" y="483703"/>
                </a:lnTo>
                <a:lnTo>
                  <a:pt x="1921252" y="490623"/>
                </a:lnTo>
                <a:lnTo>
                  <a:pt x="1859017" y="496909"/>
                </a:lnTo>
                <a:lnTo>
                  <a:pt x="1794928" y="502537"/>
                </a:lnTo>
                <a:lnTo>
                  <a:pt x="1729096" y="507486"/>
                </a:lnTo>
                <a:lnTo>
                  <a:pt x="1661632" y="511735"/>
                </a:lnTo>
                <a:lnTo>
                  <a:pt x="1592644" y="515260"/>
                </a:lnTo>
                <a:lnTo>
                  <a:pt x="1522244" y="518040"/>
                </a:lnTo>
                <a:lnTo>
                  <a:pt x="1450541" y="520053"/>
                </a:lnTo>
                <a:lnTo>
                  <a:pt x="1377645" y="521277"/>
                </a:lnTo>
                <a:lnTo>
                  <a:pt x="1303667" y="521690"/>
                </a:lnTo>
                <a:lnTo>
                  <a:pt x="1229690" y="521277"/>
                </a:lnTo>
                <a:lnTo>
                  <a:pt x="1156796" y="520053"/>
                </a:lnTo>
                <a:lnTo>
                  <a:pt x="1085094" y="518040"/>
                </a:lnTo>
                <a:lnTo>
                  <a:pt x="1014695" y="515260"/>
                </a:lnTo>
                <a:lnTo>
                  <a:pt x="945708" y="511735"/>
                </a:lnTo>
                <a:lnTo>
                  <a:pt x="878245" y="507486"/>
                </a:lnTo>
                <a:lnTo>
                  <a:pt x="812414" y="502537"/>
                </a:lnTo>
                <a:lnTo>
                  <a:pt x="748326" y="496909"/>
                </a:lnTo>
                <a:lnTo>
                  <a:pt x="686091" y="490623"/>
                </a:lnTo>
                <a:lnTo>
                  <a:pt x="625819" y="483703"/>
                </a:lnTo>
                <a:lnTo>
                  <a:pt x="567620" y="476169"/>
                </a:lnTo>
                <a:lnTo>
                  <a:pt x="511604" y="468045"/>
                </a:lnTo>
                <a:lnTo>
                  <a:pt x="457881" y="459352"/>
                </a:lnTo>
                <a:lnTo>
                  <a:pt x="406562" y="450112"/>
                </a:lnTo>
                <a:lnTo>
                  <a:pt x="357756" y="440346"/>
                </a:lnTo>
                <a:lnTo>
                  <a:pt x="311573" y="430078"/>
                </a:lnTo>
                <a:lnTo>
                  <a:pt x="268124" y="419329"/>
                </a:lnTo>
                <a:lnTo>
                  <a:pt x="227518" y="408122"/>
                </a:lnTo>
                <a:lnTo>
                  <a:pt x="189865" y="396477"/>
                </a:lnTo>
                <a:lnTo>
                  <a:pt x="123862" y="371965"/>
                </a:lnTo>
                <a:lnTo>
                  <a:pt x="70993" y="345969"/>
                </a:lnTo>
                <a:lnTo>
                  <a:pt x="32139" y="318667"/>
                </a:lnTo>
                <a:lnTo>
                  <a:pt x="2063" y="275647"/>
                </a:lnTo>
                <a:lnTo>
                  <a:pt x="0" y="260845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57589" y="5948489"/>
            <a:ext cx="821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1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3E3E"/>
                </a:solidFill>
                <a:latin typeface="Arial"/>
                <a:cs typeface="Arial"/>
              </a:rPr>
              <a:t>(weeks)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3259" y="2923337"/>
            <a:ext cx="167005" cy="768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PFS</a:t>
            </a:r>
            <a:r>
              <a:rPr sz="10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rate</a:t>
            </a:r>
            <a:r>
              <a:rPr sz="1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(%)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06987" y="1255712"/>
            <a:ext cx="3768725" cy="9258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323215" algn="just">
              <a:lnSpc>
                <a:spcPct val="100000"/>
              </a:lnSpc>
              <a:spcBef>
                <a:spcPts val="320"/>
              </a:spcBef>
            </a:pPr>
            <a:r>
              <a:rPr sz="1000" spc="-10" dirty="0">
                <a:latin typeface="Times New Roman"/>
                <a:cs typeface="Times New Roman"/>
              </a:rPr>
              <a:t>Open-</a:t>
            </a:r>
            <a:r>
              <a:rPr sz="1000" dirty="0">
                <a:latin typeface="Times New Roman"/>
                <a:cs typeface="Times New Roman"/>
              </a:rPr>
              <a:t>Label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Phase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III Trial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Panitumumab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Plus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Best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Supportive </a:t>
            </a:r>
            <a:r>
              <a:rPr sz="1000" dirty="0">
                <a:latin typeface="Times New Roman"/>
                <a:cs typeface="Times New Roman"/>
              </a:rPr>
              <a:t>Care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Compared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with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Best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Supportive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Alone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Patients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with </a:t>
            </a:r>
            <a:r>
              <a:rPr sz="1000" spc="-10" dirty="0">
                <a:latin typeface="Times New Roman"/>
                <a:cs typeface="Times New Roman"/>
              </a:rPr>
              <a:t>Chemotherapy-</a:t>
            </a:r>
            <a:r>
              <a:rPr sz="1000" dirty="0">
                <a:latin typeface="Times New Roman"/>
                <a:cs typeface="Times New Roman"/>
              </a:rPr>
              <a:t>Refractory Metastatic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Colorectal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Cancer</a:t>
            </a:r>
            <a:endParaRPr sz="1000">
              <a:latin typeface="Times New Roman"/>
              <a:cs typeface="Times New Roman"/>
            </a:endParaRPr>
          </a:p>
          <a:p>
            <a:pPr marL="90805" marR="145415">
              <a:lnSpc>
                <a:spcPct val="100000"/>
              </a:lnSpc>
              <a:spcBef>
                <a:spcPts val="20"/>
              </a:spcBef>
            </a:pPr>
            <a:r>
              <a:rPr sz="800" i="1" dirty="0">
                <a:latin typeface="Arial"/>
                <a:cs typeface="Arial"/>
              </a:rPr>
              <a:t>Eric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Van Cutsen,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Marc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Peeters,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Salvatore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Siena,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Yves</a:t>
            </a:r>
            <a:r>
              <a:rPr sz="800" i="1" spc="-2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Humblet,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20" dirty="0">
                <a:latin typeface="Arial"/>
                <a:cs typeface="Arial"/>
              </a:rPr>
              <a:t>Alain </a:t>
            </a:r>
            <a:r>
              <a:rPr sz="800" i="1" dirty="0">
                <a:latin typeface="Arial"/>
                <a:cs typeface="Arial"/>
              </a:rPr>
              <a:t>Hendlisz,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Bart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Neyns,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Jean-</a:t>
            </a:r>
            <a:r>
              <a:rPr sz="800" i="1" dirty="0">
                <a:latin typeface="Arial"/>
                <a:cs typeface="Arial"/>
              </a:rPr>
              <a:t>Luc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Canon,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Jean-</a:t>
            </a:r>
            <a:r>
              <a:rPr sz="800" i="1" dirty="0">
                <a:latin typeface="Arial"/>
                <a:cs typeface="Arial"/>
              </a:rPr>
              <a:t>Luc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Van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Laethem,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Joan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Maurel, </a:t>
            </a:r>
            <a:r>
              <a:rPr sz="800" i="1" dirty="0">
                <a:latin typeface="Arial"/>
                <a:cs typeface="Arial"/>
              </a:rPr>
              <a:t>Gary</a:t>
            </a:r>
            <a:r>
              <a:rPr sz="800" i="1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Richardson,Michael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Wolf,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and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Rafael</a:t>
            </a:r>
            <a:r>
              <a:rPr sz="800" i="1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G. </a:t>
            </a:r>
            <a:r>
              <a:rPr sz="800" i="1" spc="-10" dirty="0">
                <a:latin typeface="Arial"/>
                <a:cs typeface="Arial"/>
              </a:rPr>
              <a:t>Amado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0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Medians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reached…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6271" y="2101836"/>
            <a:ext cx="2637155" cy="2690495"/>
            <a:chOff x="1346271" y="2101836"/>
            <a:chExt cx="2637155" cy="2690495"/>
          </a:xfrm>
        </p:grpSpPr>
        <p:sp>
          <p:nvSpPr>
            <p:cNvPr id="5" name="object 5"/>
            <p:cNvSpPr/>
            <p:nvPr/>
          </p:nvSpPr>
          <p:spPr>
            <a:xfrm>
              <a:off x="1451046" y="2133588"/>
              <a:ext cx="972185" cy="1075055"/>
            </a:xfrm>
            <a:custGeom>
              <a:avLst/>
              <a:gdLst/>
              <a:ahLst/>
              <a:cxnLst/>
              <a:rect l="l" t="t" r="r" b="b"/>
              <a:pathLst>
                <a:path w="972185" h="1075055">
                  <a:moveTo>
                    <a:pt x="0" y="0"/>
                  </a:moveTo>
                  <a:lnTo>
                    <a:pt x="38481" y="0"/>
                  </a:lnTo>
                  <a:lnTo>
                    <a:pt x="38481" y="40576"/>
                  </a:lnTo>
                  <a:lnTo>
                    <a:pt x="61328" y="48094"/>
                  </a:lnTo>
                  <a:lnTo>
                    <a:pt x="61328" y="108216"/>
                  </a:lnTo>
                  <a:lnTo>
                    <a:pt x="115443" y="108216"/>
                  </a:lnTo>
                  <a:lnTo>
                    <a:pt x="122656" y="144284"/>
                  </a:lnTo>
                  <a:lnTo>
                    <a:pt x="221272" y="144284"/>
                  </a:lnTo>
                  <a:lnTo>
                    <a:pt x="221272" y="201396"/>
                  </a:lnTo>
                  <a:lnTo>
                    <a:pt x="317474" y="201396"/>
                  </a:lnTo>
                  <a:lnTo>
                    <a:pt x="317474" y="244983"/>
                  </a:lnTo>
                  <a:lnTo>
                    <a:pt x="394436" y="244983"/>
                  </a:lnTo>
                  <a:lnTo>
                    <a:pt x="394436" y="305104"/>
                  </a:lnTo>
                  <a:lnTo>
                    <a:pt x="519493" y="305104"/>
                  </a:lnTo>
                  <a:lnTo>
                    <a:pt x="519493" y="384759"/>
                  </a:lnTo>
                  <a:lnTo>
                    <a:pt x="545960" y="384759"/>
                  </a:lnTo>
                  <a:lnTo>
                    <a:pt x="545960" y="425335"/>
                  </a:lnTo>
                  <a:lnTo>
                    <a:pt x="565200" y="425335"/>
                  </a:lnTo>
                  <a:lnTo>
                    <a:pt x="565200" y="477951"/>
                  </a:lnTo>
                  <a:lnTo>
                    <a:pt x="584441" y="477951"/>
                  </a:lnTo>
                  <a:lnTo>
                    <a:pt x="584441" y="598182"/>
                  </a:lnTo>
                  <a:lnTo>
                    <a:pt x="615708" y="598182"/>
                  </a:lnTo>
                  <a:lnTo>
                    <a:pt x="615708" y="637260"/>
                  </a:lnTo>
                  <a:lnTo>
                    <a:pt x="648169" y="637260"/>
                  </a:lnTo>
                  <a:lnTo>
                    <a:pt x="648169" y="694372"/>
                  </a:lnTo>
                  <a:lnTo>
                    <a:pt x="671017" y="694372"/>
                  </a:lnTo>
                  <a:lnTo>
                    <a:pt x="671017" y="754494"/>
                  </a:lnTo>
                  <a:lnTo>
                    <a:pt x="760006" y="754494"/>
                  </a:lnTo>
                  <a:lnTo>
                    <a:pt x="760006" y="814616"/>
                  </a:lnTo>
                  <a:lnTo>
                    <a:pt x="821334" y="814616"/>
                  </a:lnTo>
                  <a:lnTo>
                    <a:pt x="821334" y="862711"/>
                  </a:lnTo>
                  <a:lnTo>
                    <a:pt x="853808" y="862711"/>
                  </a:lnTo>
                  <a:lnTo>
                    <a:pt x="853808" y="918311"/>
                  </a:lnTo>
                  <a:lnTo>
                    <a:pt x="892289" y="918311"/>
                  </a:lnTo>
                  <a:lnTo>
                    <a:pt x="892289" y="970927"/>
                  </a:lnTo>
                  <a:lnTo>
                    <a:pt x="930770" y="970927"/>
                  </a:lnTo>
                  <a:lnTo>
                    <a:pt x="930770" y="1031036"/>
                  </a:lnTo>
                  <a:lnTo>
                    <a:pt x="971651" y="1031036"/>
                  </a:lnTo>
                  <a:lnTo>
                    <a:pt x="971651" y="1074623"/>
                  </a:lnTo>
                </a:path>
              </a:pathLst>
            </a:custGeom>
            <a:ln w="2857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9917" y="3212724"/>
              <a:ext cx="1501140" cy="902335"/>
            </a:xfrm>
            <a:custGeom>
              <a:avLst/>
              <a:gdLst/>
              <a:ahLst/>
              <a:cxnLst/>
              <a:rect l="l" t="t" r="r" b="b"/>
              <a:pathLst>
                <a:path w="1501139" h="902335">
                  <a:moveTo>
                    <a:pt x="0" y="0"/>
                  </a:moveTo>
                  <a:lnTo>
                    <a:pt x="21640" y="0"/>
                  </a:lnTo>
                  <a:lnTo>
                    <a:pt x="21640" y="63119"/>
                  </a:lnTo>
                  <a:lnTo>
                    <a:pt x="40881" y="63119"/>
                  </a:lnTo>
                  <a:lnTo>
                    <a:pt x="40881" y="108216"/>
                  </a:lnTo>
                  <a:lnTo>
                    <a:pt x="57721" y="171335"/>
                  </a:lnTo>
                  <a:lnTo>
                    <a:pt x="86588" y="171335"/>
                  </a:lnTo>
                  <a:lnTo>
                    <a:pt x="86588" y="228447"/>
                  </a:lnTo>
                  <a:lnTo>
                    <a:pt x="146710" y="228447"/>
                  </a:lnTo>
                  <a:lnTo>
                    <a:pt x="146710" y="276542"/>
                  </a:lnTo>
                  <a:lnTo>
                    <a:pt x="188798" y="276542"/>
                  </a:lnTo>
                  <a:lnTo>
                    <a:pt x="188798" y="339674"/>
                  </a:lnTo>
                  <a:lnTo>
                    <a:pt x="217665" y="339674"/>
                  </a:lnTo>
                  <a:lnTo>
                    <a:pt x="217665" y="384759"/>
                  </a:lnTo>
                  <a:lnTo>
                    <a:pt x="240512" y="384759"/>
                  </a:lnTo>
                  <a:lnTo>
                    <a:pt x="240512" y="444881"/>
                  </a:lnTo>
                  <a:lnTo>
                    <a:pt x="394436" y="444881"/>
                  </a:lnTo>
                  <a:lnTo>
                    <a:pt x="394436" y="488467"/>
                  </a:lnTo>
                  <a:lnTo>
                    <a:pt x="416077" y="495985"/>
                  </a:lnTo>
                  <a:lnTo>
                    <a:pt x="416077" y="616216"/>
                  </a:lnTo>
                  <a:lnTo>
                    <a:pt x="458165" y="616216"/>
                  </a:lnTo>
                  <a:lnTo>
                    <a:pt x="458165" y="664311"/>
                  </a:lnTo>
                  <a:lnTo>
                    <a:pt x="496646" y="664311"/>
                  </a:lnTo>
                  <a:lnTo>
                    <a:pt x="496646" y="716915"/>
                  </a:lnTo>
                  <a:lnTo>
                    <a:pt x="785266" y="716915"/>
                  </a:lnTo>
                  <a:lnTo>
                    <a:pt x="785266" y="777036"/>
                  </a:lnTo>
                  <a:lnTo>
                    <a:pt x="820140" y="777036"/>
                  </a:lnTo>
                  <a:lnTo>
                    <a:pt x="820140" y="832650"/>
                  </a:lnTo>
                  <a:lnTo>
                    <a:pt x="856208" y="832650"/>
                  </a:lnTo>
                  <a:lnTo>
                    <a:pt x="856208" y="901788"/>
                  </a:lnTo>
                  <a:lnTo>
                    <a:pt x="1500771" y="901788"/>
                  </a:lnTo>
                </a:path>
              </a:pathLst>
            </a:custGeom>
            <a:ln w="28574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9932" y="2119303"/>
              <a:ext cx="2468880" cy="2245995"/>
            </a:xfrm>
            <a:custGeom>
              <a:avLst/>
              <a:gdLst/>
              <a:ahLst/>
              <a:cxnLst/>
              <a:rect l="l" t="t" r="r" b="b"/>
              <a:pathLst>
                <a:path w="2468879" h="2245995">
                  <a:moveTo>
                    <a:pt x="2468537" y="2245995"/>
                  </a:moveTo>
                  <a:lnTo>
                    <a:pt x="2035670" y="2245995"/>
                  </a:lnTo>
                  <a:lnTo>
                    <a:pt x="2035670" y="2120811"/>
                  </a:lnTo>
                  <a:lnTo>
                    <a:pt x="1987427" y="2120258"/>
                  </a:lnTo>
                  <a:lnTo>
                    <a:pt x="1939198" y="2119706"/>
                  </a:lnTo>
                  <a:lnTo>
                    <a:pt x="1890996" y="2119153"/>
                  </a:lnTo>
                  <a:lnTo>
                    <a:pt x="1842836" y="2118601"/>
                  </a:lnTo>
                  <a:lnTo>
                    <a:pt x="1794732" y="2118048"/>
                  </a:lnTo>
                  <a:lnTo>
                    <a:pt x="1746698" y="2117496"/>
                  </a:lnTo>
                  <a:lnTo>
                    <a:pt x="1698749" y="2116943"/>
                  </a:lnTo>
                  <a:lnTo>
                    <a:pt x="1650898" y="2116391"/>
                  </a:lnTo>
                  <a:lnTo>
                    <a:pt x="1650898" y="2050110"/>
                  </a:lnTo>
                  <a:lnTo>
                    <a:pt x="1410423" y="2050110"/>
                  </a:lnTo>
                  <a:lnTo>
                    <a:pt x="1410423" y="2002980"/>
                  </a:lnTo>
                  <a:lnTo>
                    <a:pt x="1381569" y="2002980"/>
                  </a:lnTo>
                  <a:lnTo>
                    <a:pt x="1381569" y="1939658"/>
                  </a:lnTo>
                  <a:lnTo>
                    <a:pt x="1310627" y="1939658"/>
                  </a:lnTo>
                  <a:lnTo>
                    <a:pt x="1310627" y="1901367"/>
                  </a:lnTo>
                  <a:lnTo>
                    <a:pt x="1163929" y="1901367"/>
                  </a:lnTo>
                  <a:lnTo>
                    <a:pt x="1163929" y="1842452"/>
                  </a:lnTo>
                  <a:lnTo>
                    <a:pt x="1108621" y="1842452"/>
                  </a:lnTo>
                  <a:lnTo>
                    <a:pt x="1108621" y="1786483"/>
                  </a:lnTo>
                  <a:lnTo>
                    <a:pt x="1079754" y="1786483"/>
                  </a:lnTo>
                  <a:lnTo>
                    <a:pt x="1079754" y="1739353"/>
                  </a:lnTo>
                  <a:lnTo>
                    <a:pt x="983564" y="1739353"/>
                  </a:lnTo>
                  <a:lnTo>
                    <a:pt x="983564" y="1689277"/>
                  </a:lnTo>
                  <a:lnTo>
                    <a:pt x="923442" y="1689277"/>
                  </a:lnTo>
                  <a:lnTo>
                    <a:pt x="923442" y="1586191"/>
                  </a:lnTo>
                  <a:lnTo>
                    <a:pt x="900595" y="1586191"/>
                  </a:lnTo>
                  <a:lnTo>
                    <a:pt x="900595" y="1531696"/>
                  </a:lnTo>
                  <a:lnTo>
                    <a:pt x="894587" y="1505178"/>
                  </a:lnTo>
                  <a:lnTo>
                    <a:pt x="894587" y="1472780"/>
                  </a:lnTo>
                  <a:lnTo>
                    <a:pt x="894587" y="1433017"/>
                  </a:lnTo>
                  <a:lnTo>
                    <a:pt x="858519" y="1433017"/>
                  </a:lnTo>
                  <a:lnTo>
                    <a:pt x="858519" y="1390307"/>
                  </a:lnTo>
                  <a:lnTo>
                    <a:pt x="702208" y="1390307"/>
                  </a:lnTo>
                  <a:lnTo>
                    <a:pt x="702208" y="1347597"/>
                  </a:lnTo>
                  <a:lnTo>
                    <a:pt x="644486" y="1347597"/>
                  </a:lnTo>
                  <a:lnTo>
                    <a:pt x="644486" y="1284262"/>
                  </a:lnTo>
                  <a:lnTo>
                    <a:pt x="606005" y="1284262"/>
                  </a:lnTo>
                  <a:lnTo>
                    <a:pt x="606005" y="1241552"/>
                  </a:lnTo>
                  <a:lnTo>
                    <a:pt x="583171" y="1241552"/>
                  </a:lnTo>
                  <a:lnTo>
                    <a:pt x="583171" y="1182649"/>
                  </a:lnTo>
                  <a:lnTo>
                    <a:pt x="557910" y="1182649"/>
                  </a:lnTo>
                  <a:lnTo>
                    <a:pt x="557910" y="1142885"/>
                  </a:lnTo>
                  <a:lnTo>
                    <a:pt x="506209" y="1142885"/>
                  </a:lnTo>
                  <a:lnTo>
                    <a:pt x="506209" y="1088389"/>
                  </a:lnTo>
                  <a:lnTo>
                    <a:pt x="486968" y="1088389"/>
                  </a:lnTo>
                  <a:lnTo>
                    <a:pt x="486968" y="1044206"/>
                  </a:lnTo>
                  <a:lnTo>
                    <a:pt x="467740" y="1044206"/>
                  </a:lnTo>
                  <a:lnTo>
                    <a:pt x="467740" y="1001496"/>
                  </a:lnTo>
                  <a:lnTo>
                    <a:pt x="438873" y="1001496"/>
                  </a:lnTo>
                  <a:lnTo>
                    <a:pt x="438873" y="935215"/>
                  </a:lnTo>
                  <a:lnTo>
                    <a:pt x="404012" y="935215"/>
                  </a:lnTo>
                  <a:lnTo>
                    <a:pt x="404012" y="891032"/>
                  </a:lnTo>
                  <a:lnTo>
                    <a:pt x="384771" y="891032"/>
                  </a:lnTo>
                  <a:lnTo>
                    <a:pt x="390778" y="863053"/>
                  </a:lnTo>
                  <a:lnTo>
                    <a:pt x="378752" y="840955"/>
                  </a:lnTo>
                  <a:lnTo>
                    <a:pt x="378752" y="789406"/>
                  </a:lnTo>
                  <a:lnTo>
                    <a:pt x="378752" y="699566"/>
                  </a:lnTo>
                  <a:lnTo>
                    <a:pt x="342684" y="699566"/>
                  </a:lnTo>
                  <a:lnTo>
                    <a:pt x="342684" y="643610"/>
                  </a:lnTo>
                  <a:lnTo>
                    <a:pt x="327050" y="593534"/>
                  </a:lnTo>
                  <a:lnTo>
                    <a:pt x="327050" y="534619"/>
                  </a:lnTo>
                  <a:lnTo>
                    <a:pt x="304203" y="534619"/>
                  </a:lnTo>
                  <a:lnTo>
                    <a:pt x="304203" y="494855"/>
                  </a:lnTo>
                  <a:lnTo>
                    <a:pt x="284975" y="494855"/>
                  </a:lnTo>
                  <a:lnTo>
                    <a:pt x="284975" y="440359"/>
                  </a:lnTo>
                  <a:lnTo>
                    <a:pt x="204406" y="440359"/>
                  </a:lnTo>
                  <a:lnTo>
                    <a:pt x="204406" y="384390"/>
                  </a:lnTo>
                  <a:lnTo>
                    <a:pt x="188772" y="294551"/>
                  </a:lnTo>
                  <a:lnTo>
                    <a:pt x="163525" y="294551"/>
                  </a:lnTo>
                  <a:lnTo>
                    <a:pt x="163525" y="235648"/>
                  </a:lnTo>
                  <a:lnTo>
                    <a:pt x="121437" y="235648"/>
                  </a:lnTo>
                  <a:lnTo>
                    <a:pt x="121437" y="181152"/>
                  </a:lnTo>
                  <a:lnTo>
                    <a:pt x="98602" y="181152"/>
                  </a:lnTo>
                  <a:lnTo>
                    <a:pt x="98602" y="136969"/>
                  </a:lnTo>
                  <a:lnTo>
                    <a:pt x="79362" y="136969"/>
                  </a:lnTo>
                  <a:lnTo>
                    <a:pt x="79362" y="94259"/>
                  </a:lnTo>
                  <a:lnTo>
                    <a:pt x="50495" y="94259"/>
                  </a:lnTo>
                  <a:lnTo>
                    <a:pt x="50495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5B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0883" y="4693866"/>
              <a:ext cx="2548255" cy="0"/>
            </a:xfrm>
            <a:custGeom>
              <a:avLst/>
              <a:gdLst/>
              <a:ahLst/>
              <a:cxnLst/>
              <a:rect l="l" t="t" r="r" b="b"/>
              <a:pathLst>
                <a:path w="2548254">
                  <a:moveTo>
                    <a:pt x="0" y="0"/>
                  </a:moveTo>
                  <a:lnTo>
                    <a:pt x="2547912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3791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298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394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7903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6998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6094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4696" y="2116123"/>
              <a:ext cx="0" cy="2568575"/>
            </a:xfrm>
            <a:custGeom>
              <a:avLst/>
              <a:gdLst/>
              <a:ahLst/>
              <a:cxnLst/>
              <a:rect l="l" t="t" r="r" b="b"/>
              <a:pathLst>
                <a:path h="2568575">
                  <a:moveTo>
                    <a:pt x="0" y="256821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0558" y="211771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0558" y="26335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0558" y="314785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0558" y="366372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0558" y="41780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4696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0558" y="46938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7777" y="3393885"/>
              <a:ext cx="0" cy="1316355"/>
            </a:xfrm>
            <a:custGeom>
              <a:avLst/>
              <a:gdLst/>
              <a:ahLst/>
              <a:cxnLst/>
              <a:rect l="l" t="t" r="r" b="b"/>
              <a:pathLst>
                <a:path h="1316354">
                  <a:moveTo>
                    <a:pt x="0" y="0"/>
                  </a:moveTo>
                  <a:lnTo>
                    <a:pt x="0" y="1315847"/>
                  </a:lnTo>
                </a:path>
              </a:pathLst>
            </a:custGeom>
            <a:ln w="285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58326" y="2686009"/>
            <a:ext cx="182245" cy="146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3E3E3E"/>
                </a:solidFill>
                <a:latin typeface="Arial"/>
                <a:cs typeface="Arial"/>
              </a:rPr>
              <a:t>Event-</a:t>
            </a: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free</a:t>
            </a:r>
            <a:r>
              <a:rPr sz="1100" b="1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E3E3E"/>
                </a:solidFill>
                <a:latin typeface="Arial"/>
                <a:cs typeface="Arial"/>
              </a:rPr>
              <a:t>probability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9810" y="461303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4949" y="4092388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4949" y="3582878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4949" y="3073369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4949" y="2547921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4949" y="2041574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1.0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3557" y="48271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30980" y="48271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02636" y="4827180"/>
            <a:ext cx="864235" cy="56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95"/>
              </a:spcBef>
              <a:tabLst>
                <a:tab pos="780415" algn="l"/>
              </a:tabLst>
            </a:pPr>
            <a:r>
              <a:rPr sz="1000" b="1" spc="-50" dirty="0">
                <a:solidFill>
                  <a:srgbClr val="3E3E3E"/>
                </a:solidFill>
                <a:latin typeface="Arial"/>
                <a:cs typeface="Arial"/>
              </a:rPr>
              <a:t>6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1000" b="1" spc="-50" dirty="0">
                <a:solidFill>
                  <a:srgbClr val="3E3E3E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1100" b="1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E3E3E"/>
                </a:solidFill>
                <a:latin typeface="Arial"/>
                <a:cs typeface="Arial"/>
              </a:rPr>
              <a:t>(years)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9042" y="48271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1628" y="48271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75503" y="48271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81312" y="4403852"/>
            <a:ext cx="900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5BAA"/>
                </a:solidFill>
                <a:latin typeface="Arial"/>
                <a:cs typeface="Arial"/>
              </a:rPr>
              <a:t>median</a:t>
            </a:r>
            <a:r>
              <a:rPr sz="1000" b="1" spc="-40" dirty="0">
                <a:solidFill>
                  <a:srgbClr val="005BAA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5BAA"/>
                </a:solidFill>
                <a:latin typeface="Arial"/>
                <a:cs typeface="Arial"/>
              </a:rPr>
              <a:t>2.3</a:t>
            </a:r>
            <a:r>
              <a:rPr sz="1000" b="1" spc="-55" dirty="0">
                <a:solidFill>
                  <a:srgbClr val="005BAA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005BAA"/>
                </a:solidFill>
                <a:latin typeface="Arial"/>
                <a:cs typeface="Arial"/>
              </a:rPr>
              <a:t>yrs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40098" y="3806936"/>
            <a:ext cx="795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44D1F"/>
                </a:solidFill>
                <a:latin typeface="Arial"/>
                <a:cs typeface="Arial"/>
              </a:rPr>
              <a:t>median</a:t>
            </a:r>
            <a:r>
              <a:rPr sz="1000" b="1" spc="-30" dirty="0">
                <a:solidFill>
                  <a:srgbClr val="F44D1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44D1F"/>
                </a:solidFill>
                <a:latin typeface="Arial"/>
                <a:cs typeface="Arial"/>
              </a:rPr>
              <a:t>5</a:t>
            </a:r>
            <a:r>
              <a:rPr sz="1000" b="1" spc="-50" dirty="0">
                <a:solidFill>
                  <a:srgbClr val="F44D1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44D1F"/>
                </a:solidFill>
                <a:latin typeface="Arial"/>
                <a:cs typeface="Arial"/>
              </a:rPr>
              <a:t>yrs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454219" y="3390708"/>
            <a:ext cx="2473325" cy="1319530"/>
            <a:chOff x="1454219" y="3390708"/>
            <a:chExt cx="2473325" cy="1319530"/>
          </a:xfrm>
        </p:grpSpPr>
        <p:sp>
          <p:nvSpPr>
            <p:cNvPr id="40" name="object 40"/>
            <p:cNvSpPr/>
            <p:nvPr/>
          </p:nvSpPr>
          <p:spPr>
            <a:xfrm>
              <a:off x="2519422" y="3393885"/>
              <a:ext cx="0" cy="1316355"/>
            </a:xfrm>
            <a:custGeom>
              <a:avLst/>
              <a:gdLst/>
              <a:ahLst/>
              <a:cxnLst/>
              <a:rect l="l" t="t" r="r" b="b"/>
              <a:pathLst>
                <a:path h="1316354">
                  <a:moveTo>
                    <a:pt x="0" y="0"/>
                  </a:moveTo>
                  <a:lnTo>
                    <a:pt x="0" y="1315847"/>
                  </a:lnTo>
                </a:path>
              </a:pathLst>
            </a:custGeom>
            <a:ln w="285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54219" y="3404995"/>
              <a:ext cx="2473325" cy="0"/>
            </a:xfrm>
            <a:custGeom>
              <a:avLst/>
              <a:gdLst/>
              <a:ahLst/>
              <a:cxnLst/>
              <a:rect l="l" t="t" r="r" b="b"/>
              <a:pathLst>
                <a:path w="2473325">
                  <a:moveTo>
                    <a:pt x="0" y="0"/>
                  </a:moveTo>
                  <a:lnTo>
                    <a:pt x="2473299" y="0"/>
                  </a:lnTo>
                </a:path>
              </a:pathLst>
            </a:custGeom>
            <a:ln w="285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359429" y="2103428"/>
            <a:ext cx="2468880" cy="1320800"/>
            <a:chOff x="5359429" y="2103428"/>
            <a:chExt cx="2468880" cy="1320800"/>
          </a:xfrm>
        </p:grpSpPr>
        <p:sp>
          <p:nvSpPr>
            <p:cNvPr id="43" name="object 43"/>
            <p:cNvSpPr/>
            <p:nvPr/>
          </p:nvSpPr>
          <p:spPr>
            <a:xfrm>
              <a:off x="5381655" y="2133583"/>
              <a:ext cx="2432050" cy="929005"/>
            </a:xfrm>
            <a:custGeom>
              <a:avLst/>
              <a:gdLst/>
              <a:ahLst/>
              <a:cxnLst/>
              <a:rect l="l" t="t" r="r" b="b"/>
              <a:pathLst>
                <a:path w="2432050" h="929005">
                  <a:moveTo>
                    <a:pt x="2432024" y="928560"/>
                  </a:moveTo>
                  <a:lnTo>
                    <a:pt x="1889302" y="928560"/>
                  </a:lnTo>
                  <a:lnTo>
                    <a:pt x="1889302" y="904443"/>
                  </a:lnTo>
                  <a:lnTo>
                    <a:pt x="1636306" y="904443"/>
                  </a:lnTo>
                  <a:lnTo>
                    <a:pt x="1636306" y="884339"/>
                  </a:lnTo>
                  <a:lnTo>
                    <a:pt x="1538376" y="884339"/>
                  </a:lnTo>
                  <a:lnTo>
                    <a:pt x="1538376" y="860221"/>
                  </a:lnTo>
                  <a:lnTo>
                    <a:pt x="1318031" y="860221"/>
                  </a:lnTo>
                  <a:lnTo>
                    <a:pt x="1318031" y="840130"/>
                  </a:lnTo>
                  <a:lnTo>
                    <a:pt x="1264983" y="840130"/>
                  </a:lnTo>
                  <a:lnTo>
                    <a:pt x="1264983" y="820026"/>
                  </a:lnTo>
                  <a:lnTo>
                    <a:pt x="1195603" y="820026"/>
                  </a:lnTo>
                  <a:lnTo>
                    <a:pt x="1195603" y="799934"/>
                  </a:lnTo>
                  <a:lnTo>
                    <a:pt x="1150721" y="799934"/>
                  </a:lnTo>
                  <a:lnTo>
                    <a:pt x="1150721" y="779830"/>
                  </a:lnTo>
                  <a:lnTo>
                    <a:pt x="983424" y="779830"/>
                  </a:lnTo>
                  <a:lnTo>
                    <a:pt x="983424" y="759726"/>
                  </a:lnTo>
                  <a:lnTo>
                    <a:pt x="967092" y="759726"/>
                  </a:lnTo>
                  <a:lnTo>
                    <a:pt x="967092" y="739635"/>
                  </a:lnTo>
                  <a:lnTo>
                    <a:pt x="934453" y="739635"/>
                  </a:lnTo>
                  <a:lnTo>
                    <a:pt x="934453" y="719531"/>
                  </a:lnTo>
                  <a:lnTo>
                    <a:pt x="922210" y="719531"/>
                  </a:lnTo>
                  <a:lnTo>
                    <a:pt x="922210" y="699439"/>
                  </a:lnTo>
                  <a:lnTo>
                    <a:pt x="905890" y="699439"/>
                  </a:lnTo>
                  <a:lnTo>
                    <a:pt x="905890" y="675322"/>
                  </a:lnTo>
                  <a:lnTo>
                    <a:pt x="897724" y="675322"/>
                  </a:lnTo>
                  <a:lnTo>
                    <a:pt x="897724" y="655218"/>
                  </a:lnTo>
                  <a:lnTo>
                    <a:pt x="860996" y="655218"/>
                  </a:lnTo>
                  <a:lnTo>
                    <a:pt x="860996" y="635127"/>
                  </a:lnTo>
                  <a:lnTo>
                    <a:pt x="848753" y="635127"/>
                  </a:lnTo>
                  <a:lnTo>
                    <a:pt x="848753" y="615022"/>
                  </a:lnTo>
                  <a:lnTo>
                    <a:pt x="763066" y="615022"/>
                  </a:lnTo>
                  <a:lnTo>
                    <a:pt x="763066" y="594918"/>
                  </a:lnTo>
                  <a:lnTo>
                    <a:pt x="746747" y="594918"/>
                  </a:lnTo>
                  <a:lnTo>
                    <a:pt x="746747" y="574827"/>
                  </a:lnTo>
                  <a:lnTo>
                    <a:pt x="648817" y="574827"/>
                  </a:lnTo>
                  <a:lnTo>
                    <a:pt x="648817" y="534631"/>
                  </a:lnTo>
                  <a:lnTo>
                    <a:pt x="546798" y="534631"/>
                  </a:lnTo>
                  <a:lnTo>
                    <a:pt x="546798" y="510514"/>
                  </a:lnTo>
                  <a:lnTo>
                    <a:pt x="534555" y="510514"/>
                  </a:lnTo>
                  <a:lnTo>
                    <a:pt x="534555" y="490410"/>
                  </a:lnTo>
                  <a:lnTo>
                    <a:pt x="522312" y="490410"/>
                  </a:lnTo>
                  <a:lnTo>
                    <a:pt x="522312" y="450215"/>
                  </a:lnTo>
                  <a:lnTo>
                    <a:pt x="489673" y="450215"/>
                  </a:lnTo>
                  <a:lnTo>
                    <a:pt x="489673" y="430110"/>
                  </a:lnTo>
                  <a:lnTo>
                    <a:pt x="473341" y="430110"/>
                  </a:lnTo>
                  <a:lnTo>
                    <a:pt x="473341" y="405993"/>
                  </a:lnTo>
                  <a:lnTo>
                    <a:pt x="469264" y="405993"/>
                  </a:lnTo>
                  <a:lnTo>
                    <a:pt x="469264" y="389915"/>
                  </a:lnTo>
                  <a:lnTo>
                    <a:pt x="444779" y="389915"/>
                  </a:lnTo>
                  <a:lnTo>
                    <a:pt x="444779" y="369824"/>
                  </a:lnTo>
                  <a:lnTo>
                    <a:pt x="412140" y="369824"/>
                  </a:lnTo>
                  <a:lnTo>
                    <a:pt x="412140" y="325602"/>
                  </a:lnTo>
                  <a:lnTo>
                    <a:pt x="387654" y="325602"/>
                  </a:lnTo>
                  <a:lnTo>
                    <a:pt x="387654" y="309524"/>
                  </a:lnTo>
                  <a:lnTo>
                    <a:pt x="371335" y="309524"/>
                  </a:lnTo>
                  <a:lnTo>
                    <a:pt x="371335" y="285407"/>
                  </a:lnTo>
                  <a:lnTo>
                    <a:pt x="355015" y="285407"/>
                  </a:lnTo>
                  <a:lnTo>
                    <a:pt x="355015" y="261289"/>
                  </a:lnTo>
                  <a:lnTo>
                    <a:pt x="326440" y="261289"/>
                  </a:lnTo>
                  <a:lnTo>
                    <a:pt x="326440" y="245211"/>
                  </a:lnTo>
                  <a:lnTo>
                    <a:pt x="318287" y="245211"/>
                  </a:lnTo>
                  <a:lnTo>
                    <a:pt x="318287" y="225107"/>
                  </a:lnTo>
                  <a:lnTo>
                    <a:pt x="281558" y="225107"/>
                  </a:lnTo>
                  <a:lnTo>
                    <a:pt x="281558" y="200990"/>
                  </a:lnTo>
                  <a:lnTo>
                    <a:pt x="265239" y="200990"/>
                  </a:lnTo>
                  <a:lnTo>
                    <a:pt x="265239" y="180886"/>
                  </a:lnTo>
                  <a:lnTo>
                    <a:pt x="220344" y="180886"/>
                  </a:lnTo>
                  <a:lnTo>
                    <a:pt x="220344" y="144716"/>
                  </a:lnTo>
                  <a:lnTo>
                    <a:pt x="208114" y="144716"/>
                  </a:lnTo>
                  <a:lnTo>
                    <a:pt x="208114" y="120599"/>
                  </a:lnTo>
                  <a:lnTo>
                    <a:pt x="102019" y="120599"/>
                  </a:lnTo>
                  <a:lnTo>
                    <a:pt x="102019" y="100495"/>
                  </a:lnTo>
                  <a:lnTo>
                    <a:pt x="97929" y="100495"/>
                  </a:lnTo>
                  <a:lnTo>
                    <a:pt x="97929" y="80403"/>
                  </a:lnTo>
                  <a:lnTo>
                    <a:pt x="93852" y="80403"/>
                  </a:lnTo>
                  <a:lnTo>
                    <a:pt x="93852" y="60299"/>
                  </a:lnTo>
                  <a:lnTo>
                    <a:pt x="89776" y="60299"/>
                  </a:lnTo>
                  <a:lnTo>
                    <a:pt x="89776" y="40195"/>
                  </a:lnTo>
                  <a:lnTo>
                    <a:pt x="44881" y="40195"/>
                  </a:lnTo>
                  <a:lnTo>
                    <a:pt x="44881" y="20104"/>
                  </a:lnTo>
                  <a:lnTo>
                    <a:pt x="12242" y="20104"/>
                  </a:lnTo>
                  <a:lnTo>
                    <a:pt x="12242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73716" y="2117716"/>
              <a:ext cx="2409825" cy="1292225"/>
            </a:xfrm>
            <a:custGeom>
              <a:avLst/>
              <a:gdLst/>
              <a:ahLst/>
              <a:cxnLst/>
              <a:rect l="l" t="t" r="r" b="b"/>
              <a:pathLst>
                <a:path w="2409825" h="1292225">
                  <a:moveTo>
                    <a:pt x="0" y="0"/>
                  </a:moveTo>
                  <a:lnTo>
                    <a:pt x="30365" y="0"/>
                  </a:lnTo>
                  <a:lnTo>
                    <a:pt x="30365" y="34620"/>
                  </a:lnTo>
                  <a:lnTo>
                    <a:pt x="59347" y="34620"/>
                  </a:lnTo>
                  <a:lnTo>
                    <a:pt x="59347" y="56781"/>
                  </a:lnTo>
                  <a:lnTo>
                    <a:pt x="81432" y="56781"/>
                  </a:lnTo>
                  <a:lnTo>
                    <a:pt x="81432" y="96939"/>
                  </a:lnTo>
                  <a:lnTo>
                    <a:pt x="102133" y="96939"/>
                  </a:lnTo>
                  <a:lnTo>
                    <a:pt x="102133" y="123253"/>
                  </a:lnTo>
                  <a:lnTo>
                    <a:pt x="111798" y="123253"/>
                  </a:lnTo>
                  <a:lnTo>
                    <a:pt x="111798" y="163410"/>
                  </a:lnTo>
                  <a:lnTo>
                    <a:pt x="223583" y="163410"/>
                  </a:lnTo>
                  <a:lnTo>
                    <a:pt x="223583" y="184188"/>
                  </a:lnTo>
                  <a:lnTo>
                    <a:pt x="227736" y="184188"/>
                  </a:lnTo>
                  <a:lnTo>
                    <a:pt x="227736" y="225729"/>
                  </a:lnTo>
                  <a:lnTo>
                    <a:pt x="237388" y="225729"/>
                  </a:lnTo>
                  <a:lnTo>
                    <a:pt x="237388" y="246494"/>
                  </a:lnTo>
                  <a:lnTo>
                    <a:pt x="240157" y="246494"/>
                  </a:lnTo>
                  <a:lnTo>
                    <a:pt x="240157" y="328206"/>
                  </a:lnTo>
                  <a:lnTo>
                    <a:pt x="256717" y="328206"/>
                  </a:lnTo>
                  <a:lnTo>
                    <a:pt x="256717" y="354520"/>
                  </a:lnTo>
                  <a:lnTo>
                    <a:pt x="274650" y="354520"/>
                  </a:lnTo>
                  <a:lnTo>
                    <a:pt x="274650" y="394677"/>
                  </a:lnTo>
                  <a:lnTo>
                    <a:pt x="274650" y="416826"/>
                  </a:lnTo>
                  <a:lnTo>
                    <a:pt x="302260" y="416826"/>
                  </a:lnTo>
                  <a:lnTo>
                    <a:pt x="302260" y="441756"/>
                  </a:lnTo>
                  <a:lnTo>
                    <a:pt x="314680" y="441756"/>
                  </a:lnTo>
                  <a:lnTo>
                    <a:pt x="314680" y="461149"/>
                  </a:lnTo>
                  <a:lnTo>
                    <a:pt x="327101" y="461149"/>
                  </a:lnTo>
                  <a:lnTo>
                    <a:pt x="327101" y="483298"/>
                  </a:lnTo>
                  <a:lnTo>
                    <a:pt x="351942" y="483298"/>
                  </a:lnTo>
                  <a:lnTo>
                    <a:pt x="351942" y="502691"/>
                  </a:lnTo>
                  <a:lnTo>
                    <a:pt x="361607" y="502691"/>
                  </a:lnTo>
                  <a:lnTo>
                    <a:pt x="361607" y="542848"/>
                  </a:lnTo>
                  <a:lnTo>
                    <a:pt x="386448" y="542848"/>
                  </a:lnTo>
                  <a:lnTo>
                    <a:pt x="386448" y="570547"/>
                  </a:lnTo>
                  <a:lnTo>
                    <a:pt x="420954" y="570547"/>
                  </a:lnTo>
                  <a:lnTo>
                    <a:pt x="420954" y="589940"/>
                  </a:lnTo>
                  <a:lnTo>
                    <a:pt x="429234" y="589940"/>
                  </a:lnTo>
                  <a:lnTo>
                    <a:pt x="429234" y="637019"/>
                  </a:lnTo>
                  <a:lnTo>
                    <a:pt x="429234" y="677176"/>
                  </a:lnTo>
                  <a:lnTo>
                    <a:pt x="434759" y="677176"/>
                  </a:lnTo>
                  <a:lnTo>
                    <a:pt x="434759" y="724268"/>
                  </a:lnTo>
                  <a:lnTo>
                    <a:pt x="469265" y="724268"/>
                  </a:lnTo>
                  <a:lnTo>
                    <a:pt x="469265" y="764425"/>
                  </a:lnTo>
                  <a:lnTo>
                    <a:pt x="481685" y="764425"/>
                  </a:lnTo>
                  <a:lnTo>
                    <a:pt x="481685" y="786587"/>
                  </a:lnTo>
                  <a:lnTo>
                    <a:pt x="494106" y="786587"/>
                  </a:lnTo>
                  <a:lnTo>
                    <a:pt x="494106" y="811504"/>
                  </a:lnTo>
                  <a:lnTo>
                    <a:pt x="518947" y="811504"/>
                  </a:lnTo>
                  <a:lnTo>
                    <a:pt x="518947" y="830897"/>
                  </a:lnTo>
                  <a:lnTo>
                    <a:pt x="561733" y="830897"/>
                  </a:lnTo>
                  <a:lnTo>
                    <a:pt x="561733" y="857211"/>
                  </a:lnTo>
                  <a:lnTo>
                    <a:pt x="583819" y="857211"/>
                  </a:lnTo>
                  <a:lnTo>
                    <a:pt x="583819" y="872439"/>
                  </a:lnTo>
                  <a:lnTo>
                    <a:pt x="614184" y="872439"/>
                  </a:lnTo>
                  <a:lnTo>
                    <a:pt x="614184" y="897369"/>
                  </a:lnTo>
                  <a:lnTo>
                    <a:pt x="619696" y="897369"/>
                  </a:lnTo>
                  <a:lnTo>
                    <a:pt x="619696" y="919530"/>
                  </a:lnTo>
                  <a:lnTo>
                    <a:pt x="654202" y="919530"/>
                  </a:lnTo>
                  <a:lnTo>
                    <a:pt x="654202" y="940295"/>
                  </a:lnTo>
                  <a:lnTo>
                    <a:pt x="666623" y="940295"/>
                  </a:lnTo>
                  <a:lnTo>
                    <a:pt x="666623" y="959688"/>
                  </a:lnTo>
                  <a:lnTo>
                    <a:pt x="681812" y="959688"/>
                  </a:lnTo>
                  <a:lnTo>
                    <a:pt x="681812" y="984605"/>
                  </a:lnTo>
                  <a:lnTo>
                    <a:pt x="701128" y="984605"/>
                  </a:lnTo>
                  <a:lnTo>
                    <a:pt x="701128" y="1001229"/>
                  </a:lnTo>
                  <a:lnTo>
                    <a:pt x="821207" y="1001229"/>
                  </a:lnTo>
                  <a:lnTo>
                    <a:pt x="821207" y="1026160"/>
                  </a:lnTo>
                  <a:lnTo>
                    <a:pt x="833628" y="1026160"/>
                  </a:lnTo>
                  <a:lnTo>
                    <a:pt x="833628" y="1048308"/>
                  </a:lnTo>
                  <a:lnTo>
                    <a:pt x="923340" y="1048308"/>
                  </a:lnTo>
                  <a:lnTo>
                    <a:pt x="923340" y="1073238"/>
                  </a:lnTo>
                  <a:lnTo>
                    <a:pt x="945426" y="1073238"/>
                  </a:lnTo>
                  <a:lnTo>
                    <a:pt x="945426" y="1094016"/>
                  </a:lnTo>
                  <a:lnTo>
                    <a:pt x="953706" y="1094016"/>
                  </a:lnTo>
                  <a:lnTo>
                    <a:pt x="953706" y="1113396"/>
                  </a:lnTo>
                  <a:lnTo>
                    <a:pt x="971651" y="1113396"/>
                  </a:lnTo>
                  <a:lnTo>
                    <a:pt x="971651" y="1135557"/>
                  </a:lnTo>
                  <a:lnTo>
                    <a:pt x="1036523" y="1135557"/>
                  </a:lnTo>
                  <a:lnTo>
                    <a:pt x="1036523" y="1160487"/>
                  </a:lnTo>
                  <a:lnTo>
                    <a:pt x="1086205" y="1160487"/>
                  </a:lnTo>
                  <a:lnTo>
                    <a:pt x="1086205" y="1181252"/>
                  </a:lnTo>
                  <a:lnTo>
                    <a:pt x="1142796" y="1181252"/>
                  </a:lnTo>
                  <a:lnTo>
                    <a:pt x="1142796" y="1200645"/>
                  </a:lnTo>
                  <a:lnTo>
                    <a:pt x="1258722" y="1200645"/>
                  </a:lnTo>
                  <a:lnTo>
                    <a:pt x="1258722" y="1222806"/>
                  </a:lnTo>
                  <a:lnTo>
                    <a:pt x="1331874" y="1222806"/>
                  </a:lnTo>
                  <a:lnTo>
                    <a:pt x="1331874" y="1247724"/>
                  </a:lnTo>
                  <a:lnTo>
                    <a:pt x="1344295" y="1247724"/>
                  </a:lnTo>
                  <a:lnTo>
                    <a:pt x="1344295" y="1262964"/>
                  </a:lnTo>
                  <a:lnTo>
                    <a:pt x="2074418" y="1264348"/>
                  </a:lnTo>
                  <a:lnTo>
                    <a:pt x="2077173" y="1292047"/>
                  </a:lnTo>
                  <a:lnTo>
                    <a:pt x="2409799" y="1289278"/>
                  </a:lnTo>
                </a:path>
              </a:pathLst>
            </a:custGeom>
            <a:ln w="28575">
              <a:solidFill>
                <a:srgbClr val="005B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569075" y="3071939"/>
            <a:ext cx="1221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5BAA"/>
                </a:solidFill>
                <a:latin typeface="Arial"/>
                <a:cs typeface="Arial"/>
              </a:rPr>
              <a:t>median</a:t>
            </a:r>
            <a:r>
              <a:rPr sz="1000" b="1" spc="-35" dirty="0">
                <a:solidFill>
                  <a:srgbClr val="005BAA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5BAA"/>
                </a:solidFill>
                <a:latin typeface="Arial"/>
                <a:cs typeface="Arial"/>
              </a:rPr>
              <a:t>not</a:t>
            </a:r>
            <a:r>
              <a:rPr sz="1000" b="1" spc="-35" dirty="0">
                <a:solidFill>
                  <a:srgbClr val="005BAA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5BAA"/>
                </a:solidFill>
                <a:latin typeface="Arial"/>
                <a:cs typeface="Arial"/>
              </a:rPr>
              <a:t>reached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40559" y="2603666"/>
            <a:ext cx="1221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44D1F"/>
                </a:solidFill>
                <a:latin typeface="Arial"/>
                <a:cs typeface="Arial"/>
              </a:rPr>
              <a:t>median</a:t>
            </a:r>
            <a:r>
              <a:rPr sz="1000" b="1" spc="-35" dirty="0">
                <a:solidFill>
                  <a:srgbClr val="F44D1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44D1F"/>
                </a:solidFill>
                <a:latin typeface="Arial"/>
                <a:cs typeface="Arial"/>
              </a:rPr>
              <a:t>not</a:t>
            </a:r>
            <a:r>
              <a:rPr sz="1000" b="1" spc="-35" dirty="0">
                <a:solidFill>
                  <a:srgbClr val="F44D1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44D1F"/>
                </a:solidFill>
                <a:latin typeface="Arial"/>
                <a:cs typeface="Arial"/>
              </a:rPr>
              <a:t>reached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265769" y="2103428"/>
            <a:ext cx="2609850" cy="2674620"/>
            <a:chOff x="5265769" y="2103428"/>
            <a:chExt cx="2609850" cy="2674620"/>
          </a:xfrm>
        </p:grpSpPr>
        <p:sp>
          <p:nvSpPr>
            <p:cNvPr id="48" name="object 48"/>
            <p:cNvSpPr/>
            <p:nvPr/>
          </p:nvSpPr>
          <p:spPr>
            <a:xfrm>
              <a:off x="5372129" y="3419284"/>
              <a:ext cx="2472055" cy="0"/>
            </a:xfrm>
            <a:custGeom>
              <a:avLst/>
              <a:gdLst/>
              <a:ahLst/>
              <a:cxnLst/>
              <a:rect l="l" t="t" r="r" b="b"/>
              <a:pathLst>
                <a:path w="2472054">
                  <a:moveTo>
                    <a:pt x="0" y="0"/>
                  </a:moveTo>
                  <a:lnTo>
                    <a:pt x="2471712" y="0"/>
                  </a:lnTo>
                </a:path>
              </a:pathLst>
            </a:custGeom>
            <a:ln w="285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26093" y="4693866"/>
              <a:ext cx="2548255" cy="0"/>
            </a:xfrm>
            <a:custGeom>
              <a:avLst/>
              <a:gdLst/>
              <a:ahLst/>
              <a:cxnLst/>
              <a:rect l="l" t="t" r="r" b="b"/>
              <a:pathLst>
                <a:path w="2548254">
                  <a:moveTo>
                    <a:pt x="0" y="0"/>
                  </a:moveTo>
                  <a:lnTo>
                    <a:pt x="2547912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69000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86509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05605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23112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42208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61305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49905" y="2116123"/>
              <a:ext cx="0" cy="2568575"/>
            </a:xfrm>
            <a:custGeom>
              <a:avLst/>
              <a:gdLst/>
              <a:ahLst/>
              <a:cxnLst/>
              <a:rect l="l" t="t" r="r" b="b"/>
              <a:pathLst>
                <a:path h="2568575">
                  <a:moveTo>
                    <a:pt x="0" y="256821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65769" y="2117716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65769" y="2633581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65769" y="3147858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65769" y="3663723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65769" y="41780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49905" y="468434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0"/>
                  </a:moveTo>
                  <a:lnTo>
                    <a:pt x="0" y="93649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65769" y="469386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250" y="0"/>
                  </a:lnTo>
                </a:path>
              </a:pathLst>
            </a:custGeom>
            <a:ln w="28575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933501" y="3327335"/>
            <a:ext cx="278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50%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65846" y="3932346"/>
            <a:ext cx="6337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HR</a:t>
            </a: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=</a:t>
            </a:r>
            <a:r>
              <a:rPr sz="1000" b="1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E3E3E"/>
                </a:solidFill>
                <a:latin typeface="Arial"/>
                <a:cs typeface="Arial"/>
              </a:rPr>
              <a:t>0.50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i="1" dirty="0">
                <a:solidFill>
                  <a:srgbClr val="3E3E3E"/>
                </a:solidFill>
                <a:latin typeface="Arial-BoldItalicMT"/>
                <a:cs typeface="Arial-BoldItalicMT"/>
              </a:rPr>
              <a:t>p</a:t>
            </a:r>
            <a:r>
              <a:rPr sz="1000" b="1" i="1" spc="-10" dirty="0">
                <a:solidFill>
                  <a:srgbClr val="3E3E3E"/>
                </a:solidFill>
                <a:latin typeface="Arial-BoldItalicMT"/>
                <a:cs typeface="Arial-BoldItalicMT"/>
              </a:rPr>
              <a:t> 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E3E3E"/>
                </a:solidFill>
                <a:latin typeface="Arial"/>
                <a:cs typeface="Arial"/>
              </a:rPr>
              <a:t>0.0001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665164" y="2683788"/>
            <a:ext cx="182245" cy="146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3E3E3E"/>
                </a:solidFill>
                <a:latin typeface="Arial"/>
                <a:cs typeface="Arial"/>
              </a:rPr>
              <a:t>Event-</a:t>
            </a: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free</a:t>
            </a:r>
            <a:r>
              <a:rPr sz="1100" b="1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E3E3E"/>
                </a:solidFill>
                <a:latin typeface="Arial"/>
                <a:cs typeface="Arial"/>
              </a:rPr>
              <a:t>probability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15020" y="461303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10158" y="4092388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10158" y="3582878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10158" y="3073369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10158" y="2547921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10158" y="2041574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1.0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18766" y="48271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36190" y="48271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07886" y="4827180"/>
            <a:ext cx="864235" cy="56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95"/>
              </a:spcBef>
              <a:tabLst>
                <a:tab pos="780415" algn="l"/>
              </a:tabLst>
            </a:pPr>
            <a:r>
              <a:rPr sz="1000" b="1" spc="-50" dirty="0">
                <a:solidFill>
                  <a:srgbClr val="3E3E3E"/>
                </a:solidFill>
                <a:latin typeface="Arial"/>
                <a:cs typeface="Arial"/>
              </a:rPr>
              <a:t>6</a:t>
            </a:r>
            <a:r>
              <a:rPr sz="1000" b="1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1000" b="1" spc="-50" dirty="0">
                <a:solidFill>
                  <a:srgbClr val="3E3E3E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1100" b="1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E3E3E"/>
                </a:solidFill>
                <a:latin typeface="Arial"/>
                <a:cs typeface="Arial"/>
              </a:rPr>
              <a:t>(years)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304252" y="482718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356837" y="48271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80712" y="4827180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3E3E3E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14312"/>
            <a:ext cx="1671955" cy="929005"/>
          </a:xfrm>
          <a:custGeom>
            <a:avLst/>
            <a:gdLst/>
            <a:ahLst/>
            <a:cxnLst/>
            <a:rect l="l" t="t" r="r" b="b"/>
            <a:pathLst>
              <a:path w="1671954" h="929005">
                <a:moveTo>
                  <a:pt x="1671637" y="0"/>
                </a:moveTo>
                <a:lnTo>
                  <a:pt x="0" y="0"/>
                </a:lnTo>
                <a:lnTo>
                  <a:pt x="0" y="928687"/>
                </a:lnTo>
                <a:lnTo>
                  <a:pt x="1671637" y="928687"/>
                </a:lnTo>
                <a:lnTo>
                  <a:pt x="1671637" y="0"/>
                </a:lnTo>
                <a:close/>
              </a:path>
            </a:pathLst>
          </a:custGeom>
          <a:solidFill>
            <a:srgbClr val="8CD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9734" y="52984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Agenda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253133"/>
            <a:ext cx="5685155" cy="4415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Survival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data</a:t>
            </a:r>
            <a:endParaRPr sz="2200" dirty="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Analysis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methods</a:t>
            </a:r>
            <a:endParaRPr sz="2200" dirty="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9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Kaplan-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Meier</a:t>
            </a:r>
            <a:r>
              <a:rPr sz="2000" spc="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Curve</a:t>
            </a:r>
            <a:endParaRPr sz="2000" dirty="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9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spc="-10" dirty="0">
                <a:latin typeface="Arial"/>
                <a:cs typeface="Arial"/>
              </a:rPr>
              <a:t>Medians</a:t>
            </a:r>
            <a:endParaRPr sz="1800" dirty="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Milestone/landmark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rates</a:t>
            </a:r>
            <a:endParaRPr sz="1800" dirty="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7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Log-rank</a:t>
            </a:r>
            <a:r>
              <a:rPr sz="2000" spc="-6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Test</a:t>
            </a:r>
            <a:endParaRPr sz="2000" dirty="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Cox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Proportional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Hazards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(PH)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Model</a:t>
            </a:r>
            <a:endParaRPr sz="2000" dirty="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Hazard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Ratio</a:t>
            </a:r>
            <a:endParaRPr sz="1800" dirty="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Study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design</a:t>
            </a:r>
            <a:endParaRPr sz="2200" dirty="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Sample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size</a:t>
            </a:r>
            <a:endParaRPr sz="2000" dirty="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Readout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timing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projection</a:t>
            </a:r>
            <a:endParaRPr sz="2000" dirty="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Considerations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linked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CDPs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TPPs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206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little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follow-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064500" cy="210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459740" indent="-4648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Median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estimate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large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variability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risk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small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around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median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survival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476884" marR="5080" indent="-46482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Median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estimate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change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matures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(longer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follow- </a:t>
            </a:r>
            <a:r>
              <a:rPr sz="2200" spc="-25" dirty="0">
                <a:latin typeface="Arial"/>
                <a:cs typeface="Arial"/>
              </a:rPr>
              <a:t>up)</a:t>
            </a:r>
            <a:endParaRPr sz="2200">
              <a:latin typeface="Arial"/>
              <a:cs typeface="Arial"/>
            </a:endParaRPr>
          </a:p>
          <a:p>
            <a:pPr marL="1040765" marR="204470" indent="-449580">
              <a:lnSpc>
                <a:spcPct val="100000"/>
              </a:lnSpc>
              <a:spcBef>
                <a:spcPts val="484"/>
              </a:spcBef>
              <a:tabLst>
                <a:tab pos="1040765" algn="l"/>
              </a:tabLst>
            </a:pP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–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	R-CVP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PFS went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27,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30,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32,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34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months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with</a:t>
            </a:r>
            <a:r>
              <a:rPr sz="2000" spc="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more</a:t>
            </a:r>
            <a:r>
              <a:rPr sz="20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follow-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up)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Milestone/Landmark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Rates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8700"/>
            <a:ext cx="7339330" cy="723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Survival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rates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40"/>
              </a:spcBef>
              <a:tabLst>
                <a:tab pos="1040765" algn="l"/>
              </a:tabLst>
            </a:pPr>
            <a:r>
              <a:rPr sz="1800" spc="-50" dirty="0">
                <a:solidFill>
                  <a:srgbClr val="004B8C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	Milestone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rates,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Landmark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rates,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or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XX-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year</a:t>
            </a:r>
            <a:r>
              <a:rPr sz="1800" spc="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(XX-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month)</a:t>
            </a:r>
            <a:r>
              <a:rPr sz="1800" spc="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rates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805" y="2136901"/>
            <a:ext cx="7802323" cy="42661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5" y="1740132"/>
            <a:ext cx="4418426" cy="36907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7640" y="1325371"/>
            <a:ext cx="1701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Kaplan-</a:t>
            </a:r>
            <a:r>
              <a:rPr sz="900" dirty="0">
                <a:latin typeface="Arial"/>
                <a:cs typeface="Arial"/>
              </a:rPr>
              <a:t>Meier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Curves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Survival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340" y="1552447"/>
            <a:ext cx="3850004" cy="831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Approximately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What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percentage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patients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lived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beyond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1- </a:t>
            </a:r>
            <a:r>
              <a:rPr sz="1100" dirty="0">
                <a:latin typeface="Arial"/>
                <a:cs typeface="Arial"/>
              </a:rPr>
              <a:t>year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treatment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arms?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1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1452" y="2667058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597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6450" y="3271922"/>
            <a:ext cx="11849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21452" y="3886660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597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79340" y="4493767"/>
            <a:ext cx="342201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What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median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survival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patients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treatment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arm?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21542" y="5608378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576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6540" y="4993640"/>
            <a:ext cx="11849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21542" y="6522778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>
                <a:moveTo>
                  <a:pt x="0" y="0"/>
                </a:moveTo>
                <a:lnTo>
                  <a:pt x="2406576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1600" y="3886200"/>
            <a:ext cx="914400" cy="533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" y="48768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0"/>
                </a:lnTo>
                <a:lnTo>
                  <a:pt x="0" y="304800"/>
                </a:lnTo>
                <a:lnTo>
                  <a:pt x="685800" y="304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7340" y="4832096"/>
            <a:ext cx="3479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5" y="1740132"/>
            <a:ext cx="4418426" cy="36907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7640" y="1325371"/>
            <a:ext cx="1701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Kaplan-</a:t>
            </a:r>
            <a:r>
              <a:rPr sz="900" dirty="0">
                <a:latin typeface="Arial"/>
                <a:cs typeface="Arial"/>
              </a:rPr>
              <a:t>Meier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Curves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Survival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340" y="1552447"/>
            <a:ext cx="3850004" cy="831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Approximately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What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percentage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patients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lived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beyond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1- </a:t>
            </a:r>
            <a:r>
              <a:rPr sz="1100" dirty="0">
                <a:latin typeface="Arial"/>
                <a:cs typeface="Arial"/>
              </a:rPr>
              <a:t>year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treatment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arms?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1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  <a:tab pos="1767839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1: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~65%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540" y="2966720"/>
            <a:ext cx="1913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~75%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3884167"/>
            <a:ext cx="342201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What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median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survival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patients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treatment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arm?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6540" y="4384040"/>
            <a:ext cx="1184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57936" y="4998778"/>
            <a:ext cx="2408555" cy="0"/>
          </a:xfrm>
          <a:custGeom>
            <a:avLst/>
            <a:gdLst/>
            <a:ahLst/>
            <a:cxnLst/>
            <a:rect l="l" t="t" r="r" b="b"/>
            <a:pathLst>
              <a:path w="2408554">
                <a:moveTo>
                  <a:pt x="0" y="0"/>
                </a:moveTo>
                <a:lnTo>
                  <a:pt x="2408383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6285" y="5298741"/>
            <a:ext cx="1184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57936" y="5913480"/>
            <a:ext cx="2408555" cy="0"/>
          </a:xfrm>
          <a:custGeom>
            <a:avLst/>
            <a:gdLst/>
            <a:ahLst/>
            <a:cxnLst/>
            <a:rect l="l" t="t" r="r" b="b"/>
            <a:pathLst>
              <a:path w="2408554">
                <a:moveTo>
                  <a:pt x="0" y="0"/>
                </a:moveTo>
                <a:lnTo>
                  <a:pt x="2408383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1600" y="3886200"/>
            <a:ext cx="914400" cy="533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400" y="48768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0"/>
                </a:lnTo>
                <a:lnTo>
                  <a:pt x="0" y="304800"/>
                </a:lnTo>
                <a:lnTo>
                  <a:pt x="685800" y="304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340" y="4832096"/>
            <a:ext cx="3479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4400" y="2427287"/>
            <a:ext cx="1535430" cy="2068830"/>
            <a:chOff x="914400" y="2427287"/>
            <a:chExt cx="1535430" cy="2068830"/>
          </a:xfrm>
        </p:grpSpPr>
        <p:sp>
          <p:nvSpPr>
            <p:cNvPr id="17" name="object 17"/>
            <p:cNvSpPr/>
            <p:nvPr/>
          </p:nvSpPr>
          <p:spPr>
            <a:xfrm>
              <a:off x="914400" y="243840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2225">
              <a:solidFill>
                <a:srgbClr val="81818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8400" y="2514600"/>
              <a:ext cx="0" cy="1981200"/>
            </a:xfrm>
            <a:custGeom>
              <a:avLst/>
              <a:gdLst/>
              <a:ahLst/>
              <a:cxnLst/>
              <a:rect l="l" t="t" r="r" b="b"/>
              <a:pathLst>
                <a:path h="1981200">
                  <a:moveTo>
                    <a:pt x="0" y="1981200"/>
                  </a:moveTo>
                  <a:lnTo>
                    <a:pt x="0" y="0"/>
                  </a:lnTo>
                </a:path>
              </a:pathLst>
            </a:custGeom>
            <a:ln w="22225">
              <a:solidFill>
                <a:srgbClr val="81818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400" y="2743200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2225">
              <a:solidFill>
                <a:srgbClr val="81818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5" y="1740132"/>
            <a:ext cx="4418426" cy="36907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47640" y="1325371"/>
            <a:ext cx="1701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Kaplan-</a:t>
            </a:r>
            <a:r>
              <a:rPr sz="900" dirty="0">
                <a:latin typeface="Arial"/>
                <a:cs typeface="Arial"/>
              </a:rPr>
              <a:t>Meier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Curves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Survival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340" y="1552447"/>
            <a:ext cx="3850004" cy="831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Approximately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What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percentage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patients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lived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beyond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1- </a:t>
            </a:r>
            <a:r>
              <a:rPr sz="1100" dirty="0">
                <a:latin typeface="Arial"/>
                <a:cs typeface="Arial"/>
              </a:rPr>
              <a:t>year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treatment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arms?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100">
              <a:latin typeface="Arial"/>
              <a:cs typeface="Arial"/>
            </a:endParaRPr>
          </a:p>
          <a:p>
            <a:pPr marL="641985" lvl="1" indent="-172720">
              <a:lnSpc>
                <a:spcPct val="100000"/>
              </a:lnSpc>
              <a:buChar char="•"/>
              <a:tabLst>
                <a:tab pos="642620" algn="l"/>
                <a:tab pos="1767839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1: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~65%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450" y="2967021"/>
            <a:ext cx="19132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~75%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3884167"/>
            <a:ext cx="342201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What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median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survival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patients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each </a:t>
            </a:r>
            <a:r>
              <a:rPr sz="1100" dirty="0">
                <a:latin typeface="Arial"/>
                <a:cs typeface="Arial"/>
              </a:rPr>
              <a:t>treatment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arm?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6540" y="4384040"/>
            <a:ext cx="2652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15.6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months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6540" y="4993841"/>
            <a:ext cx="2721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  <a:tab pos="1310640" algn="l"/>
              </a:tabLst>
            </a:pPr>
            <a:r>
              <a:rPr sz="2000" dirty="0">
                <a:latin typeface="Arial"/>
                <a:cs typeface="Arial"/>
              </a:rPr>
              <a:t>Group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2:</a:t>
            </a:r>
            <a:r>
              <a:rPr sz="2000" dirty="0">
                <a:latin typeface="Arial"/>
                <a:cs typeface="Arial"/>
              </a:rPr>
              <a:t>	20.3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months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600" y="3886200"/>
            <a:ext cx="914400" cy="533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48768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685800" y="0"/>
                </a:moveTo>
                <a:lnTo>
                  <a:pt x="0" y="0"/>
                </a:lnTo>
                <a:lnTo>
                  <a:pt x="0" y="304800"/>
                </a:lnTo>
                <a:lnTo>
                  <a:pt x="685800" y="304800"/>
                </a:lnTo>
                <a:lnTo>
                  <a:pt x="685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7340" y="4832096"/>
            <a:ext cx="3479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Group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4400" y="3113087"/>
            <a:ext cx="2743200" cy="1383030"/>
            <a:chOff x="914400" y="3113087"/>
            <a:chExt cx="2743200" cy="1383030"/>
          </a:xfrm>
        </p:grpSpPr>
        <p:sp>
          <p:nvSpPr>
            <p:cNvPr id="15" name="object 15"/>
            <p:cNvSpPr/>
            <p:nvPr/>
          </p:nvSpPr>
          <p:spPr>
            <a:xfrm>
              <a:off x="914400" y="3124200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200" y="0"/>
                  </a:lnTo>
                </a:path>
              </a:pathLst>
            </a:custGeom>
            <a:ln w="22225">
              <a:solidFill>
                <a:srgbClr val="81818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3124200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1371600"/>
                  </a:moveTo>
                  <a:lnTo>
                    <a:pt x="0" y="0"/>
                  </a:lnTo>
                </a:path>
              </a:pathLst>
            </a:custGeom>
            <a:ln w="22225">
              <a:solidFill>
                <a:srgbClr val="81818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5600" y="3124200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1371600"/>
                  </a:moveTo>
                  <a:lnTo>
                    <a:pt x="0" y="0"/>
                  </a:lnTo>
                </a:path>
              </a:pathLst>
            </a:custGeom>
            <a:ln w="22225">
              <a:solidFill>
                <a:srgbClr val="818181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KM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Curves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331"/>
            <a:ext cx="7710805" cy="33413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KM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describes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survival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  <a:p>
            <a:pPr marL="1040765" marR="5080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Medians,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milestone/landmark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rates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useful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but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do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not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themselves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completely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describe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Cautious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about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unit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x-</a:t>
            </a:r>
            <a:r>
              <a:rPr sz="2200" dirty="0">
                <a:latin typeface="Arial"/>
                <a:cs typeface="Arial"/>
              </a:rPr>
              <a:t>axis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y-axis</a:t>
            </a:r>
            <a:endParaRPr sz="2200">
              <a:latin typeface="Arial"/>
              <a:cs typeface="Arial"/>
            </a:endParaRPr>
          </a:p>
          <a:p>
            <a:pPr marL="476884" marR="150495" indent="-464820">
              <a:lnSpc>
                <a:spcPct val="100000"/>
              </a:lnSpc>
              <a:spcBef>
                <a:spcPts val="5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Careful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over-</a:t>
            </a:r>
            <a:r>
              <a:rPr sz="2200" dirty="0">
                <a:latin typeface="Arial"/>
                <a:cs typeface="Arial"/>
              </a:rPr>
              <a:t>interpret 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KM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where </a:t>
            </a:r>
            <a:r>
              <a:rPr sz="2200" dirty="0">
                <a:latin typeface="Arial"/>
                <a:cs typeface="Arial"/>
              </a:rPr>
              <a:t>relatively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few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follow-</a:t>
            </a:r>
            <a:r>
              <a:rPr sz="2200" spc="-25" dirty="0"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at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risk</a:t>
            </a:r>
            <a:endParaRPr sz="2000">
              <a:latin typeface="Arial"/>
              <a:cs typeface="Arial"/>
            </a:endParaRPr>
          </a:p>
          <a:p>
            <a:pPr marL="476884" marR="680720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Can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Stratified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K-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examine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subgroups </a:t>
            </a:r>
            <a:r>
              <a:rPr sz="2200" dirty="0">
                <a:latin typeface="Arial"/>
                <a:cs typeface="Arial"/>
              </a:rPr>
              <a:t>(prognostic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factors)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Classic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/>
              <a:t>Kaplan-</a:t>
            </a:r>
            <a:r>
              <a:rPr dirty="0"/>
              <a:t>Meier</a:t>
            </a:r>
            <a:r>
              <a:rPr spc="-10" dirty="0"/>
              <a:t> </a:t>
            </a:r>
            <a:r>
              <a:rPr dirty="0"/>
              <a:t>(KM)</a:t>
            </a:r>
            <a:r>
              <a:rPr spc="-5" dirty="0"/>
              <a:t> </a:t>
            </a:r>
            <a:r>
              <a:rPr spc="-10" dirty="0"/>
              <a:t>curves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Visual</a:t>
            </a:r>
            <a:r>
              <a:rPr sz="2000"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survival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function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Medians</a:t>
            </a:r>
            <a:r>
              <a:rPr sz="2000" spc="-5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milestone/landmark</a:t>
            </a:r>
            <a:r>
              <a:rPr sz="2000" spc="-5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rates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>
                <a:solidFill>
                  <a:srgbClr val="000000"/>
                </a:solidFill>
              </a:rPr>
              <a:t>Log-</a:t>
            </a:r>
            <a:r>
              <a:rPr dirty="0">
                <a:solidFill>
                  <a:srgbClr val="000000"/>
                </a:solidFill>
              </a:rPr>
              <a:t>rank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test</a:t>
            </a:r>
          </a:p>
          <a:p>
            <a:pPr marL="1040765" marR="5080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Statistical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examine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whether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effect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“real”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(not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random)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values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dirty="0"/>
              <a:t>Cox</a:t>
            </a:r>
            <a:r>
              <a:rPr spc="-75" dirty="0"/>
              <a:t> </a:t>
            </a:r>
            <a:r>
              <a:rPr dirty="0"/>
              <a:t>proportional</a:t>
            </a:r>
            <a:r>
              <a:rPr spc="-65" dirty="0"/>
              <a:t> </a:t>
            </a:r>
            <a:r>
              <a:rPr dirty="0"/>
              <a:t>hazards</a:t>
            </a:r>
            <a:r>
              <a:rPr spc="-70" dirty="0"/>
              <a:t> </a:t>
            </a:r>
            <a:r>
              <a:rPr spc="-10" dirty="0"/>
              <a:t>model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Hazard</a:t>
            </a:r>
            <a:r>
              <a:rPr sz="2000" spc="-6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ratio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estimate</a:t>
            </a:r>
            <a:r>
              <a:rPr sz="2000" spc="-4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quantify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treatment</a:t>
            </a:r>
            <a:r>
              <a:rPr sz="2000" spc="-5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effect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Log-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089265" cy="394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250190" indent="-46482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Hypothesis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test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testing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whether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survival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distributions </a:t>
            </a:r>
            <a:r>
              <a:rPr sz="2200" dirty="0">
                <a:latin typeface="Arial"/>
                <a:cs typeface="Arial"/>
              </a:rPr>
              <a:t>are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different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arms</a:t>
            </a:r>
            <a:endParaRPr sz="2200">
              <a:latin typeface="Arial"/>
              <a:cs typeface="Arial"/>
            </a:endParaRPr>
          </a:p>
          <a:p>
            <a:pPr marL="1040765" marR="194310" lvl="1" indent="-449580" algn="just">
              <a:lnSpc>
                <a:spcPct val="100000"/>
              </a:lnSpc>
              <a:spcBef>
                <a:spcPts val="489"/>
              </a:spcBef>
              <a:buChar char="–"/>
              <a:tabLst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Most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commonly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used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well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accepted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health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authorities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research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community</a:t>
            </a:r>
            <a:endParaRPr sz="2000">
              <a:latin typeface="Arial"/>
              <a:cs typeface="Arial"/>
            </a:endParaRPr>
          </a:p>
          <a:p>
            <a:pPr marL="1041400" lvl="1" indent="-450215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Powerful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test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preserves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Type-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  <a:p>
            <a:pPr marL="476884" marR="513715" indent="-464820" algn="just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Compares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actual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events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observed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with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expected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under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null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hypothesis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each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time </a:t>
            </a:r>
            <a:r>
              <a:rPr sz="2200" spc="-10" dirty="0">
                <a:latin typeface="Arial"/>
                <a:cs typeface="Arial"/>
              </a:rPr>
              <a:t>interval</a:t>
            </a:r>
            <a:endParaRPr sz="2200">
              <a:latin typeface="Arial"/>
              <a:cs typeface="Arial"/>
            </a:endParaRPr>
          </a:p>
          <a:p>
            <a:pPr marL="476884" marR="5080" indent="-464820" algn="just">
              <a:lnSpc>
                <a:spcPct val="100000"/>
              </a:lnSpc>
              <a:spcBef>
                <a:spcPts val="525"/>
              </a:spcBef>
              <a:buFont typeface="Wingdings"/>
              <a:buChar char=""/>
              <a:tabLst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Compares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whole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gives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equal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weight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events </a:t>
            </a:r>
            <a:r>
              <a:rPr sz="2200" dirty="0">
                <a:latin typeface="Arial"/>
                <a:cs typeface="Arial"/>
              </a:rPr>
              <a:t>occurring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throughout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477520" indent="-464820" algn="just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Not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most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powerful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when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cross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Classic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/>
              <a:t>Kaplan-</a:t>
            </a:r>
            <a:r>
              <a:rPr dirty="0"/>
              <a:t>Meier</a:t>
            </a:r>
            <a:r>
              <a:rPr spc="-10" dirty="0"/>
              <a:t> </a:t>
            </a:r>
            <a:r>
              <a:rPr dirty="0"/>
              <a:t>(KM)</a:t>
            </a:r>
            <a:r>
              <a:rPr spc="-5" dirty="0"/>
              <a:t> </a:t>
            </a:r>
            <a:r>
              <a:rPr spc="-10" dirty="0"/>
              <a:t>curves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Visual</a:t>
            </a:r>
            <a:r>
              <a:rPr sz="2000"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survival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function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Medians</a:t>
            </a:r>
            <a:r>
              <a:rPr sz="2000" spc="-5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milestone/landmark</a:t>
            </a:r>
            <a:r>
              <a:rPr sz="2000" spc="-5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rates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pc="-20" dirty="0"/>
              <a:t>Log-</a:t>
            </a:r>
            <a:r>
              <a:rPr dirty="0"/>
              <a:t>rank</a:t>
            </a:r>
            <a:r>
              <a:rPr spc="5" dirty="0"/>
              <a:t> </a:t>
            </a:r>
            <a:r>
              <a:rPr spc="-20" dirty="0"/>
              <a:t>test</a:t>
            </a:r>
          </a:p>
          <a:p>
            <a:pPr marL="1040765" marR="5080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Statistical</a:t>
            </a:r>
            <a:r>
              <a:rPr sz="2000" spc="-4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examine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whether</a:t>
            </a:r>
            <a:r>
              <a:rPr sz="20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effect</a:t>
            </a:r>
            <a:r>
              <a:rPr sz="2000" spc="-4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“real”</a:t>
            </a:r>
            <a:r>
              <a:rPr sz="2000" spc="-4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(not 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random)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values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dirty="0">
                <a:solidFill>
                  <a:srgbClr val="000000"/>
                </a:solidFill>
              </a:rPr>
              <a:t>Cox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proportional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hazards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model</a:t>
            </a: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2000" spc="-6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ratio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estimate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quantify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treatment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effect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Hazard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Curve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182500"/>
            <a:ext cx="8110220" cy="23507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10" dirty="0">
                <a:latin typeface="Arial"/>
                <a:cs typeface="Arial"/>
              </a:rPr>
              <a:t>Hazard</a:t>
            </a:r>
            <a:endParaRPr sz="2000">
              <a:latin typeface="Arial"/>
              <a:cs typeface="Arial"/>
            </a:endParaRPr>
          </a:p>
          <a:p>
            <a:pPr marL="1040765" marR="5080" lvl="1" indent="-449580">
              <a:lnSpc>
                <a:spcPct val="100000"/>
              </a:lnSpc>
              <a:spcBef>
                <a:spcPts val="44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risk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having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event in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next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moment,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among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those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patients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at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risk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at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current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moment</a:t>
            </a: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Survival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curve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9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Drops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rapidly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when</a:t>
            </a:r>
            <a:r>
              <a:rPr sz="1800" spc="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high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stable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when</a:t>
            </a:r>
            <a:r>
              <a:rPr sz="1800" spc="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very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low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period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E.g.,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bathtub-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shaped</a:t>
            </a:r>
            <a:r>
              <a:rPr sz="1800" spc="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life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1990" y="3713782"/>
            <a:ext cx="2648585" cy="2590800"/>
            <a:chOff x="1391990" y="3713782"/>
            <a:chExt cx="2648585" cy="2590800"/>
          </a:xfrm>
        </p:grpSpPr>
        <p:sp>
          <p:nvSpPr>
            <p:cNvPr id="6" name="object 6"/>
            <p:cNvSpPr/>
            <p:nvPr/>
          </p:nvSpPr>
          <p:spPr>
            <a:xfrm>
              <a:off x="1560476" y="3805376"/>
              <a:ext cx="2381250" cy="2338070"/>
            </a:xfrm>
            <a:custGeom>
              <a:avLst/>
              <a:gdLst/>
              <a:ahLst/>
              <a:cxnLst/>
              <a:rect l="l" t="t" r="r" b="b"/>
              <a:pathLst>
                <a:path w="2381250" h="2338070">
                  <a:moveTo>
                    <a:pt x="0" y="1560747"/>
                  </a:moveTo>
                  <a:lnTo>
                    <a:pt x="21976" y="1634022"/>
                  </a:lnTo>
                  <a:lnTo>
                    <a:pt x="43952" y="1714624"/>
                  </a:lnTo>
                  <a:lnTo>
                    <a:pt x="65929" y="1787899"/>
                  </a:lnTo>
                  <a:lnTo>
                    <a:pt x="95231" y="1868501"/>
                  </a:lnTo>
                  <a:lnTo>
                    <a:pt x="117207" y="1949103"/>
                  </a:lnTo>
                  <a:lnTo>
                    <a:pt x="139183" y="2022377"/>
                  </a:lnTo>
                  <a:lnTo>
                    <a:pt x="161160" y="2102979"/>
                  </a:lnTo>
                  <a:lnTo>
                    <a:pt x="190462" y="2183581"/>
                  </a:lnTo>
                  <a:lnTo>
                    <a:pt x="212438" y="2256856"/>
                  </a:lnTo>
                  <a:lnTo>
                    <a:pt x="234415" y="2337458"/>
                  </a:lnTo>
                  <a:lnTo>
                    <a:pt x="256391" y="2337458"/>
                  </a:lnTo>
                  <a:lnTo>
                    <a:pt x="285693" y="2337458"/>
                  </a:lnTo>
                  <a:lnTo>
                    <a:pt x="1186726" y="2337458"/>
                  </a:lnTo>
                  <a:lnTo>
                    <a:pt x="1208702" y="2286166"/>
                  </a:lnTo>
                  <a:lnTo>
                    <a:pt x="1238004" y="2242201"/>
                  </a:lnTo>
                  <a:lnTo>
                    <a:pt x="1259980" y="2198236"/>
                  </a:lnTo>
                  <a:lnTo>
                    <a:pt x="1281957" y="2146944"/>
                  </a:lnTo>
                  <a:lnTo>
                    <a:pt x="1303933" y="2102979"/>
                  </a:lnTo>
                  <a:lnTo>
                    <a:pt x="1333235" y="2059014"/>
                  </a:lnTo>
                  <a:lnTo>
                    <a:pt x="1355212" y="2007722"/>
                  </a:lnTo>
                  <a:lnTo>
                    <a:pt x="1377188" y="1963757"/>
                  </a:lnTo>
                  <a:lnTo>
                    <a:pt x="1399164" y="1912465"/>
                  </a:lnTo>
                  <a:lnTo>
                    <a:pt x="1428466" y="1868501"/>
                  </a:lnTo>
                  <a:lnTo>
                    <a:pt x="1450443" y="1824536"/>
                  </a:lnTo>
                  <a:lnTo>
                    <a:pt x="1472419" y="1773244"/>
                  </a:lnTo>
                  <a:lnTo>
                    <a:pt x="1494395" y="1729279"/>
                  </a:lnTo>
                  <a:lnTo>
                    <a:pt x="1523697" y="1685314"/>
                  </a:lnTo>
                  <a:lnTo>
                    <a:pt x="1545674" y="1634022"/>
                  </a:lnTo>
                  <a:lnTo>
                    <a:pt x="1567650" y="1590057"/>
                  </a:lnTo>
                  <a:lnTo>
                    <a:pt x="1596952" y="1546093"/>
                  </a:lnTo>
                  <a:lnTo>
                    <a:pt x="1618928" y="1494800"/>
                  </a:lnTo>
                  <a:lnTo>
                    <a:pt x="1640905" y="1450836"/>
                  </a:lnTo>
                  <a:lnTo>
                    <a:pt x="1662881" y="1399543"/>
                  </a:lnTo>
                  <a:lnTo>
                    <a:pt x="1692183" y="1355579"/>
                  </a:lnTo>
                  <a:lnTo>
                    <a:pt x="1714160" y="1311614"/>
                  </a:lnTo>
                  <a:lnTo>
                    <a:pt x="1736136" y="1260322"/>
                  </a:lnTo>
                  <a:lnTo>
                    <a:pt x="1758112" y="1216357"/>
                  </a:lnTo>
                  <a:lnTo>
                    <a:pt x="1787414" y="1172392"/>
                  </a:lnTo>
                  <a:lnTo>
                    <a:pt x="1809391" y="1121100"/>
                  </a:lnTo>
                  <a:lnTo>
                    <a:pt x="1831367" y="1077135"/>
                  </a:lnTo>
                  <a:lnTo>
                    <a:pt x="1853344" y="1025843"/>
                  </a:lnTo>
                  <a:lnTo>
                    <a:pt x="1882645" y="981878"/>
                  </a:lnTo>
                  <a:lnTo>
                    <a:pt x="1904622" y="937914"/>
                  </a:lnTo>
                  <a:lnTo>
                    <a:pt x="1926598" y="886622"/>
                  </a:lnTo>
                  <a:lnTo>
                    <a:pt x="1948575" y="842657"/>
                  </a:lnTo>
                  <a:lnTo>
                    <a:pt x="1977877" y="798692"/>
                  </a:lnTo>
                  <a:lnTo>
                    <a:pt x="1999853" y="747400"/>
                  </a:lnTo>
                  <a:lnTo>
                    <a:pt x="2021829" y="703435"/>
                  </a:lnTo>
                  <a:lnTo>
                    <a:pt x="2043806" y="659470"/>
                  </a:lnTo>
                  <a:lnTo>
                    <a:pt x="2073108" y="608178"/>
                  </a:lnTo>
                  <a:lnTo>
                    <a:pt x="2095084" y="564214"/>
                  </a:lnTo>
                  <a:lnTo>
                    <a:pt x="2117060" y="512921"/>
                  </a:lnTo>
                  <a:lnTo>
                    <a:pt x="2139037" y="468957"/>
                  </a:lnTo>
                  <a:lnTo>
                    <a:pt x="2168339" y="424992"/>
                  </a:lnTo>
                  <a:lnTo>
                    <a:pt x="2190315" y="373700"/>
                  </a:lnTo>
                  <a:lnTo>
                    <a:pt x="2212292" y="329735"/>
                  </a:lnTo>
                  <a:lnTo>
                    <a:pt x="2234268" y="285770"/>
                  </a:lnTo>
                  <a:lnTo>
                    <a:pt x="2263570" y="234478"/>
                  </a:lnTo>
                  <a:lnTo>
                    <a:pt x="2285546" y="190513"/>
                  </a:lnTo>
                  <a:lnTo>
                    <a:pt x="2307523" y="146549"/>
                  </a:lnTo>
                  <a:lnTo>
                    <a:pt x="2329499" y="95256"/>
                  </a:lnTo>
                  <a:lnTo>
                    <a:pt x="2358801" y="51292"/>
                  </a:lnTo>
                  <a:lnTo>
                    <a:pt x="2380777" y="0"/>
                  </a:lnTo>
                </a:path>
              </a:pathLst>
            </a:custGeom>
            <a:ln w="219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0476" y="6230764"/>
              <a:ext cx="2381250" cy="73660"/>
            </a:xfrm>
            <a:custGeom>
              <a:avLst/>
              <a:gdLst/>
              <a:ahLst/>
              <a:cxnLst/>
              <a:rect l="l" t="t" r="r" b="b"/>
              <a:pathLst>
                <a:path w="2381250" h="73660">
                  <a:moveTo>
                    <a:pt x="0" y="0"/>
                  </a:moveTo>
                  <a:lnTo>
                    <a:pt x="2380777" y="0"/>
                  </a:lnTo>
                </a:path>
                <a:path w="238125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631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2787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8942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5098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41254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1990" y="3812704"/>
              <a:ext cx="73660" cy="2330450"/>
            </a:xfrm>
            <a:custGeom>
              <a:avLst/>
              <a:gdLst/>
              <a:ahLst/>
              <a:cxnLst/>
              <a:rect l="l" t="t" r="r" b="b"/>
              <a:pathLst>
                <a:path w="73659" h="2330450">
                  <a:moveTo>
                    <a:pt x="73254" y="2330130"/>
                  </a:moveTo>
                  <a:lnTo>
                    <a:pt x="73254" y="0"/>
                  </a:lnTo>
                </a:path>
                <a:path w="73659" h="2330450">
                  <a:moveTo>
                    <a:pt x="73254" y="2330130"/>
                  </a:moveTo>
                  <a:lnTo>
                    <a:pt x="0" y="2330130"/>
                  </a:lnTo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1990" y="5366124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73254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1990" y="4589414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73254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1990" y="3812704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73254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5247" y="3717445"/>
              <a:ext cx="2571750" cy="2513330"/>
            </a:xfrm>
            <a:custGeom>
              <a:avLst/>
              <a:gdLst/>
              <a:ahLst/>
              <a:cxnLst/>
              <a:rect l="l" t="t" r="r" b="b"/>
              <a:pathLst>
                <a:path w="2571750" h="2513329">
                  <a:moveTo>
                    <a:pt x="0" y="2513317"/>
                  </a:moveTo>
                  <a:lnTo>
                    <a:pt x="2571240" y="2513317"/>
                  </a:lnTo>
                  <a:lnTo>
                    <a:pt x="2571240" y="0"/>
                  </a:lnTo>
                  <a:lnTo>
                    <a:pt x="0" y="0"/>
                  </a:lnTo>
                  <a:lnTo>
                    <a:pt x="0" y="2513317"/>
                  </a:lnTo>
                  <a:close/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47776" y="6364613"/>
            <a:ext cx="9080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3931" y="6364613"/>
            <a:ext cx="1574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00087" y="6364613"/>
            <a:ext cx="1574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4503" y="6304465"/>
            <a:ext cx="399415" cy="51498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595"/>
              </a:spcBef>
            </a:pPr>
            <a:r>
              <a:rPr sz="900" b="1" spc="-25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300" spc="-25" dirty="0">
                <a:latin typeface="Arial"/>
                <a:cs typeface="Arial"/>
              </a:rPr>
              <a:t>Age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2398" y="6364613"/>
            <a:ext cx="1574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8554" y="6364613"/>
            <a:ext cx="2235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7954" y="5903160"/>
            <a:ext cx="156845" cy="252729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0" dirty="0">
                <a:latin typeface="Arial"/>
                <a:cs typeface="Arial"/>
              </a:rPr>
              <a:t>0.00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7954" y="5126450"/>
            <a:ext cx="156845" cy="252729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0" dirty="0">
                <a:latin typeface="Arial"/>
                <a:cs typeface="Arial"/>
              </a:rPr>
              <a:t>0.05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165" y="4349739"/>
            <a:ext cx="481330" cy="641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Arial"/>
                <a:cs typeface="Arial"/>
              </a:rPr>
              <a:t>Hazard</a:t>
            </a:r>
            <a:endParaRPr sz="130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spcBef>
                <a:spcPts val="1030"/>
              </a:spcBef>
            </a:pPr>
            <a:r>
              <a:rPr sz="900" b="1" spc="-20" dirty="0">
                <a:latin typeface="Arial"/>
                <a:cs typeface="Arial"/>
              </a:rPr>
              <a:t>0.10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7954" y="3573029"/>
            <a:ext cx="156845" cy="252729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0" dirty="0">
                <a:latin typeface="Arial"/>
                <a:cs typeface="Arial"/>
              </a:rPr>
              <a:t>0.15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91352" y="3713782"/>
            <a:ext cx="2648585" cy="2590800"/>
            <a:chOff x="5091352" y="3713782"/>
            <a:chExt cx="2648585" cy="2590800"/>
          </a:xfrm>
        </p:grpSpPr>
        <p:sp>
          <p:nvSpPr>
            <p:cNvPr id="29" name="object 29"/>
            <p:cNvSpPr/>
            <p:nvPr/>
          </p:nvSpPr>
          <p:spPr>
            <a:xfrm>
              <a:off x="5259838" y="6230764"/>
              <a:ext cx="2381250" cy="73660"/>
            </a:xfrm>
            <a:custGeom>
              <a:avLst/>
              <a:gdLst/>
              <a:ahLst/>
              <a:cxnLst/>
              <a:rect l="l" t="t" r="r" b="b"/>
              <a:pathLst>
                <a:path w="2381250" h="73660">
                  <a:moveTo>
                    <a:pt x="0" y="0"/>
                  </a:moveTo>
                  <a:lnTo>
                    <a:pt x="2380777" y="0"/>
                  </a:lnTo>
                </a:path>
                <a:path w="238125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5994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2149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88305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64460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40616" y="62307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7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91352" y="3805376"/>
              <a:ext cx="66040" cy="2338070"/>
            </a:xfrm>
            <a:custGeom>
              <a:avLst/>
              <a:gdLst/>
              <a:ahLst/>
              <a:cxnLst/>
              <a:rect l="l" t="t" r="r" b="b"/>
              <a:pathLst>
                <a:path w="66039" h="2338070">
                  <a:moveTo>
                    <a:pt x="65929" y="2337458"/>
                  </a:moveTo>
                  <a:lnTo>
                    <a:pt x="65929" y="0"/>
                  </a:lnTo>
                </a:path>
                <a:path w="66039" h="2338070">
                  <a:moveTo>
                    <a:pt x="65929" y="2337458"/>
                  </a:moveTo>
                  <a:lnTo>
                    <a:pt x="0" y="2337458"/>
                  </a:lnTo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91352" y="5673877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65929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91352" y="5204920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65929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91352" y="4743290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65929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91352" y="4274333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65929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91352" y="3805376"/>
              <a:ext cx="66040" cy="0"/>
            </a:xfrm>
            <a:custGeom>
              <a:avLst/>
              <a:gdLst/>
              <a:ahLst/>
              <a:cxnLst/>
              <a:rect l="l" t="t" r="r" b="b"/>
              <a:pathLst>
                <a:path w="66039">
                  <a:moveTo>
                    <a:pt x="65929" y="0"/>
                  </a:moveTo>
                  <a:lnTo>
                    <a:pt x="0" y="0"/>
                  </a:lnTo>
                </a:path>
              </a:pathLst>
            </a:custGeom>
            <a:ln w="7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57284" y="3717445"/>
              <a:ext cx="2578735" cy="2513330"/>
            </a:xfrm>
            <a:custGeom>
              <a:avLst/>
              <a:gdLst/>
              <a:ahLst/>
              <a:cxnLst/>
              <a:rect l="l" t="t" r="r" b="b"/>
              <a:pathLst>
                <a:path w="2578734" h="2513329">
                  <a:moveTo>
                    <a:pt x="0" y="2513317"/>
                  </a:moveTo>
                  <a:lnTo>
                    <a:pt x="2578565" y="2513317"/>
                  </a:lnTo>
                  <a:lnTo>
                    <a:pt x="2578565" y="0"/>
                  </a:lnTo>
                  <a:lnTo>
                    <a:pt x="0" y="0"/>
                  </a:lnTo>
                  <a:lnTo>
                    <a:pt x="0" y="2513317"/>
                  </a:lnTo>
                  <a:close/>
                </a:path>
              </a:pathLst>
            </a:custGeom>
            <a:ln w="7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59838" y="3805376"/>
              <a:ext cx="2381250" cy="2293620"/>
            </a:xfrm>
            <a:custGeom>
              <a:avLst/>
              <a:gdLst/>
              <a:ahLst/>
              <a:cxnLst/>
              <a:rect l="l" t="t" r="r" b="b"/>
              <a:pathLst>
                <a:path w="2381250" h="2293620">
                  <a:moveTo>
                    <a:pt x="0" y="0"/>
                  </a:moveTo>
                  <a:lnTo>
                    <a:pt x="21976" y="109911"/>
                  </a:lnTo>
                  <a:lnTo>
                    <a:pt x="43952" y="205168"/>
                  </a:lnTo>
                  <a:lnTo>
                    <a:pt x="65929" y="285770"/>
                  </a:lnTo>
                  <a:lnTo>
                    <a:pt x="95231" y="351717"/>
                  </a:lnTo>
                  <a:lnTo>
                    <a:pt x="117207" y="403010"/>
                  </a:lnTo>
                  <a:lnTo>
                    <a:pt x="139183" y="446974"/>
                  </a:lnTo>
                  <a:lnTo>
                    <a:pt x="161160" y="476284"/>
                  </a:lnTo>
                  <a:lnTo>
                    <a:pt x="190462" y="505594"/>
                  </a:lnTo>
                  <a:lnTo>
                    <a:pt x="212438" y="512921"/>
                  </a:lnTo>
                  <a:lnTo>
                    <a:pt x="234415" y="520249"/>
                  </a:lnTo>
                  <a:lnTo>
                    <a:pt x="615339" y="520249"/>
                  </a:lnTo>
                  <a:lnTo>
                    <a:pt x="637315" y="527576"/>
                  </a:lnTo>
                  <a:lnTo>
                    <a:pt x="1208702" y="527576"/>
                  </a:lnTo>
                  <a:lnTo>
                    <a:pt x="1238004" y="542231"/>
                  </a:lnTo>
                  <a:lnTo>
                    <a:pt x="1259980" y="549559"/>
                  </a:lnTo>
                  <a:lnTo>
                    <a:pt x="1281957" y="571541"/>
                  </a:lnTo>
                  <a:lnTo>
                    <a:pt x="1303933" y="593523"/>
                  </a:lnTo>
                  <a:lnTo>
                    <a:pt x="1333235" y="622833"/>
                  </a:lnTo>
                  <a:lnTo>
                    <a:pt x="1355212" y="659470"/>
                  </a:lnTo>
                  <a:lnTo>
                    <a:pt x="1377188" y="696108"/>
                  </a:lnTo>
                  <a:lnTo>
                    <a:pt x="1399164" y="740072"/>
                  </a:lnTo>
                  <a:lnTo>
                    <a:pt x="1428466" y="784037"/>
                  </a:lnTo>
                  <a:lnTo>
                    <a:pt x="1450443" y="828002"/>
                  </a:lnTo>
                  <a:lnTo>
                    <a:pt x="1472419" y="879294"/>
                  </a:lnTo>
                  <a:lnTo>
                    <a:pt x="1494395" y="937914"/>
                  </a:lnTo>
                  <a:lnTo>
                    <a:pt x="1523697" y="989206"/>
                  </a:lnTo>
                  <a:lnTo>
                    <a:pt x="1545674" y="1047826"/>
                  </a:lnTo>
                  <a:lnTo>
                    <a:pt x="1567650" y="1106445"/>
                  </a:lnTo>
                  <a:lnTo>
                    <a:pt x="1596952" y="1165065"/>
                  </a:lnTo>
                  <a:lnTo>
                    <a:pt x="1618928" y="1223685"/>
                  </a:lnTo>
                  <a:lnTo>
                    <a:pt x="1640905" y="1289632"/>
                  </a:lnTo>
                  <a:lnTo>
                    <a:pt x="1662881" y="1348251"/>
                  </a:lnTo>
                  <a:lnTo>
                    <a:pt x="1692183" y="1406871"/>
                  </a:lnTo>
                  <a:lnTo>
                    <a:pt x="1714160" y="1465491"/>
                  </a:lnTo>
                  <a:lnTo>
                    <a:pt x="1736136" y="1516783"/>
                  </a:lnTo>
                  <a:lnTo>
                    <a:pt x="1758112" y="1575402"/>
                  </a:lnTo>
                  <a:lnTo>
                    <a:pt x="1787414" y="1626695"/>
                  </a:lnTo>
                  <a:lnTo>
                    <a:pt x="1809391" y="1685314"/>
                  </a:lnTo>
                  <a:lnTo>
                    <a:pt x="1831367" y="1729279"/>
                  </a:lnTo>
                  <a:lnTo>
                    <a:pt x="1853344" y="1780571"/>
                  </a:lnTo>
                  <a:lnTo>
                    <a:pt x="1882645" y="1824536"/>
                  </a:lnTo>
                  <a:lnTo>
                    <a:pt x="1904622" y="1868501"/>
                  </a:lnTo>
                  <a:lnTo>
                    <a:pt x="1926598" y="1912465"/>
                  </a:lnTo>
                  <a:lnTo>
                    <a:pt x="1948575" y="1949103"/>
                  </a:lnTo>
                  <a:lnTo>
                    <a:pt x="1977877" y="1985740"/>
                  </a:lnTo>
                  <a:lnTo>
                    <a:pt x="1999853" y="2015050"/>
                  </a:lnTo>
                  <a:lnTo>
                    <a:pt x="2021829" y="2051687"/>
                  </a:lnTo>
                  <a:lnTo>
                    <a:pt x="2043806" y="2080997"/>
                  </a:lnTo>
                  <a:lnTo>
                    <a:pt x="2073108" y="2102979"/>
                  </a:lnTo>
                  <a:lnTo>
                    <a:pt x="2095084" y="2132289"/>
                  </a:lnTo>
                  <a:lnTo>
                    <a:pt x="2117060" y="2154271"/>
                  </a:lnTo>
                  <a:lnTo>
                    <a:pt x="2139037" y="2168926"/>
                  </a:lnTo>
                  <a:lnTo>
                    <a:pt x="2168339" y="2190909"/>
                  </a:lnTo>
                  <a:lnTo>
                    <a:pt x="2190315" y="2205564"/>
                  </a:lnTo>
                  <a:lnTo>
                    <a:pt x="2212292" y="2220218"/>
                  </a:lnTo>
                  <a:lnTo>
                    <a:pt x="2234268" y="2234873"/>
                  </a:lnTo>
                  <a:lnTo>
                    <a:pt x="2263570" y="2249528"/>
                  </a:lnTo>
                  <a:lnTo>
                    <a:pt x="2285546" y="2256856"/>
                  </a:lnTo>
                  <a:lnTo>
                    <a:pt x="2307523" y="2271511"/>
                  </a:lnTo>
                  <a:lnTo>
                    <a:pt x="2329499" y="2278838"/>
                  </a:lnTo>
                  <a:lnTo>
                    <a:pt x="2358801" y="2286166"/>
                  </a:lnTo>
                  <a:lnTo>
                    <a:pt x="2380777" y="2293493"/>
                  </a:lnTo>
                </a:path>
              </a:pathLst>
            </a:custGeom>
            <a:ln w="219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47139" y="6364613"/>
            <a:ext cx="9080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1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23294" y="6364613"/>
            <a:ext cx="1574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99450" y="6364613"/>
            <a:ext cx="1574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33865" y="6304465"/>
            <a:ext cx="399415" cy="51498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595"/>
              </a:spcBef>
            </a:pPr>
            <a:r>
              <a:rPr sz="900" b="1" spc="-25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300" spc="-25" dirty="0">
                <a:latin typeface="Arial"/>
                <a:cs typeface="Arial"/>
              </a:rPr>
              <a:t>Age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51762" y="6364613"/>
            <a:ext cx="1574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27917" y="6364613"/>
            <a:ext cx="2235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-25" dirty="0"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77317" y="5972976"/>
            <a:ext cx="156845" cy="182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5" dirty="0">
                <a:latin typeface="Arial"/>
                <a:cs typeface="Arial"/>
              </a:rPr>
              <a:t>0.0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77317" y="5504018"/>
            <a:ext cx="156845" cy="182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5" dirty="0">
                <a:latin typeface="Arial"/>
                <a:cs typeface="Arial"/>
              </a:rPr>
              <a:t>0.2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77317" y="5035062"/>
            <a:ext cx="156845" cy="182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5" dirty="0">
                <a:latin typeface="Arial"/>
                <a:cs typeface="Arial"/>
              </a:rPr>
              <a:t>0.4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77317" y="4573432"/>
            <a:ext cx="156845" cy="182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5" dirty="0">
                <a:latin typeface="Arial"/>
                <a:cs typeface="Arial"/>
              </a:rPr>
              <a:t>0.6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7317" y="4104475"/>
            <a:ext cx="156845" cy="182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5" dirty="0">
                <a:latin typeface="Arial"/>
                <a:cs typeface="Arial"/>
              </a:rPr>
              <a:t>0.8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77317" y="3635518"/>
            <a:ext cx="156845" cy="18288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b="1" spc="-25" dirty="0">
                <a:latin typeface="Arial"/>
                <a:cs typeface="Arial"/>
              </a:rPr>
              <a:t>1.0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52528" y="3562081"/>
            <a:ext cx="213995" cy="142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Survival</a:t>
            </a:r>
            <a:r>
              <a:rPr sz="1300" spc="12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Probablity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14312"/>
            <a:ext cx="1671955" cy="929005"/>
          </a:xfrm>
          <a:custGeom>
            <a:avLst/>
            <a:gdLst/>
            <a:ahLst/>
            <a:cxnLst/>
            <a:rect l="l" t="t" r="r" b="b"/>
            <a:pathLst>
              <a:path w="1671954" h="929005">
                <a:moveTo>
                  <a:pt x="1671637" y="0"/>
                </a:moveTo>
                <a:lnTo>
                  <a:pt x="0" y="0"/>
                </a:lnTo>
                <a:lnTo>
                  <a:pt x="0" y="928687"/>
                </a:lnTo>
                <a:lnTo>
                  <a:pt x="1671637" y="928687"/>
                </a:lnTo>
                <a:lnTo>
                  <a:pt x="1671637" y="0"/>
                </a:lnTo>
                <a:close/>
              </a:path>
            </a:pathLst>
          </a:custGeom>
          <a:solidFill>
            <a:srgbClr val="8CD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9734" y="52984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Survival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(Time-to-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event)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251262"/>
            <a:ext cx="7796530" cy="49307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spc="-10" dirty="0">
                <a:latin typeface="Arial"/>
                <a:cs typeface="Arial"/>
              </a:rPr>
              <a:t>Event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5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Death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(Overall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survival,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OS)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Cancer</a:t>
            </a:r>
            <a:r>
              <a:rPr sz="18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progression</a:t>
            </a:r>
            <a:r>
              <a:rPr sz="18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(Time-to-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progression,TTP)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4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Cancer</a:t>
            </a:r>
            <a:r>
              <a:rPr sz="18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progression or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death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(Progression-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free</a:t>
            </a:r>
            <a:r>
              <a:rPr sz="1800" spc="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survival,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PFS)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Cardiovascular</a:t>
            </a:r>
            <a:r>
              <a:rPr sz="1800" spc="-6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4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Re-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purchase</a:t>
            </a:r>
            <a:r>
              <a:rPr sz="1800" spc="-7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(amazon.com),</a:t>
            </a:r>
            <a:r>
              <a:rPr sz="1800" spc="-7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default</a:t>
            </a:r>
            <a:r>
              <a:rPr sz="1800" spc="-8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(lender)</a:t>
            </a: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spc="-10" dirty="0">
                <a:latin typeface="Arial"/>
                <a:cs typeface="Arial"/>
              </a:rPr>
              <a:t>Censoring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5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Event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interest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has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been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observed.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Causes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censoring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39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Lost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follow-</a:t>
            </a:r>
            <a:r>
              <a:rPr sz="1600" spc="-25" dirty="0">
                <a:latin typeface="Arial"/>
                <a:cs typeface="Arial"/>
              </a:rPr>
              <a:t>up</a:t>
            </a:r>
            <a:endParaRPr sz="16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38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spc="-10" dirty="0">
                <a:latin typeface="Arial"/>
                <a:cs typeface="Arial"/>
              </a:rPr>
              <a:t>Administrative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censoring</a:t>
            </a:r>
            <a:endParaRPr sz="1600">
              <a:latin typeface="Arial"/>
              <a:cs typeface="Arial"/>
            </a:endParaRPr>
          </a:p>
          <a:p>
            <a:pPr marL="2070100">
              <a:lnSpc>
                <a:spcPct val="100000"/>
              </a:lnSpc>
              <a:spcBef>
                <a:spcPts val="334"/>
              </a:spcBef>
              <a:tabLst>
                <a:tab pos="2412365" algn="l"/>
              </a:tabLst>
            </a:pPr>
            <a:r>
              <a:rPr sz="1400" spc="-50" dirty="0">
                <a:solidFill>
                  <a:srgbClr val="004B8C"/>
                </a:solidFill>
                <a:latin typeface="Arial"/>
                <a:cs typeface="Arial"/>
              </a:rPr>
              <a:t>–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	People</a:t>
            </a:r>
            <a:r>
              <a:rPr sz="14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whose</a:t>
            </a:r>
            <a:r>
              <a:rPr sz="1400" spc="-10" dirty="0">
                <a:solidFill>
                  <a:srgbClr val="004B8C"/>
                </a:solidFill>
                <a:latin typeface="Arial"/>
                <a:cs typeface="Arial"/>
              </a:rPr>
              <a:t> follow-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up</a:t>
            </a:r>
            <a:r>
              <a:rPr sz="14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is up</a:t>
            </a:r>
            <a:r>
              <a:rPr sz="14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date,</a:t>
            </a:r>
            <a:r>
              <a:rPr sz="14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but</a:t>
            </a:r>
            <a:r>
              <a:rPr sz="14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it’s</a:t>
            </a:r>
            <a:r>
              <a:rPr sz="14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time</a:t>
            </a:r>
            <a:r>
              <a:rPr sz="14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run</a:t>
            </a:r>
            <a:r>
              <a:rPr sz="14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4B8C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25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Different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missing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data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other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endpoints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39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Unique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time-to-</a:t>
            </a:r>
            <a:r>
              <a:rPr sz="1600" dirty="0">
                <a:latin typeface="Arial"/>
                <a:cs typeface="Arial"/>
              </a:rPr>
              <a:t>event </a:t>
            </a:r>
            <a:r>
              <a:rPr sz="1600" spc="-2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2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Non-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informative</a:t>
            </a:r>
            <a:r>
              <a:rPr sz="1800" spc="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vs.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informative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Hazard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885" y="5320417"/>
            <a:ext cx="691705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77520" indent="-46545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477520" algn="l"/>
                <a:tab pos="478155" algn="l"/>
              </a:tabLst>
            </a:pPr>
            <a:r>
              <a:rPr sz="2000" dirty="0">
                <a:latin typeface="Arial"/>
                <a:cs typeface="Arial"/>
              </a:rPr>
              <a:t>“Averaged”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treatment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throughout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follow-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476884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Does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occur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0887" y="2706687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5112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1258700"/>
            <a:ext cx="7362825" cy="23685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Hazard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ratio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(HR)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4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ratio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Experimental</a:t>
            </a:r>
            <a:r>
              <a:rPr sz="1800" spc="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vs.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Control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arm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34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Treatment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benefit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if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HR&lt;1</a:t>
            </a:r>
            <a:endParaRPr sz="1800">
              <a:latin typeface="Arial"/>
              <a:cs typeface="Arial"/>
            </a:endParaRPr>
          </a:p>
          <a:p>
            <a:pPr marL="2674620">
              <a:lnSpc>
                <a:spcPts val="1895"/>
              </a:lnSpc>
              <a:spcBef>
                <a:spcPts val="459"/>
              </a:spcBef>
            </a:pPr>
            <a:r>
              <a:rPr sz="1800" dirty="0">
                <a:latin typeface="Arial"/>
                <a:cs typeface="Arial"/>
              </a:rPr>
              <a:t>Hazard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Experimental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arm</a:t>
            </a:r>
            <a:endParaRPr sz="1800">
              <a:latin typeface="Arial"/>
              <a:cs typeface="Arial"/>
            </a:endParaRPr>
          </a:p>
          <a:p>
            <a:pPr marL="1993900">
              <a:lnSpc>
                <a:spcPts val="1620"/>
              </a:lnSpc>
            </a:pPr>
            <a:r>
              <a:rPr sz="1800" b="1" dirty="0">
                <a:latin typeface="Arial"/>
                <a:cs typeface="Arial"/>
              </a:rPr>
              <a:t>HR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2973705">
              <a:lnSpc>
                <a:spcPts val="1885"/>
              </a:lnSpc>
            </a:pPr>
            <a:r>
              <a:rPr sz="1800" dirty="0">
                <a:latin typeface="Arial"/>
                <a:cs typeface="Arial"/>
              </a:rPr>
              <a:t>Hazard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r>
              <a:rPr sz="1800" spc="-25" dirty="0">
                <a:latin typeface="Arial"/>
                <a:cs typeface="Arial"/>
              </a:rPr>
              <a:t> arm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Interpreted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“%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reduction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risk”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532" y="3710952"/>
            <a:ext cx="5015482" cy="14797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1752" y="3731488"/>
            <a:ext cx="4929991" cy="139491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06986" y="3726732"/>
          <a:ext cx="4939665" cy="1393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HR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Risk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Reduction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(1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HR)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0.7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0.3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30% reduced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risk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death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0.54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0.46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46%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reduced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risk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death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1.5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0.5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50%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risk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death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Cox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Hazard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011159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79375" indent="-4648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Provides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quantitative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estimate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treatment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effect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terms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ratio</a:t>
            </a:r>
            <a:endParaRPr sz="2200">
              <a:latin typeface="Arial"/>
              <a:cs typeface="Arial"/>
            </a:endParaRPr>
          </a:p>
          <a:p>
            <a:pPr marL="476884" marR="360045" indent="-46482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Assumes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ratio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between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two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groups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constant </a:t>
            </a:r>
            <a:r>
              <a:rPr sz="2200" dirty="0">
                <a:latin typeface="Arial"/>
                <a:cs typeface="Arial"/>
              </a:rPr>
              <a:t>over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(proportional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hazards)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One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</a:t>
            </a:r>
            <a:r>
              <a:rPr sz="2000" spc="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estimate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whole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follow-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up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Absolute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hazards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change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while ratio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stays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fixed</a:t>
            </a:r>
            <a:endParaRPr sz="2000">
              <a:latin typeface="Arial"/>
              <a:cs typeface="Arial"/>
            </a:endParaRPr>
          </a:p>
          <a:p>
            <a:pPr marL="1497965" marR="5080" indent="-342900">
              <a:lnSpc>
                <a:spcPct val="100000"/>
              </a:lnSpc>
              <a:spcBef>
                <a:spcPts val="440"/>
              </a:spcBef>
              <a:tabLst>
                <a:tab pos="1497965" algn="l"/>
              </a:tabLst>
            </a:pPr>
            <a:r>
              <a:rPr sz="1800" spc="-50" dirty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	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early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risk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period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risk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both </a:t>
            </a:r>
            <a:r>
              <a:rPr sz="1800" dirty="0">
                <a:latin typeface="Arial"/>
                <a:cs typeface="Arial"/>
              </a:rPr>
              <a:t>treatment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arms</a:t>
            </a:r>
            <a:endParaRPr sz="1800">
              <a:latin typeface="Arial"/>
              <a:cs typeface="Arial"/>
            </a:endParaRPr>
          </a:p>
          <a:p>
            <a:pPr marL="1040765" marR="78105" lvl="1" indent="-449580">
              <a:lnSpc>
                <a:spcPct val="100000"/>
              </a:lnSpc>
              <a:spcBef>
                <a:spcPts val="47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Even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when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assumption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incorrect,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Ratio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can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still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useful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summary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“averaged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effect”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Confidence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interval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ratio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Quantifies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variability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ratio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estimate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275" y="5867400"/>
            <a:ext cx="6308725" cy="330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Take</a:t>
            </a:r>
            <a:r>
              <a:rPr sz="1500" b="1" i="1" spc="-2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away: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Be</a:t>
            </a:r>
            <a:r>
              <a:rPr sz="1500" b="1" i="1" spc="-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aware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the</a:t>
            </a:r>
            <a:r>
              <a:rPr sz="1500" b="1" i="1" spc="-2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PH</a:t>
            </a:r>
            <a:r>
              <a:rPr sz="1500" b="1" i="1" spc="-1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assumption</a:t>
            </a:r>
            <a:r>
              <a:rPr sz="1500" b="1" i="1" spc="-4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is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behind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the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HR</a:t>
            </a:r>
            <a:r>
              <a:rPr sz="1500" b="1" i="1" spc="-10" dirty="0">
                <a:solidFill>
                  <a:srgbClr val="C00000"/>
                </a:solidFill>
                <a:latin typeface="Arial-BoldItalicMT"/>
                <a:cs typeface="Arial-BoldItalicMT"/>
              </a:rPr>
              <a:t> reported.</a:t>
            </a:r>
            <a:endParaRPr sz="1500">
              <a:latin typeface="Arial-BoldItalicMT"/>
              <a:cs typeface="Arial-BoldItalic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1057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Do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these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proportional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(PH)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assumption?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1840" y="2128412"/>
            <a:ext cx="3000375" cy="1446530"/>
            <a:chOff x="1051840" y="2128412"/>
            <a:chExt cx="3000375" cy="1446530"/>
          </a:xfrm>
        </p:grpSpPr>
        <p:sp>
          <p:nvSpPr>
            <p:cNvPr id="6" name="object 6"/>
            <p:cNvSpPr/>
            <p:nvPr/>
          </p:nvSpPr>
          <p:spPr>
            <a:xfrm>
              <a:off x="1127427" y="3493390"/>
              <a:ext cx="2607945" cy="81280"/>
            </a:xfrm>
            <a:custGeom>
              <a:avLst/>
              <a:gdLst/>
              <a:ahLst/>
              <a:cxnLst/>
              <a:rect l="l" t="t" r="r" b="b"/>
              <a:pathLst>
                <a:path w="2607945" h="81279">
                  <a:moveTo>
                    <a:pt x="0" y="0"/>
                  </a:moveTo>
                  <a:lnTo>
                    <a:pt x="2607772" y="0"/>
                  </a:lnTo>
                </a:path>
                <a:path w="260794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05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668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131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94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571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199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840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1840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840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1840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840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840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426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427" y="2184180"/>
              <a:ext cx="2806700" cy="1086485"/>
            </a:xfrm>
            <a:custGeom>
              <a:avLst/>
              <a:gdLst/>
              <a:ahLst/>
              <a:cxnLst/>
              <a:rect l="l" t="t" r="r" b="b"/>
              <a:pathLst>
                <a:path w="2806700" h="1086485">
                  <a:moveTo>
                    <a:pt x="0" y="0"/>
                  </a:moveTo>
                  <a:lnTo>
                    <a:pt x="0" y="10148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75587" y="60893"/>
                  </a:lnTo>
                  <a:lnTo>
                    <a:pt x="75587" y="71042"/>
                  </a:lnTo>
                  <a:lnTo>
                    <a:pt x="85036" y="71042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103932" y="91340"/>
                  </a:lnTo>
                  <a:lnTo>
                    <a:pt x="103932" y="101489"/>
                  </a:lnTo>
                  <a:lnTo>
                    <a:pt x="103932" y="111637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41726" y="142084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0072" y="162382"/>
                  </a:lnTo>
                  <a:lnTo>
                    <a:pt x="179520" y="162382"/>
                  </a:lnTo>
                  <a:lnTo>
                    <a:pt x="188968" y="162382"/>
                  </a:lnTo>
                  <a:lnTo>
                    <a:pt x="188968" y="172531"/>
                  </a:lnTo>
                  <a:lnTo>
                    <a:pt x="198417" y="172531"/>
                  </a:lnTo>
                  <a:lnTo>
                    <a:pt x="217314" y="172531"/>
                  </a:lnTo>
                  <a:lnTo>
                    <a:pt x="217314" y="182680"/>
                  </a:lnTo>
                  <a:lnTo>
                    <a:pt x="226762" y="182680"/>
                  </a:lnTo>
                  <a:lnTo>
                    <a:pt x="226762" y="192829"/>
                  </a:lnTo>
                  <a:lnTo>
                    <a:pt x="236211" y="192829"/>
                  </a:lnTo>
                  <a:lnTo>
                    <a:pt x="245659" y="192829"/>
                  </a:lnTo>
                  <a:lnTo>
                    <a:pt x="245659" y="202978"/>
                  </a:lnTo>
                  <a:lnTo>
                    <a:pt x="255108" y="202978"/>
                  </a:lnTo>
                  <a:lnTo>
                    <a:pt x="255108" y="213127"/>
                  </a:lnTo>
                  <a:lnTo>
                    <a:pt x="255108" y="223275"/>
                  </a:lnTo>
                  <a:lnTo>
                    <a:pt x="264556" y="223275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292901" y="243573"/>
                  </a:lnTo>
                  <a:lnTo>
                    <a:pt x="302350" y="243573"/>
                  </a:lnTo>
                  <a:lnTo>
                    <a:pt x="311798" y="243573"/>
                  </a:lnTo>
                  <a:lnTo>
                    <a:pt x="311798" y="253722"/>
                  </a:lnTo>
                  <a:lnTo>
                    <a:pt x="311798" y="263871"/>
                  </a:lnTo>
                  <a:lnTo>
                    <a:pt x="321247" y="263871"/>
                  </a:lnTo>
                  <a:lnTo>
                    <a:pt x="330695" y="263871"/>
                  </a:lnTo>
                  <a:lnTo>
                    <a:pt x="330695" y="274020"/>
                  </a:lnTo>
                  <a:lnTo>
                    <a:pt x="340144" y="274020"/>
                  </a:lnTo>
                  <a:lnTo>
                    <a:pt x="349592" y="274020"/>
                  </a:lnTo>
                  <a:lnTo>
                    <a:pt x="349592" y="284169"/>
                  </a:lnTo>
                  <a:lnTo>
                    <a:pt x="359041" y="284169"/>
                  </a:lnTo>
                  <a:lnTo>
                    <a:pt x="359041" y="294318"/>
                  </a:lnTo>
                  <a:lnTo>
                    <a:pt x="368489" y="294318"/>
                  </a:lnTo>
                  <a:lnTo>
                    <a:pt x="377937" y="294318"/>
                  </a:lnTo>
                  <a:lnTo>
                    <a:pt x="377937" y="304467"/>
                  </a:lnTo>
                  <a:lnTo>
                    <a:pt x="387386" y="304467"/>
                  </a:lnTo>
                  <a:lnTo>
                    <a:pt x="396834" y="304467"/>
                  </a:lnTo>
                  <a:lnTo>
                    <a:pt x="396834" y="314616"/>
                  </a:lnTo>
                  <a:lnTo>
                    <a:pt x="406283" y="314616"/>
                  </a:lnTo>
                  <a:lnTo>
                    <a:pt x="415731" y="314616"/>
                  </a:lnTo>
                  <a:lnTo>
                    <a:pt x="415731" y="324765"/>
                  </a:lnTo>
                  <a:lnTo>
                    <a:pt x="425180" y="324765"/>
                  </a:lnTo>
                  <a:lnTo>
                    <a:pt x="425180" y="334913"/>
                  </a:lnTo>
                  <a:lnTo>
                    <a:pt x="434628" y="334913"/>
                  </a:lnTo>
                  <a:lnTo>
                    <a:pt x="444077" y="334913"/>
                  </a:lnTo>
                  <a:lnTo>
                    <a:pt x="444077" y="345062"/>
                  </a:lnTo>
                  <a:lnTo>
                    <a:pt x="453525" y="345062"/>
                  </a:lnTo>
                  <a:lnTo>
                    <a:pt x="453525" y="355211"/>
                  </a:lnTo>
                  <a:lnTo>
                    <a:pt x="462974" y="355211"/>
                  </a:lnTo>
                  <a:lnTo>
                    <a:pt x="462974" y="365360"/>
                  </a:lnTo>
                  <a:lnTo>
                    <a:pt x="481870" y="365360"/>
                  </a:lnTo>
                  <a:lnTo>
                    <a:pt x="481870" y="375509"/>
                  </a:lnTo>
                  <a:lnTo>
                    <a:pt x="491319" y="375509"/>
                  </a:lnTo>
                  <a:lnTo>
                    <a:pt x="500767" y="375509"/>
                  </a:lnTo>
                  <a:lnTo>
                    <a:pt x="500767" y="385658"/>
                  </a:lnTo>
                  <a:lnTo>
                    <a:pt x="519664" y="385658"/>
                  </a:lnTo>
                  <a:lnTo>
                    <a:pt x="529113" y="385658"/>
                  </a:lnTo>
                  <a:lnTo>
                    <a:pt x="538561" y="385658"/>
                  </a:lnTo>
                  <a:lnTo>
                    <a:pt x="538561" y="395807"/>
                  </a:lnTo>
                  <a:lnTo>
                    <a:pt x="548010" y="395807"/>
                  </a:lnTo>
                  <a:lnTo>
                    <a:pt x="548010" y="405956"/>
                  </a:lnTo>
                  <a:lnTo>
                    <a:pt x="557458" y="405956"/>
                  </a:lnTo>
                  <a:lnTo>
                    <a:pt x="566906" y="405956"/>
                  </a:lnTo>
                  <a:lnTo>
                    <a:pt x="566906" y="416105"/>
                  </a:lnTo>
                  <a:lnTo>
                    <a:pt x="576355" y="416105"/>
                  </a:lnTo>
                  <a:lnTo>
                    <a:pt x="585803" y="416105"/>
                  </a:lnTo>
                  <a:lnTo>
                    <a:pt x="585803" y="426254"/>
                  </a:lnTo>
                  <a:lnTo>
                    <a:pt x="585803" y="436403"/>
                  </a:lnTo>
                  <a:lnTo>
                    <a:pt x="604700" y="436403"/>
                  </a:lnTo>
                  <a:lnTo>
                    <a:pt x="614149" y="436403"/>
                  </a:lnTo>
                  <a:lnTo>
                    <a:pt x="623597" y="436403"/>
                  </a:lnTo>
                  <a:lnTo>
                    <a:pt x="623597" y="446551"/>
                  </a:lnTo>
                  <a:lnTo>
                    <a:pt x="633046" y="446551"/>
                  </a:lnTo>
                  <a:lnTo>
                    <a:pt x="651943" y="446551"/>
                  </a:lnTo>
                  <a:lnTo>
                    <a:pt x="651943" y="456700"/>
                  </a:lnTo>
                  <a:lnTo>
                    <a:pt x="661391" y="456700"/>
                  </a:lnTo>
                  <a:lnTo>
                    <a:pt x="670839" y="456700"/>
                  </a:lnTo>
                  <a:lnTo>
                    <a:pt x="670839" y="466849"/>
                  </a:lnTo>
                  <a:lnTo>
                    <a:pt x="680288" y="466849"/>
                  </a:lnTo>
                  <a:lnTo>
                    <a:pt x="699185" y="466849"/>
                  </a:lnTo>
                  <a:lnTo>
                    <a:pt x="699185" y="476998"/>
                  </a:lnTo>
                  <a:lnTo>
                    <a:pt x="708633" y="476998"/>
                  </a:lnTo>
                  <a:lnTo>
                    <a:pt x="708633" y="487147"/>
                  </a:lnTo>
                  <a:lnTo>
                    <a:pt x="718082" y="487147"/>
                  </a:lnTo>
                  <a:lnTo>
                    <a:pt x="727530" y="487147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46427" y="497296"/>
                  </a:lnTo>
                  <a:lnTo>
                    <a:pt x="746427" y="507445"/>
                  </a:lnTo>
                  <a:lnTo>
                    <a:pt x="755875" y="507445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793669" y="527743"/>
                  </a:lnTo>
                  <a:lnTo>
                    <a:pt x="803118" y="527743"/>
                  </a:lnTo>
                  <a:lnTo>
                    <a:pt x="812566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50360" y="537892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69257" y="568338"/>
                  </a:lnTo>
                  <a:lnTo>
                    <a:pt x="878705" y="568338"/>
                  </a:lnTo>
                  <a:lnTo>
                    <a:pt x="888154" y="568338"/>
                  </a:lnTo>
                  <a:lnTo>
                    <a:pt x="888154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44844" y="598785"/>
                  </a:lnTo>
                  <a:lnTo>
                    <a:pt x="954293" y="598785"/>
                  </a:lnTo>
                  <a:lnTo>
                    <a:pt x="963741" y="598785"/>
                  </a:lnTo>
                  <a:lnTo>
                    <a:pt x="963741" y="608934"/>
                  </a:lnTo>
                  <a:lnTo>
                    <a:pt x="973190" y="608934"/>
                  </a:lnTo>
                  <a:lnTo>
                    <a:pt x="982638" y="608934"/>
                  </a:lnTo>
                  <a:lnTo>
                    <a:pt x="982638" y="619083"/>
                  </a:lnTo>
                  <a:lnTo>
                    <a:pt x="992087" y="619083"/>
                  </a:lnTo>
                  <a:lnTo>
                    <a:pt x="1001535" y="619083"/>
                  </a:lnTo>
                  <a:lnTo>
                    <a:pt x="1010984" y="619083"/>
                  </a:lnTo>
                  <a:lnTo>
                    <a:pt x="1010984" y="629232"/>
                  </a:lnTo>
                  <a:lnTo>
                    <a:pt x="1020432" y="629232"/>
                  </a:lnTo>
                  <a:lnTo>
                    <a:pt x="1039329" y="629232"/>
                  </a:lnTo>
                  <a:lnTo>
                    <a:pt x="1048777" y="629232"/>
                  </a:lnTo>
                  <a:lnTo>
                    <a:pt x="1048777" y="639381"/>
                  </a:lnTo>
                  <a:lnTo>
                    <a:pt x="1058226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105468" y="649530"/>
                  </a:lnTo>
                  <a:lnTo>
                    <a:pt x="1105468" y="659679"/>
                  </a:lnTo>
                  <a:lnTo>
                    <a:pt x="1114917" y="659679"/>
                  </a:lnTo>
                  <a:lnTo>
                    <a:pt x="1114917" y="669827"/>
                  </a:lnTo>
                  <a:lnTo>
                    <a:pt x="1124365" y="669827"/>
                  </a:lnTo>
                  <a:lnTo>
                    <a:pt x="1133813" y="669827"/>
                  </a:lnTo>
                  <a:lnTo>
                    <a:pt x="1133813" y="679976"/>
                  </a:lnTo>
                  <a:lnTo>
                    <a:pt x="1143262" y="679976"/>
                  </a:lnTo>
                  <a:lnTo>
                    <a:pt x="1162159" y="679976"/>
                  </a:lnTo>
                  <a:lnTo>
                    <a:pt x="1162159" y="690125"/>
                  </a:lnTo>
                  <a:lnTo>
                    <a:pt x="1171607" y="690125"/>
                  </a:lnTo>
                  <a:lnTo>
                    <a:pt x="1181056" y="690125"/>
                  </a:lnTo>
                  <a:lnTo>
                    <a:pt x="1181056" y="700274"/>
                  </a:lnTo>
                  <a:lnTo>
                    <a:pt x="1181056" y="710423"/>
                  </a:lnTo>
                  <a:lnTo>
                    <a:pt x="1190504" y="710423"/>
                  </a:lnTo>
                  <a:lnTo>
                    <a:pt x="1199953" y="710423"/>
                  </a:lnTo>
                  <a:lnTo>
                    <a:pt x="1199953" y="720572"/>
                  </a:lnTo>
                  <a:lnTo>
                    <a:pt x="1209401" y="720572"/>
                  </a:lnTo>
                  <a:lnTo>
                    <a:pt x="1218850" y="720572"/>
                  </a:lnTo>
                  <a:lnTo>
                    <a:pt x="1218850" y="730721"/>
                  </a:lnTo>
                  <a:lnTo>
                    <a:pt x="1237746" y="730721"/>
                  </a:lnTo>
                  <a:lnTo>
                    <a:pt x="1247195" y="730721"/>
                  </a:lnTo>
                  <a:lnTo>
                    <a:pt x="1266092" y="730721"/>
                  </a:lnTo>
                  <a:lnTo>
                    <a:pt x="1266092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03886" y="751019"/>
                  </a:lnTo>
                  <a:lnTo>
                    <a:pt x="1322782" y="751019"/>
                  </a:lnTo>
                  <a:lnTo>
                    <a:pt x="1322782" y="761168"/>
                  </a:lnTo>
                  <a:lnTo>
                    <a:pt x="1332231" y="761168"/>
                  </a:lnTo>
                  <a:lnTo>
                    <a:pt x="1341679" y="761168"/>
                  </a:lnTo>
                  <a:lnTo>
                    <a:pt x="1351128" y="761168"/>
                  </a:lnTo>
                  <a:lnTo>
                    <a:pt x="1351128" y="771317"/>
                  </a:lnTo>
                  <a:lnTo>
                    <a:pt x="1370025" y="771317"/>
                  </a:lnTo>
                  <a:lnTo>
                    <a:pt x="1398370" y="771317"/>
                  </a:lnTo>
                  <a:lnTo>
                    <a:pt x="1407819" y="771317"/>
                  </a:lnTo>
                  <a:lnTo>
                    <a:pt x="1417267" y="771317"/>
                  </a:lnTo>
                  <a:lnTo>
                    <a:pt x="1417267" y="781465"/>
                  </a:lnTo>
                  <a:lnTo>
                    <a:pt x="1455061" y="781465"/>
                  </a:lnTo>
                  <a:lnTo>
                    <a:pt x="1473958" y="781465"/>
                  </a:lnTo>
                  <a:lnTo>
                    <a:pt x="1473958" y="791614"/>
                  </a:lnTo>
                  <a:lnTo>
                    <a:pt x="1483406" y="791614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11751" y="801763"/>
                  </a:lnTo>
                  <a:lnTo>
                    <a:pt x="1530648" y="801763"/>
                  </a:lnTo>
                  <a:lnTo>
                    <a:pt x="1540097" y="801763"/>
                  </a:lnTo>
                  <a:lnTo>
                    <a:pt x="1549545" y="801763"/>
                  </a:lnTo>
                  <a:lnTo>
                    <a:pt x="1549545" y="811912"/>
                  </a:lnTo>
                  <a:lnTo>
                    <a:pt x="1558994" y="811912"/>
                  </a:lnTo>
                  <a:lnTo>
                    <a:pt x="1568442" y="811912"/>
                  </a:lnTo>
                  <a:lnTo>
                    <a:pt x="1568442" y="822061"/>
                  </a:lnTo>
                  <a:lnTo>
                    <a:pt x="1596788" y="822061"/>
                  </a:lnTo>
                  <a:lnTo>
                    <a:pt x="1606236" y="822061"/>
                  </a:lnTo>
                  <a:lnTo>
                    <a:pt x="1606236" y="832210"/>
                  </a:lnTo>
                  <a:lnTo>
                    <a:pt x="1615684" y="832210"/>
                  </a:lnTo>
                  <a:lnTo>
                    <a:pt x="1625133" y="832210"/>
                  </a:lnTo>
                  <a:lnTo>
                    <a:pt x="1634581" y="832210"/>
                  </a:lnTo>
                  <a:lnTo>
                    <a:pt x="1634581" y="842359"/>
                  </a:lnTo>
                  <a:lnTo>
                    <a:pt x="1644030" y="842359"/>
                  </a:lnTo>
                  <a:lnTo>
                    <a:pt x="1653478" y="842359"/>
                  </a:lnTo>
                  <a:lnTo>
                    <a:pt x="1653478" y="852508"/>
                  </a:lnTo>
                  <a:lnTo>
                    <a:pt x="1672375" y="852508"/>
                  </a:lnTo>
                  <a:lnTo>
                    <a:pt x="1672375" y="862657"/>
                  </a:lnTo>
                  <a:lnTo>
                    <a:pt x="1681824" y="862657"/>
                  </a:lnTo>
                  <a:lnTo>
                    <a:pt x="1700720" y="862657"/>
                  </a:lnTo>
                  <a:lnTo>
                    <a:pt x="1710169" y="862657"/>
                  </a:lnTo>
                  <a:lnTo>
                    <a:pt x="1719617" y="862657"/>
                  </a:lnTo>
                  <a:lnTo>
                    <a:pt x="1719617" y="872806"/>
                  </a:lnTo>
                  <a:lnTo>
                    <a:pt x="1729066" y="872806"/>
                  </a:lnTo>
                  <a:lnTo>
                    <a:pt x="1747963" y="872806"/>
                  </a:lnTo>
                  <a:lnTo>
                    <a:pt x="1747963" y="882955"/>
                  </a:lnTo>
                  <a:lnTo>
                    <a:pt x="1757411" y="882955"/>
                  </a:lnTo>
                  <a:lnTo>
                    <a:pt x="1766860" y="882955"/>
                  </a:lnTo>
                  <a:lnTo>
                    <a:pt x="1776308" y="882955"/>
                  </a:lnTo>
                  <a:lnTo>
                    <a:pt x="1776308" y="893103"/>
                  </a:lnTo>
                  <a:lnTo>
                    <a:pt x="1785757" y="893103"/>
                  </a:lnTo>
                  <a:lnTo>
                    <a:pt x="1795205" y="893103"/>
                  </a:lnTo>
                  <a:lnTo>
                    <a:pt x="1804653" y="893103"/>
                  </a:lnTo>
                  <a:lnTo>
                    <a:pt x="1804653" y="903252"/>
                  </a:lnTo>
                  <a:lnTo>
                    <a:pt x="1814102" y="903252"/>
                  </a:lnTo>
                  <a:lnTo>
                    <a:pt x="1823550" y="903252"/>
                  </a:lnTo>
                  <a:lnTo>
                    <a:pt x="1842447" y="903252"/>
                  </a:lnTo>
                  <a:lnTo>
                    <a:pt x="1842447" y="913401"/>
                  </a:lnTo>
                  <a:lnTo>
                    <a:pt x="1880241" y="913401"/>
                  </a:lnTo>
                  <a:lnTo>
                    <a:pt x="1899138" y="913401"/>
                  </a:lnTo>
                  <a:lnTo>
                    <a:pt x="1918035" y="913401"/>
                  </a:lnTo>
                  <a:lnTo>
                    <a:pt x="1936932" y="913401"/>
                  </a:lnTo>
                  <a:lnTo>
                    <a:pt x="1936932" y="923550"/>
                  </a:lnTo>
                  <a:lnTo>
                    <a:pt x="1946380" y="923550"/>
                  </a:lnTo>
                  <a:lnTo>
                    <a:pt x="1965277" y="923550"/>
                  </a:lnTo>
                  <a:lnTo>
                    <a:pt x="1974725" y="923550"/>
                  </a:lnTo>
                  <a:lnTo>
                    <a:pt x="1974725" y="933699"/>
                  </a:lnTo>
                  <a:lnTo>
                    <a:pt x="1984174" y="933699"/>
                  </a:lnTo>
                  <a:lnTo>
                    <a:pt x="2003071" y="933699"/>
                  </a:lnTo>
                  <a:lnTo>
                    <a:pt x="2012519" y="933699"/>
                  </a:lnTo>
                  <a:lnTo>
                    <a:pt x="2012519" y="943848"/>
                  </a:lnTo>
                  <a:lnTo>
                    <a:pt x="2021968" y="943848"/>
                  </a:lnTo>
                  <a:lnTo>
                    <a:pt x="2031416" y="943848"/>
                  </a:lnTo>
                  <a:lnTo>
                    <a:pt x="2069210" y="943848"/>
                  </a:lnTo>
                  <a:lnTo>
                    <a:pt x="2069210" y="953997"/>
                  </a:lnTo>
                  <a:lnTo>
                    <a:pt x="2078658" y="953997"/>
                  </a:lnTo>
                  <a:lnTo>
                    <a:pt x="2088107" y="953997"/>
                  </a:lnTo>
                  <a:lnTo>
                    <a:pt x="2116452" y="953997"/>
                  </a:lnTo>
                  <a:lnTo>
                    <a:pt x="2116452" y="964146"/>
                  </a:lnTo>
                  <a:lnTo>
                    <a:pt x="2144798" y="964146"/>
                  </a:lnTo>
                  <a:lnTo>
                    <a:pt x="2201488" y="964146"/>
                  </a:lnTo>
                  <a:lnTo>
                    <a:pt x="2201488" y="974295"/>
                  </a:lnTo>
                  <a:lnTo>
                    <a:pt x="2210937" y="974295"/>
                  </a:lnTo>
                  <a:lnTo>
                    <a:pt x="2229834" y="974295"/>
                  </a:lnTo>
                  <a:lnTo>
                    <a:pt x="2229834" y="984444"/>
                  </a:lnTo>
                  <a:lnTo>
                    <a:pt x="2258179" y="984444"/>
                  </a:lnTo>
                  <a:lnTo>
                    <a:pt x="2295973" y="984444"/>
                  </a:lnTo>
                  <a:lnTo>
                    <a:pt x="2295973" y="994592"/>
                  </a:lnTo>
                  <a:lnTo>
                    <a:pt x="2305421" y="994592"/>
                  </a:lnTo>
                  <a:lnTo>
                    <a:pt x="2324318" y="994592"/>
                  </a:lnTo>
                  <a:lnTo>
                    <a:pt x="2324318" y="1004741"/>
                  </a:lnTo>
                  <a:lnTo>
                    <a:pt x="2343215" y="1004741"/>
                  </a:lnTo>
                  <a:lnTo>
                    <a:pt x="2362112" y="1004741"/>
                  </a:lnTo>
                  <a:lnTo>
                    <a:pt x="2371560" y="1004741"/>
                  </a:lnTo>
                  <a:lnTo>
                    <a:pt x="2390457" y="1004741"/>
                  </a:lnTo>
                  <a:lnTo>
                    <a:pt x="2390457" y="1014890"/>
                  </a:lnTo>
                  <a:lnTo>
                    <a:pt x="2399906" y="1014890"/>
                  </a:lnTo>
                  <a:lnTo>
                    <a:pt x="2418803" y="1014890"/>
                  </a:lnTo>
                  <a:lnTo>
                    <a:pt x="2428251" y="1014890"/>
                  </a:lnTo>
                  <a:lnTo>
                    <a:pt x="2428251" y="1025039"/>
                  </a:lnTo>
                  <a:lnTo>
                    <a:pt x="2437700" y="1025039"/>
                  </a:lnTo>
                  <a:lnTo>
                    <a:pt x="2447148" y="1025039"/>
                  </a:lnTo>
                  <a:lnTo>
                    <a:pt x="2475493" y="1025039"/>
                  </a:lnTo>
                  <a:lnTo>
                    <a:pt x="2475493" y="1035188"/>
                  </a:lnTo>
                  <a:lnTo>
                    <a:pt x="2494390" y="1035188"/>
                  </a:lnTo>
                  <a:lnTo>
                    <a:pt x="2532184" y="1035188"/>
                  </a:lnTo>
                  <a:lnTo>
                    <a:pt x="2579426" y="1035188"/>
                  </a:lnTo>
                  <a:lnTo>
                    <a:pt x="2598323" y="1035188"/>
                  </a:lnTo>
                  <a:lnTo>
                    <a:pt x="2598323" y="1045337"/>
                  </a:lnTo>
                  <a:lnTo>
                    <a:pt x="2617220" y="1045337"/>
                  </a:lnTo>
                  <a:lnTo>
                    <a:pt x="2617220" y="1055486"/>
                  </a:lnTo>
                  <a:lnTo>
                    <a:pt x="2636117" y="1055486"/>
                  </a:lnTo>
                  <a:lnTo>
                    <a:pt x="2645565" y="1055486"/>
                  </a:lnTo>
                  <a:lnTo>
                    <a:pt x="2655014" y="1055486"/>
                  </a:lnTo>
                  <a:lnTo>
                    <a:pt x="2664462" y="1055486"/>
                  </a:lnTo>
                  <a:lnTo>
                    <a:pt x="2664462" y="1065635"/>
                  </a:lnTo>
                  <a:lnTo>
                    <a:pt x="2683359" y="1065635"/>
                  </a:lnTo>
                  <a:lnTo>
                    <a:pt x="2740050" y="1065635"/>
                  </a:lnTo>
                  <a:lnTo>
                    <a:pt x="2758947" y="1065635"/>
                  </a:lnTo>
                  <a:lnTo>
                    <a:pt x="2768395" y="1065635"/>
                  </a:lnTo>
                  <a:lnTo>
                    <a:pt x="2768395" y="1075784"/>
                  </a:lnTo>
                  <a:lnTo>
                    <a:pt x="2777844" y="1075784"/>
                  </a:lnTo>
                  <a:lnTo>
                    <a:pt x="2806189" y="1075784"/>
                  </a:lnTo>
                  <a:lnTo>
                    <a:pt x="2806189" y="1085933"/>
                  </a:lnTo>
                </a:path>
              </a:pathLst>
            </a:custGeom>
            <a:ln w="30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427" y="2184180"/>
              <a:ext cx="2806700" cy="771525"/>
            </a:xfrm>
            <a:custGeom>
              <a:avLst/>
              <a:gdLst/>
              <a:ahLst/>
              <a:cxnLst/>
              <a:rect l="l" t="t" r="r" b="b"/>
              <a:pathLst>
                <a:path w="2806700" h="771525">
                  <a:moveTo>
                    <a:pt x="0" y="0"/>
                  </a:move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47242" y="10148"/>
                  </a:lnTo>
                  <a:lnTo>
                    <a:pt x="47242" y="20297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85036" y="30446"/>
                  </a:lnTo>
                  <a:lnTo>
                    <a:pt x="94484" y="30446"/>
                  </a:lnTo>
                  <a:lnTo>
                    <a:pt x="94484" y="40595"/>
                  </a:lnTo>
                  <a:lnTo>
                    <a:pt x="103932" y="40595"/>
                  </a:lnTo>
                  <a:lnTo>
                    <a:pt x="113381" y="40595"/>
                  </a:lnTo>
                  <a:lnTo>
                    <a:pt x="122829" y="40595"/>
                  </a:lnTo>
                  <a:lnTo>
                    <a:pt x="122829" y="50744"/>
                  </a:lnTo>
                  <a:lnTo>
                    <a:pt x="132278" y="50744"/>
                  </a:lnTo>
                  <a:lnTo>
                    <a:pt x="132278" y="60893"/>
                  </a:lnTo>
                  <a:lnTo>
                    <a:pt x="141726" y="60893"/>
                  </a:lnTo>
                  <a:lnTo>
                    <a:pt x="151175" y="60893"/>
                  </a:lnTo>
                  <a:lnTo>
                    <a:pt x="160623" y="60893"/>
                  </a:lnTo>
                  <a:lnTo>
                    <a:pt x="160623" y="71042"/>
                  </a:lnTo>
                  <a:lnTo>
                    <a:pt x="170072" y="71042"/>
                  </a:lnTo>
                  <a:lnTo>
                    <a:pt x="170072" y="81191"/>
                  </a:lnTo>
                  <a:lnTo>
                    <a:pt x="188968" y="81191"/>
                  </a:lnTo>
                  <a:lnTo>
                    <a:pt x="198417" y="81191"/>
                  </a:lnTo>
                  <a:lnTo>
                    <a:pt x="217314" y="81191"/>
                  </a:lnTo>
                  <a:lnTo>
                    <a:pt x="217314" y="91340"/>
                  </a:lnTo>
                  <a:lnTo>
                    <a:pt x="236211" y="91340"/>
                  </a:lnTo>
                  <a:lnTo>
                    <a:pt x="245659" y="91340"/>
                  </a:lnTo>
                  <a:lnTo>
                    <a:pt x="255108" y="91340"/>
                  </a:lnTo>
                  <a:lnTo>
                    <a:pt x="255108" y="101489"/>
                  </a:lnTo>
                  <a:lnTo>
                    <a:pt x="264556" y="101489"/>
                  </a:lnTo>
                  <a:lnTo>
                    <a:pt x="292901" y="101489"/>
                  </a:lnTo>
                  <a:lnTo>
                    <a:pt x="292901" y="111637"/>
                  </a:lnTo>
                  <a:lnTo>
                    <a:pt x="302350" y="111637"/>
                  </a:lnTo>
                  <a:lnTo>
                    <a:pt x="311798" y="111637"/>
                  </a:lnTo>
                  <a:lnTo>
                    <a:pt x="321247" y="111637"/>
                  </a:lnTo>
                  <a:lnTo>
                    <a:pt x="321247" y="121786"/>
                  </a:lnTo>
                  <a:lnTo>
                    <a:pt x="330695" y="121786"/>
                  </a:lnTo>
                  <a:lnTo>
                    <a:pt x="340144" y="121786"/>
                  </a:lnTo>
                  <a:lnTo>
                    <a:pt x="340144" y="131935"/>
                  </a:lnTo>
                  <a:lnTo>
                    <a:pt x="349592" y="131935"/>
                  </a:lnTo>
                  <a:lnTo>
                    <a:pt x="359041" y="131935"/>
                  </a:lnTo>
                  <a:lnTo>
                    <a:pt x="359041" y="142084"/>
                  </a:lnTo>
                  <a:lnTo>
                    <a:pt x="368489" y="142084"/>
                  </a:lnTo>
                  <a:lnTo>
                    <a:pt x="377937" y="142084"/>
                  </a:lnTo>
                  <a:lnTo>
                    <a:pt x="377937" y="152233"/>
                  </a:lnTo>
                  <a:lnTo>
                    <a:pt x="387386" y="152233"/>
                  </a:lnTo>
                  <a:lnTo>
                    <a:pt x="396834" y="152233"/>
                  </a:lnTo>
                  <a:lnTo>
                    <a:pt x="396834" y="162382"/>
                  </a:lnTo>
                  <a:lnTo>
                    <a:pt x="415731" y="162382"/>
                  </a:lnTo>
                  <a:lnTo>
                    <a:pt x="425180" y="162382"/>
                  </a:lnTo>
                  <a:lnTo>
                    <a:pt x="434628" y="162382"/>
                  </a:lnTo>
                  <a:lnTo>
                    <a:pt x="434628" y="172531"/>
                  </a:lnTo>
                  <a:lnTo>
                    <a:pt x="444077" y="172531"/>
                  </a:lnTo>
                  <a:lnTo>
                    <a:pt x="453525" y="172531"/>
                  </a:lnTo>
                  <a:lnTo>
                    <a:pt x="462974" y="172531"/>
                  </a:lnTo>
                  <a:lnTo>
                    <a:pt x="462974" y="182680"/>
                  </a:lnTo>
                  <a:lnTo>
                    <a:pt x="472422" y="182680"/>
                  </a:lnTo>
                  <a:lnTo>
                    <a:pt x="481870" y="182680"/>
                  </a:lnTo>
                  <a:lnTo>
                    <a:pt x="481870" y="192829"/>
                  </a:lnTo>
                  <a:lnTo>
                    <a:pt x="491319" y="192829"/>
                  </a:lnTo>
                  <a:lnTo>
                    <a:pt x="519664" y="192829"/>
                  </a:lnTo>
                  <a:lnTo>
                    <a:pt x="529113" y="192829"/>
                  </a:lnTo>
                  <a:lnTo>
                    <a:pt x="529113" y="202978"/>
                  </a:lnTo>
                  <a:lnTo>
                    <a:pt x="538561" y="202978"/>
                  </a:lnTo>
                  <a:lnTo>
                    <a:pt x="548010" y="202978"/>
                  </a:lnTo>
                  <a:lnTo>
                    <a:pt x="566906" y="202978"/>
                  </a:lnTo>
                  <a:lnTo>
                    <a:pt x="566906" y="213127"/>
                  </a:lnTo>
                  <a:lnTo>
                    <a:pt x="576355" y="213127"/>
                  </a:lnTo>
                  <a:lnTo>
                    <a:pt x="585803" y="213127"/>
                  </a:lnTo>
                  <a:lnTo>
                    <a:pt x="585803" y="223275"/>
                  </a:lnTo>
                  <a:lnTo>
                    <a:pt x="595252" y="223275"/>
                  </a:lnTo>
                  <a:lnTo>
                    <a:pt x="604700" y="223275"/>
                  </a:lnTo>
                  <a:lnTo>
                    <a:pt x="604700" y="233424"/>
                  </a:lnTo>
                  <a:lnTo>
                    <a:pt x="623597" y="233424"/>
                  </a:lnTo>
                  <a:lnTo>
                    <a:pt x="623597" y="243573"/>
                  </a:lnTo>
                  <a:lnTo>
                    <a:pt x="642494" y="243573"/>
                  </a:lnTo>
                  <a:lnTo>
                    <a:pt x="651943" y="243573"/>
                  </a:lnTo>
                  <a:lnTo>
                    <a:pt x="670839" y="243573"/>
                  </a:lnTo>
                  <a:lnTo>
                    <a:pt x="670839" y="253722"/>
                  </a:lnTo>
                  <a:lnTo>
                    <a:pt x="689736" y="253722"/>
                  </a:lnTo>
                  <a:lnTo>
                    <a:pt x="689736" y="263871"/>
                  </a:lnTo>
                  <a:lnTo>
                    <a:pt x="699185" y="263871"/>
                  </a:lnTo>
                  <a:lnTo>
                    <a:pt x="699185" y="274020"/>
                  </a:lnTo>
                  <a:lnTo>
                    <a:pt x="727530" y="274020"/>
                  </a:lnTo>
                  <a:lnTo>
                    <a:pt x="736979" y="274020"/>
                  </a:lnTo>
                  <a:lnTo>
                    <a:pt x="736979" y="284169"/>
                  </a:lnTo>
                  <a:lnTo>
                    <a:pt x="746427" y="284169"/>
                  </a:lnTo>
                  <a:lnTo>
                    <a:pt x="765324" y="284169"/>
                  </a:lnTo>
                  <a:lnTo>
                    <a:pt x="765324" y="294318"/>
                  </a:lnTo>
                  <a:lnTo>
                    <a:pt x="774772" y="294318"/>
                  </a:lnTo>
                  <a:lnTo>
                    <a:pt x="793669" y="294318"/>
                  </a:lnTo>
                  <a:lnTo>
                    <a:pt x="793669" y="304467"/>
                  </a:lnTo>
                  <a:lnTo>
                    <a:pt x="812566" y="304467"/>
                  </a:lnTo>
                  <a:lnTo>
                    <a:pt x="831463" y="304467"/>
                  </a:lnTo>
                  <a:lnTo>
                    <a:pt x="840912" y="304467"/>
                  </a:lnTo>
                  <a:lnTo>
                    <a:pt x="840912" y="314616"/>
                  </a:lnTo>
                  <a:lnTo>
                    <a:pt x="859808" y="314616"/>
                  </a:lnTo>
                  <a:lnTo>
                    <a:pt x="859808" y="324765"/>
                  </a:lnTo>
                  <a:lnTo>
                    <a:pt x="869257" y="324765"/>
                  </a:lnTo>
                  <a:lnTo>
                    <a:pt x="878705" y="324765"/>
                  </a:lnTo>
                  <a:lnTo>
                    <a:pt x="897602" y="324765"/>
                  </a:lnTo>
                  <a:lnTo>
                    <a:pt x="897602" y="334913"/>
                  </a:lnTo>
                  <a:lnTo>
                    <a:pt x="907051" y="334913"/>
                  </a:lnTo>
                  <a:lnTo>
                    <a:pt x="925948" y="334913"/>
                  </a:lnTo>
                  <a:lnTo>
                    <a:pt x="935396" y="334913"/>
                  </a:lnTo>
                  <a:lnTo>
                    <a:pt x="935396" y="345062"/>
                  </a:lnTo>
                  <a:lnTo>
                    <a:pt x="963741" y="345062"/>
                  </a:lnTo>
                  <a:lnTo>
                    <a:pt x="973190" y="345062"/>
                  </a:lnTo>
                  <a:lnTo>
                    <a:pt x="1001535" y="345062"/>
                  </a:lnTo>
                  <a:lnTo>
                    <a:pt x="1001535" y="355211"/>
                  </a:lnTo>
                  <a:lnTo>
                    <a:pt x="1010984" y="355211"/>
                  </a:lnTo>
                  <a:lnTo>
                    <a:pt x="1020432" y="355211"/>
                  </a:lnTo>
                  <a:lnTo>
                    <a:pt x="1020432" y="365360"/>
                  </a:lnTo>
                  <a:lnTo>
                    <a:pt x="1029881" y="365360"/>
                  </a:lnTo>
                  <a:lnTo>
                    <a:pt x="1048777" y="365360"/>
                  </a:lnTo>
                  <a:lnTo>
                    <a:pt x="1058226" y="365360"/>
                  </a:lnTo>
                  <a:lnTo>
                    <a:pt x="1058226" y="375509"/>
                  </a:lnTo>
                  <a:lnTo>
                    <a:pt x="1067674" y="375509"/>
                  </a:lnTo>
                  <a:lnTo>
                    <a:pt x="1077123" y="375509"/>
                  </a:lnTo>
                  <a:lnTo>
                    <a:pt x="1077123" y="385658"/>
                  </a:lnTo>
                  <a:lnTo>
                    <a:pt x="1086571" y="385658"/>
                  </a:lnTo>
                  <a:lnTo>
                    <a:pt x="1096020" y="385658"/>
                  </a:lnTo>
                  <a:lnTo>
                    <a:pt x="1096020" y="395807"/>
                  </a:lnTo>
                  <a:lnTo>
                    <a:pt x="1124365" y="395807"/>
                  </a:lnTo>
                  <a:lnTo>
                    <a:pt x="1133813" y="395807"/>
                  </a:lnTo>
                  <a:lnTo>
                    <a:pt x="1143262" y="395807"/>
                  </a:lnTo>
                  <a:lnTo>
                    <a:pt x="1143262" y="405956"/>
                  </a:lnTo>
                  <a:lnTo>
                    <a:pt x="1152710" y="405956"/>
                  </a:lnTo>
                  <a:lnTo>
                    <a:pt x="1162159" y="405956"/>
                  </a:lnTo>
                  <a:lnTo>
                    <a:pt x="1162159" y="416105"/>
                  </a:lnTo>
                  <a:lnTo>
                    <a:pt x="1181056" y="416105"/>
                  </a:lnTo>
                  <a:lnTo>
                    <a:pt x="1199953" y="416105"/>
                  </a:lnTo>
                  <a:lnTo>
                    <a:pt x="1199953" y="426254"/>
                  </a:lnTo>
                  <a:lnTo>
                    <a:pt x="1209401" y="426254"/>
                  </a:lnTo>
                  <a:lnTo>
                    <a:pt x="1218850" y="426254"/>
                  </a:lnTo>
                  <a:lnTo>
                    <a:pt x="1228298" y="426254"/>
                  </a:lnTo>
                  <a:lnTo>
                    <a:pt x="1228298" y="436403"/>
                  </a:lnTo>
                  <a:lnTo>
                    <a:pt x="1237746" y="436403"/>
                  </a:lnTo>
                  <a:lnTo>
                    <a:pt x="1247195" y="436403"/>
                  </a:lnTo>
                  <a:lnTo>
                    <a:pt x="1256643" y="436403"/>
                  </a:lnTo>
                  <a:lnTo>
                    <a:pt x="1256643" y="446551"/>
                  </a:lnTo>
                  <a:lnTo>
                    <a:pt x="1266092" y="446551"/>
                  </a:lnTo>
                  <a:lnTo>
                    <a:pt x="1303886" y="446551"/>
                  </a:lnTo>
                  <a:lnTo>
                    <a:pt x="1313334" y="446551"/>
                  </a:lnTo>
                  <a:lnTo>
                    <a:pt x="1313334" y="456700"/>
                  </a:lnTo>
                  <a:lnTo>
                    <a:pt x="1341679" y="456700"/>
                  </a:lnTo>
                  <a:lnTo>
                    <a:pt x="1341679" y="466849"/>
                  </a:lnTo>
                  <a:lnTo>
                    <a:pt x="1351128" y="466849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26715" y="476998"/>
                  </a:lnTo>
                  <a:lnTo>
                    <a:pt x="1426715" y="487147"/>
                  </a:lnTo>
                  <a:lnTo>
                    <a:pt x="1436164" y="487147"/>
                  </a:lnTo>
                  <a:lnTo>
                    <a:pt x="1455061" y="487147"/>
                  </a:lnTo>
                  <a:lnTo>
                    <a:pt x="1464509" y="487147"/>
                  </a:lnTo>
                  <a:lnTo>
                    <a:pt x="1464509" y="497296"/>
                  </a:lnTo>
                  <a:lnTo>
                    <a:pt x="1473958" y="497296"/>
                  </a:lnTo>
                  <a:lnTo>
                    <a:pt x="1502303" y="497296"/>
                  </a:lnTo>
                  <a:lnTo>
                    <a:pt x="1502303" y="507445"/>
                  </a:lnTo>
                  <a:lnTo>
                    <a:pt x="1511751" y="507445"/>
                  </a:lnTo>
                  <a:lnTo>
                    <a:pt x="1521200" y="507445"/>
                  </a:lnTo>
                  <a:lnTo>
                    <a:pt x="1530648" y="507445"/>
                  </a:lnTo>
                  <a:lnTo>
                    <a:pt x="1530648" y="517594"/>
                  </a:lnTo>
                  <a:lnTo>
                    <a:pt x="1549545" y="517594"/>
                  </a:lnTo>
                  <a:lnTo>
                    <a:pt x="1568442" y="517594"/>
                  </a:lnTo>
                  <a:lnTo>
                    <a:pt x="1568442" y="527743"/>
                  </a:lnTo>
                  <a:lnTo>
                    <a:pt x="1577891" y="527743"/>
                  </a:lnTo>
                  <a:lnTo>
                    <a:pt x="1577891" y="537892"/>
                  </a:lnTo>
                  <a:lnTo>
                    <a:pt x="1625133" y="537892"/>
                  </a:lnTo>
                  <a:lnTo>
                    <a:pt x="1644030" y="537892"/>
                  </a:lnTo>
                  <a:lnTo>
                    <a:pt x="1653478" y="537892"/>
                  </a:lnTo>
                  <a:lnTo>
                    <a:pt x="1662927" y="537892"/>
                  </a:lnTo>
                  <a:lnTo>
                    <a:pt x="1662927" y="548041"/>
                  </a:lnTo>
                  <a:lnTo>
                    <a:pt x="1672375" y="548041"/>
                  </a:lnTo>
                  <a:lnTo>
                    <a:pt x="1681824" y="548041"/>
                  </a:lnTo>
                  <a:lnTo>
                    <a:pt x="1691272" y="548041"/>
                  </a:lnTo>
                  <a:lnTo>
                    <a:pt x="1691272" y="558189"/>
                  </a:lnTo>
                  <a:lnTo>
                    <a:pt x="1710169" y="558189"/>
                  </a:lnTo>
                  <a:lnTo>
                    <a:pt x="1710169" y="568338"/>
                  </a:lnTo>
                  <a:lnTo>
                    <a:pt x="1729066" y="568338"/>
                  </a:lnTo>
                  <a:lnTo>
                    <a:pt x="1738514" y="568338"/>
                  </a:lnTo>
                  <a:lnTo>
                    <a:pt x="1738514" y="578487"/>
                  </a:lnTo>
                  <a:lnTo>
                    <a:pt x="1766860" y="578487"/>
                  </a:lnTo>
                  <a:lnTo>
                    <a:pt x="1785757" y="578487"/>
                  </a:lnTo>
                  <a:lnTo>
                    <a:pt x="1804653" y="578487"/>
                  </a:lnTo>
                  <a:lnTo>
                    <a:pt x="1804653" y="588636"/>
                  </a:lnTo>
                  <a:lnTo>
                    <a:pt x="1814102" y="588636"/>
                  </a:lnTo>
                  <a:lnTo>
                    <a:pt x="1823550" y="588636"/>
                  </a:lnTo>
                  <a:lnTo>
                    <a:pt x="1832999" y="588636"/>
                  </a:lnTo>
                  <a:lnTo>
                    <a:pt x="1832999" y="598785"/>
                  </a:lnTo>
                  <a:lnTo>
                    <a:pt x="1870793" y="598785"/>
                  </a:lnTo>
                  <a:lnTo>
                    <a:pt x="1899138" y="598785"/>
                  </a:lnTo>
                  <a:lnTo>
                    <a:pt x="1908586" y="598785"/>
                  </a:lnTo>
                  <a:lnTo>
                    <a:pt x="1908586" y="608934"/>
                  </a:lnTo>
                  <a:lnTo>
                    <a:pt x="1918035" y="608934"/>
                  </a:lnTo>
                  <a:lnTo>
                    <a:pt x="1936932" y="608934"/>
                  </a:lnTo>
                  <a:lnTo>
                    <a:pt x="1946380" y="608934"/>
                  </a:lnTo>
                  <a:lnTo>
                    <a:pt x="1946380" y="619083"/>
                  </a:lnTo>
                  <a:lnTo>
                    <a:pt x="1965277" y="619083"/>
                  </a:lnTo>
                  <a:lnTo>
                    <a:pt x="1993622" y="619083"/>
                  </a:lnTo>
                  <a:lnTo>
                    <a:pt x="2021968" y="619083"/>
                  </a:lnTo>
                  <a:lnTo>
                    <a:pt x="2021968" y="629232"/>
                  </a:lnTo>
                  <a:lnTo>
                    <a:pt x="2031416" y="629232"/>
                  </a:lnTo>
                  <a:lnTo>
                    <a:pt x="2040865" y="629232"/>
                  </a:lnTo>
                  <a:lnTo>
                    <a:pt x="2050313" y="629232"/>
                  </a:lnTo>
                  <a:lnTo>
                    <a:pt x="2050313" y="639381"/>
                  </a:lnTo>
                  <a:lnTo>
                    <a:pt x="2059762" y="639381"/>
                  </a:lnTo>
                  <a:lnTo>
                    <a:pt x="2069210" y="639381"/>
                  </a:lnTo>
                  <a:lnTo>
                    <a:pt x="2088107" y="639381"/>
                  </a:lnTo>
                  <a:lnTo>
                    <a:pt x="2088107" y="649530"/>
                  </a:lnTo>
                  <a:lnTo>
                    <a:pt x="2125901" y="649530"/>
                  </a:lnTo>
                  <a:lnTo>
                    <a:pt x="2154246" y="649530"/>
                  </a:lnTo>
                  <a:lnTo>
                    <a:pt x="2192040" y="649530"/>
                  </a:lnTo>
                  <a:lnTo>
                    <a:pt x="2192040" y="659679"/>
                  </a:lnTo>
                  <a:lnTo>
                    <a:pt x="2210937" y="659679"/>
                  </a:lnTo>
                  <a:lnTo>
                    <a:pt x="2220385" y="659679"/>
                  </a:lnTo>
                  <a:lnTo>
                    <a:pt x="2220385" y="669827"/>
                  </a:lnTo>
                  <a:lnTo>
                    <a:pt x="2229834" y="669827"/>
                  </a:lnTo>
                  <a:lnTo>
                    <a:pt x="2239282" y="669827"/>
                  </a:lnTo>
                  <a:lnTo>
                    <a:pt x="2239282" y="679976"/>
                  </a:lnTo>
                  <a:lnTo>
                    <a:pt x="2258179" y="679976"/>
                  </a:lnTo>
                  <a:lnTo>
                    <a:pt x="2277076" y="679976"/>
                  </a:lnTo>
                  <a:lnTo>
                    <a:pt x="2286524" y="679976"/>
                  </a:lnTo>
                  <a:lnTo>
                    <a:pt x="2305421" y="679976"/>
                  </a:lnTo>
                  <a:lnTo>
                    <a:pt x="2305421" y="690125"/>
                  </a:lnTo>
                  <a:lnTo>
                    <a:pt x="2333767" y="690125"/>
                  </a:lnTo>
                  <a:lnTo>
                    <a:pt x="2371560" y="690125"/>
                  </a:lnTo>
                  <a:lnTo>
                    <a:pt x="2381009" y="690125"/>
                  </a:lnTo>
                  <a:lnTo>
                    <a:pt x="2418803" y="690125"/>
                  </a:lnTo>
                  <a:lnTo>
                    <a:pt x="2418803" y="700274"/>
                  </a:lnTo>
                  <a:lnTo>
                    <a:pt x="2456596" y="700274"/>
                  </a:lnTo>
                  <a:lnTo>
                    <a:pt x="2494390" y="700274"/>
                  </a:lnTo>
                  <a:lnTo>
                    <a:pt x="2494390" y="710423"/>
                  </a:lnTo>
                  <a:lnTo>
                    <a:pt x="2513287" y="710423"/>
                  </a:lnTo>
                  <a:lnTo>
                    <a:pt x="2522736" y="710423"/>
                  </a:lnTo>
                  <a:lnTo>
                    <a:pt x="2569978" y="710423"/>
                  </a:lnTo>
                  <a:lnTo>
                    <a:pt x="2588875" y="710423"/>
                  </a:lnTo>
                  <a:lnTo>
                    <a:pt x="2588875" y="720572"/>
                  </a:lnTo>
                  <a:lnTo>
                    <a:pt x="2598323" y="720572"/>
                  </a:lnTo>
                  <a:lnTo>
                    <a:pt x="2607772" y="720572"/>
                  </a:lnTo>
                  <a:lnTo>
                    <a:pt x="2617220" y="720572"/>
                  </a:lnTo>
                  <a:lnTo>
                    <a:pt x="2617220" y="730721"/>
                  </a:lnTo>
                  <a:lnTo>
                    <a:pt x="2626669" y="730721"/>
                  </a:lnTo>
                  <a:lnTo>
                    <a:pt x="2645565" y="730721"/>
                  </a:lnTo>
                  <a:lnTo>
                    <a:pt x="2645565" y="740870"/>
                  </a:lnTo>
                  <a:lnTo>
                    <a:pt x="2655014" y="740870"/>
                  </a:lnTo>
                  <a:lnTo>
                    <a:pt x="2683359" y="740870"/>
                  </a:lnTo>
                  <a:lnTo>
                    <a:pt x="2692808" y="740870"/>
                  </a:lnTo>
                  <a:lnTo>
                    <a:pt x="2692808" y="751019"/>
                  </a:lnTo>
                  <a:lnTo>
                    <a:pt x="2702256" y="751019"/>
                  </a:lnTo>
                  <a:lnTo>
                    <a:pt x="2702256" y="761168"/>
                  </a:lnTo>
                  <a:lnTo>
                    <a:pt x="2740050" y="761168"/>
                  </a:lnTo>
                  <a:lnTo>
                    <a:pt x="2749498" y="761168"/>
                  </a:lnTo>
                  <a:lnTo>
                    <a:pt x="2768395" y="761168"/>
                  </a:lnTo>
                  <a:lnTo>
                    <a:pt x="2768395" y="771317"/>
                  </a:lnTo>
                  <a:lnTo>
                    <a:pt x="2806189" y="771317"/>
                  </a:lnTo>
                </a:path>
              </a:pathLst>
            </a:custGeom>
            <a:ln w="302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95677" y="3646668"/>
          <a:ext cx="6724650" cy="54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50" spc="-75" dirty="0">
                          <a:latin typeface="Arial"/>
                          <a:cs typeface="Arial"/>
                        </a:rPr>
                        <a:t>Months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50" spc="-10" dirty="0">
                          <a:latin typeface="Arial"/>
                          <a:cs typeface="Arial"/>
                        </a:rPr>
                        <a:t>Months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33461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461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3461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449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51840" y="4462660"/>
            <a:ext cx="3000375" cy="1446530"/>
            <a:chOff x="1051840" y="4462660"/>
            <a:chExt cx="3000375" cy="1446530"/>
          </a:xfrm>
        </p:grpSpPr>
        <p:sp>
          <p:nvSpPr>
            <p:cNvPr id="28" name="object 28"/>
            <p:cNvSpPr/>
            <p:nvPr/>
          </p:nvSpPr>
          <p:spPr>
            <a:xfrm>
              <a:off x="1127427" y="5827638"/>
              <a:ext cx="2759075" cy="81280"/>
            </a:xfrm>
            <a:custGeom>
              <a:avLst/>
              <a:gdLst/>
              <a:ahLst/>
              <a:cxnLst/>
              <a:rect l="l" t="t" r="r" b="b"/>
              <a:pathLst>
                <a:path w="2759075" h="81279">
                  <a:moveTo>
                    <a:pt x="0" y="0"/>
                  </a:moveTo>
                  <a:lnTo>
                    <a:pt x="2758947" y="0"/>
                  </a:lnTo>
                </a:path>
                <a:path w="275907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3927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69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98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3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63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1840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1840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1840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1840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1840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1840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7426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27427" y="4518429"/>
              <a:ext cx="2806700" cy="1035685"/>
            </a:xfrm>
            <a:custGeom>
              <a:avLst/>
              <a:gdLst/>
              <a:ahLst/>
              <a:cxnLst/>
              <a:rect l="l" t="t" r="r" b="b"/>
              <a:pathLst>
                <a:path w="2806700" h="1035685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51175" y="111637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70072" y="121786"/>
                  </a:lnTo>
                  <a:lnTo>
                    <a:pt x="170072" y="131935"/>
                  </a:lnTo>
                  <a:lnTo>
                    <a:pt x="179520" y="131935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07865" y="152233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36211" y="162382"/>
                  </a:lnTo>
                  <a:lnTo>
                    <a:pt x="245659" y="162382"/>
                  </a:lnTo>
                  <a:lnTo>
                    <a:pt x="245659" y="172531"/>
                  </a:lnTo>
                  <a:lnTo>
                    <a:pt x="255108" y="172531"/>
                  </a:lnTo>
                  <a:lnTo>
                    <a:pt x="255108" y="182680"/>
                  </a:lnTo>
                  <a:lnTo>
                    <a:pt x="264556" y="182680"/>
                  </a:lnTo>
                  <a:lnTo>
                    <a:pt x="274005" y="182680"/>
                  </a:lnTo>
                  <a:lnTo>
                    <a:pt x="274005" y="192829"/>
                  </a:lnTo>
                  <a:lnTo>
                    <a:pt x="292901" y="192829"/>
                  </a:lnTo>
                  <a:lnTo>
                    <a:pt x="292901" y="202978"/>
                  </a:lnTo>
                  <a:lnTo>
                    <a:pt x="302350" y="202978"/>
                  </a:lnTo>
                  <a:lnTo>
                    <a:pt x="302350" y="213127"/>
                  </a:lnTo>
                  <a:lnTo>
                    <a:pt x="311798" y="213127"/>
                  </a:lnTo>
                  <a:lnTo>
                    <a:pt x="311798" y="223275"/>
                  </a:lnTo>
                  <a:lnTo>
                    <a:pt x="340144" y="223275"/>
                  </a:lnTo>
                  <a:lnTo>
                    <a:pt x="349592" y="223275"/>
                  </a:lnTo>
                  <a:lnTo>
                    <a:pt x="349592" y="233424"/>
                  </a:lnTo>
                  <a:lnTo>
                    <a:pt x="359041" y="233424"/>
                  </a:lnTo>
                  <a:lnTo>
                    <a:pt x="359041" y="243573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77937" y="253722"/>
                  </a:lnTo>
                  <a:lnTo>
                    <a:pt x="387386" y="253722"/>
                  </a:lnTo>
                  <a:lnTo>
                    <a:pt x="387386" y="263871"/>
                  </a:lnTo>
                  <a:lnTo>
                    <a:pt x="396834" y="263871"/>
                  </a:lnTo>
                  <a:lnTo>
                    <a:pt x="396834" y="274020"/>
                  </a:lnTo>
                  <a:lnTo>
                    <a:pt x="406283" y="274020"/>
                  </a:lnTo>
                  <a:lnTo>
                    <a:pt x="406283" y="284169"/>
                  </a:lnTo>
                  <a:lnTo>
                    <a:pt x="415731" y="284169"/>
                  </a:lnTo>
                  <a:lnTo>
                    <a:pt x="425180" y="284169"/>
                  </a:lnTo>
                  <a:lnTo>
                    <a:pt x="425180" y="294318"/>
                  </a:lnTo>
                  <a:lnTo>
                    <a:pt x="434628" y="294318"/>
                  </a:lnTo>
                  <a:lnTo>
                    <a:pt x="434628" y="304467"/>
                  </a:lnTo>
                  <a:lnTo>
                    <a:pt x="444077" y="304467"/>
                  </a:lnTo>
                  <a:lnTo>
                    <a:pt x="444077" y="314616"/>
                  </a:lnTo>
                  <a:lnTo>
                    <a:pt x="453525" y="314616"/>
                  </a:lnTo>
                  <a:lnTo>
                    <a:pt x="453525" y="324765"/>
                  </a:lnTo>
                  <a:lnTo>
                    <a:pt x="462974" y="324765"/>
                  </a:lnTo>
                  <a:lnTo>
                    <a:pt x="472422" y="324765"/>
                  </a:lnTo>
                  <a:lnTo>
                    <a:pt x="472422" y="334913"/>
                  </a:lnTo>
                  <a:lnTo>
                    <a:pt x="481870" y="334913"/>
                  </a:lnTo>
                  <a:lnTo>
                    <a:pt x="481870" y="345062"/>
                  </a:lnTo>
                  <a:lnTo>
                    <a:pt x="491319" y="345062"/>
                  </a:lnTo>
                  <a:lnTo>
                    <a:pt x="500767" y="345062"/>
                  </a:lnTo>
                  <a:lnTo>
                    <a:pt x="510216" y="345062"/>
                  </a:lnTo>
                  <a:lnTo>
                    <a:pt x="510216" y="355211"/>
                  </a:lnTo>
                  <a:lnTo>
                    <a:pt x="519664" y="355211"/>
                  </a:lnTo>
                  <a:lnTo>
                    <a:pt x="519664" y="365360"/>
                  </a:lnTo>
                  <a:lnTo>
                    <a:pt x="529113" y="365360"/>
                  </a:lnTo>
                  <a:lnTo>
                    <a:pt x="538561" y="365360"/>
                  </a:lnTo>
                  <a:lnTo>
                    <a:pt x="538561" y="375509"/>
                  </a:lnTo>
                  <a:lnTo>
                    <a:pt x="557458" y="375509"/>
                  </a:lnTo>
                  <a:lnTo>
                    <a:pt x="557458" y="385658"/>
                  </a:lnTo>
                  <a:lnTo>
                    <a:pt x="566906" y="385658"/>
                  </a:lnTo>
                  <a:lnTo>
                    <a:pt x="566906" y="395807"/>
                  </a:lnTo>
                  <a:lnTo>
                    <a:pt x="576355" y="395807"/>
                  </a:lnTo>
                  <a:lnTo>
                    <a:pt x="585803" y="395807"/>
                  </a:lnTo>
                  <a:lnTo>
                    <a:pt x="585803" y="405956"/>
                  </a:lnTo>
                  <a:lnTo>
                    <a:pt x="595252" y="405956"/>
                  </a:lnTo>
                  <a:lnTo>
                    <a:pt x="604700" y="405956"/>
                  </a:lnTo>
                  <a:lnTo>
                    <a:pt x="614149" y="405956"/>
                  </a:lnTo>
                  <a:lnTo>
                    <a:pt x="614149" y="416105"/>
                  </a:lnTo>
                  <a:lnTo>
                    <a:pt x="623597" y="416105"/>
                  </a:lnTo>
                  <a:lnTo>
                    <a:pt x="633046" y="416105"/>
                  </a:lnTo>
                  <a:lnTo>
                    <a:pt x="642494" y="416105"/>
                  </a:lnTo>
                  <a:lnTo>
                    <a:pt x="642494" y="426254"/>
                  </a:lnTo>
                  <a:lnTo>
                    <a:pt x="651943" y="426254"/>
                  </a:lnTo>
                  <a:lnTo>
                    <a:pt x="661391" y="426254"/>
                  </a:lnTo>
                  <a:lnTo>
                    <a:pt x="661391" y="436403"/>
                  </a:lnTo>
                  <a:lnTo>
                    <a:pt x="670839" y="436403"/>
                  </a:lnTo>
                  <a:lnTo>
                    <a:pt x="680288" y="436403"/>
                  </a:lnTo>
                  <a:lnTo>
                    <a:pt x="680288" y="446551"/>
                  </a:lnTo>
                  <a:lnTo>
                    <a:pt x="689736" y="446551"/>
                  </a:lnTo>
                  <a:lnTo>
                    <a:pt x="699185" y="446551"/>
                  </a:lnTo>
                  <a:lnTo>
                    <a:pt x="699185" y="456700"/>
                  </a:lnTo>
                  <a:lnTo>
                    <a:pt x="708633" y="456700"/>
                  </a:lnTo>
                  <a:lnTo>
                    <a:pt x="708633" y="466849"/>
                  </a:lnTo>
                  <a:lnTo>
                    <a:pt x="708633" y="476998"/>
                  </a:lnTo>
                  <a:lnTo>
                    <a:pt x="718082" y="476998"/>
                  </a:lnTo>
                  <a:lnTo>
                    <a:pt x="736979" y="476998"/>
                  </a:lnTo>
                  <a:lnTo>
                    <a:pt x="746427" y="476998"/>
                  </a:lnTo>
                  <a:lnTo>
                    <a:pt x="746427" y="487147"/>
                  </a:lnTo>
                  <a:lnTo>
                    <a:pt x="755875" y="487147"/>
                  </a:lnTo>
                  <a:lnTo>
                    <a:pt x="755875" y="497296"/>
                  </a:lnTo>
                  <a:lnTo>
                    <a:pt x="765324" y="497296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40912" y="548041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78705" y="558189"/>
                  </a:lnTo>
                  <a:lnTo>
                    <a:pt x="878705" y="568338"/>
                  </a:lnTo>
                  <a:lnTo>
                    <a:pt x="897602" y="568338"/>
                  </a:lnTo>
                  <a:lnTo>
                    <a:pt x="907051" y="568338"/>
                  </a:lnTo>
                  <a:lnTo>
                    <a:pt x="907051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63741" y="588636"/>
                  </a:lnTo>
                  <a:lnTo>
                    <a:pt x="963741" y="598785"/>
                  </a:lnTo>
                  <a:lnTo>
                    <a:pt x="973190" y="598785"/>
                  </a:lnTo>
                  <a:lnTo>
                    <a:pt x="973190" y="608934"/>
                  </a:lnTo>
                  <a:lnTo>
                    <a:pt x="992087" y="608934"/>
                  </a:lnTo>
                  <a:lnTo>
                    <a:pt x="1010984" y="608934"/>
                  </a:lnTo>
                  <a:lnTo>
                    <a:pt x="1010984" y="619083"/>
                  </a:lnTo>
                  <a:lnTo>
                    <a:pt x="1029881" y="619083"/>
                  </a:lnTo>
                  <a:lnTo>
                    <a:pt x="1048777" y="619083"/>
                  </a:lnTo>
                  <a:lnTo>
                    <a:pt x="1048777" y="629232"/>
                  </a:lnTo>
                  <a:lnTo>
                    <a:pt x="1058226" y="629232"/>
                  </a:lnTo>
                  <a:lnTo>
                    <a:pt x="1067674" y="629232"/>
                  </a:lnTo>
                  <a:lnTo>
                    <a:pt x="1067674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096020" y="649530"/>
                  </a:lnTo>
                  <a:lnTo>
                    <a:pt x="1105468" y="649530"/>
                  </a:lnTo>
                  <a:lnTo>
                    <a:pt x="1114917" y="649530"/>
                  </a:lnTo>
                  <a:lnTo>
                    <a:pt x="1114917" y="659679"/>
                  </a:lnTo>
                  <a:lnTo>
                    <a:pt x="1124365" y="659679"/>
                  </a:lnTo>
                  <a:lnTo>
                    <a:pt x="1133813" y="659679"/>
                  </a:lnTo>
                  <a:lnTo>
                    <a:pt x="1133813" y="669827"/>
                  </a:lnTo>
                  <a:lnTo>
                    <a:pt x="1143262" y="669827"/>
                  </a:lnTo>
                  <a:lnTo>
                    <a:pt x="1162159" y="669827"/>
                  </a:lnTo>
                  <a:lnTo>
                    <a:pt x="1171607" y="669827"/>
                  </a:lnTo>
                  <a:lnTo>
                    <a:pt x="1171607" y="679976"/>
                  </a:lnTo>
                  <a:lnTo>
                    <a:pt x="1181056" y="679976"/>
                  </a:lnTo>
                  <a:lnTo>
                    <a:pt x="1190504" y="679976"/>
                  </a:lnTo>
                  <a:lnTo>
                    <a:pt x="1209401" y="679976"/>
                  </a:lnTo>
                  <a:lnTo>
                    <a:pt x="1209401" y="690125"/>
                  </a:lnTo>
                  <a:lnTo>
                    <a:pt x="1209401" y="700274"/>
                  </a:lnTo>
                  <a:lnTo>
                    <a:pt x="1218850" y="700274"/>
                  </a:lnTo>
                  <a:lnTo>
                    <a:pt x="1218850" y="710423"/>
                  </a:lnTo>
                  <a:lnTo>
                    <a:pt x="1228298" y="710423"/>
                  </a:lnTo>
                  <a:lnTo>
                    <a:pt x="1237746" y="710423"/>
                  </a:lnTo>
                  <a:lnTo>
                    <a:pt x="1237746" y="720572"/>
                  </a:lnTo>
                  <a:lnTo>
                    <a:pt x="1247195" y="720572"/>
                  </a:lnTo>
                  <a:lnTo>
                    <a:pt x="1256643" y="720572"/>
                  </a:lnTo>
                  <a:lnTo>
                    <a:pt x="1266092" y="720572"/>
                  </a:lnTo>
                  <a:lnTo>
                    <a:pt x="1266092" y="730721"/>
                  </a:lnTo>
                  <a:lnTo>
                    <a:pt x="1275540" y="730721"/>
                  </a:lnTo>
                  <a:lnTo>
                    <a:pt x="1284989" y="730721"/>
                  </a:lnTo>
                  <a:lnTo>
                    <a:pt x="1284989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13334" y="740870"/>
                  </a:lnTo>
                  <a:lnTo>
                    <a:pt x="1322782" y="740870"/>
                  </a:lnTo>
                  <a:lnTo>
                    <a:pt x="1322782" y="751019"/>
                  </a:lnTo>
                  <a:lnTo>
                    <a:pt x="1332231" y="751019"/>
                  </a:lnTo>
                  <a:lnTo>
                    <a:pt x="1351128" y="751019"/>
                  </a:lnTo>
                  <a:lnTo>
                    <a:pt x="1360576" y="751019"/>
                  </a:lnTo>
                  <a:lnTo>
                    <a:pt x="1360576" y="761168"/>
                  </a:lnTo>
                  <a:lnTo>
                    <a:pt x="1379473" y="761168"/>
                  </a:lnTo>
                  <a:lnTo>
                    <a:pt x="1407819" y="761168"/>
                  </a:lnTo>
                  <a:lnTo>
                    <a:pt x="1417267" y="761168"/>
                  </a:lnTo>
                  <a:lnTo>
                    <a:pt x="1417267" y="771317"/>
                  </a:lnTo>
                  <a:lnTo>
                    <a:pt x="1436164" y="771317"/>
                  </a:lnTo>
                  <a:lnTo>
                    <a:pt x="1464509" y="771317"/>
                  </a:lnTo>
                  <a:lnTo>
                    <a:pt x="1464509" y="781465"/>
                  </a:lnTo>
                  <a:lnTo>
                    <a:pt x="1473958" y="781465"/>
                  </a:lnTo>
                  <a:lnTo>
                    <a:pt x="1502303" y="781465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49545" y="791614"/>
                  </a:lnTo>
                  <a:lnTo>
                    <a:pt x="1549545" y="801763"/>
                  </a:lnTo>
                  <a:lnTo>
                    <a:pt x="1558994" y="801763"/>
                  </a:lnTo>
                  <a:lnTo>
                    <a:pt x="1577891" y="801763"/>
                  </a:lnTo>
                  <a:lnTo>
                    <a:pt x="1587339" y="801763"/>
                  </a:lnTo>
                  <a:lnTo>
                    <a:pt x="1587339" y="811912"/>
                  </a:lnTo>
                  <a:lnTo>
                    <a:pt x="1606236" y="811912"/>
                  </a:lnTo>
                  <a:lnTo>
                    <a:pt x="1625133" y="811912"/>
                  </a:lnTo>
                  <a:lnTo>
                    <a:pt x="1634581" y="811912"/>
                  </a:lnTo>
                  <a:lnTo>
                    <a:pt x="1634581" y="822061"/>
                  </a:lnTo>
                  <a:lnTo>
                    <a:pt x="1644030" y="822061"/>
                  </a:lnTo>
                  <a:lnTo>
                    <a:pt x="1653478" y="822061"/>
                  </a:lnTo>
                  <a:lnTo>
                    <a:pt x="1662927" y="822061"/>
                  </a:lnTo>
                  <a:lnTo>
                    <a:pt x="1662927" y="832210"/>
                  </a:lnTo>
                  <a:lnTo>
                    <a:pt x="1672375" y="832210"/>
                  </a:lnTo>
                  <a:lnTo>
                    <a:pt x="1691272" y="832210"/>
                  </a:lnTo>
                  <a:lnTo>
                    <a:pt x="1710169" y="832210"/>
                  </a:lnTo>
                  <a:lnTo>
                    <a:pt x="1710169" y="842359"/>
                  </a:lnTo>
                  <a:lnTo>
                    <a:pt x="1719617" y="842359"/>
                  </a:lnTo>
                  <a:lnTo>
                    <a:pt x="1747963" y="842359"/>
                  </a:lnTo>
                  <a:lnTo>
                    <a:pt x="1766860" y="842359"/>
                  </a:lnTo>
                  <a:lnTo>
                    <a:pt x="1766860" y="852508"/>
                  </a:lnTo>
                  <a:lnTo>
                    <a:pt x="1776308" y="852508"/>
                  </a:lnTo>
                  <a:lnTo>
                    <a:pt x="1795205" y="852508"/>
                  </a:lnTo>
                  <a:lnTo>
                    <a:pt x="1804653" y="852508"/>
                  </a:lnTo>
                  <a:lnTo>
                    <a:pt x="1804653" y="862657"/>
                  </a:lnTo>
                  <a:lnTo>
                    <a:pt x="1814102" y="862657"/>
                  </a:lnTo>
                  <a:lnTo>
                    <a:pt x="1823550" y="862657"/>
                  </a:lnTo>
                  <a:lnTo>
                    <a:pt x="1832999" y="862657"/>
                  </a:lnTo>
                  <a:lnTo>
                    <a:pt x="1832999" y="872806"/>
                  </a:lnTo>
                  <a:lnTo>
                    <a:pt x="1842447" y="872806"/>
                  </a:lnTo>
                  <a:lnTo>
                    <a:pt x="1851896" y="872806"/>
                  </a:lnTo>
                  <a:lnTo>
                    <a:pt x="1851896" y="882955"/>
                  </a:lnTo>
                  <a:lnTo>
                    <a:pt x="1870793" y="882955"/>
                  </a:lnTo>
                  <a:lnTo>
                    <a:pt x="1880241" y="882955"/>
                  </a:lnTo>
                  <a:lnTo>
                    <a:pt x="1899138" y="882955"/>
                  </a:lnTo>
                  <a:lnTo>
                    <a:pt x="1899138" y="893103"/>
                  </a:lnTo>
                  <a:lnTo>
                    <a:pt x="1918035" y="893103"/>
                  </a:lnTo>
                  <a:lnTo>
                    <a:pt x="1936932" y="893103"/>
                  </a:lnTo>
                  <a:lnTo>
                    <a:pt x="1946380" y="893103"/>
                  </a:lnTo>
                  <a:lnTo>
                    <a:pt x="1946380" y="903252"/>
                  </a:lnTo>
                  <a:lnTo>
                    <a:pt x="1955829" y="903252"/>
                  </a:lnTo>
                  <a:lnTo>
                    <a:pt x="1974725" y="903252"/>
                  </a:lnTo>
                  <a:lnTo>
                    <a:pt x="1984174" y="903252"/>
                  </a:lnTo>
                  <a:lnTo>
                    <a:pt x="1984174" y="913401"/>
                  </a:lnTo>
                  <a:lnTo>
                    <a:pt x="2003071" y="913401"/>
                  </a:lnTo>
                  <a:lnTo>
                    <a:pt x="2021968" y="913401"/>
                  </a:lnTo>
                  <a:lnTo>
                    <a:pt x="2040865" y="913401"/>
                  </a:lnTo>
                  <a:lnTo>
                    <a:pt x="2040865" y="923550"/>
                  </a:lnTo>
                  <a:lnTo>
                    <a:pt x="2078658" y="923550"/>
                  </a:lnTo>
                  <a:lnTo>
                    <a:pt x="2088107" y="923550"/>
                  </a:lnTo>
                  <a:lnTo>
                    <a:pt x="2088107" y="933699"/>
                  </a:lnTo>
                  <a:lnTo>
                    <a:pt x="2097555" y="933699"/>
                  </a:lnTo>
                  <a:lnTo>
                    <a:pt x="2107004" y="933699"/>
                  </a:lnTo>
                  <a:lnTo>
                    <a:pt x="2116452" y="933699"/>
                  </a:lnTo>
                  <a:lnTo>
                    <a:pt x="2144798" y="933699"/>
                  </a:lnTo>
                  <a:lnTo>
                    <a:pt x="2144798" y="943848"/>
                  </a:lnTo>
                  <a:lnTo>
                    <a:pt x="2201488" y="943848"/>
                  </a:lnTo>
                  <a:lnTo>
                    <a:pt x="2210937" y="943848"/>
                  </a:lnTo>
                  <a:lnTo>
                    <a:pt x="2229834" y="943848"/>
                  </a:lnTo>
                  <a:lnTo>
                    <a:pt x="2229834" y="953997"/>
                  </a:lnTo>
                  <a:lnTo>
                    <a:pt x="2248731" y="953997"/>
                  </a:lnTo>
                  <a:lnTo>
                    <a:pt x="2258179" y="953997"/>
                  </a:lnTo>
                  <a:lnTo>
                    <a:pt x="2267627" y="953997"/>
                  </a:lnTo>
                  <a:lnTo>
                    <a:pt x="2267627" y="964146"/>
                  </a:lnTo>
                  <a:lnTo>
                    <a:pt x="2286524" y="964146"/>
                  </a:lnTo>
                  <a:lnTo>
                    <a:pt x="2295973" y="964146"/>
                  </a:lnTo>
                  <a:lnTo>
                    <a:pt x="2305421" y="964146"/>
                  </a:lnTo>
                  <a:lnTo>
                    <a:pt x="2324318" y="964146"/>
                  </a:lnTo>
                  <a:lnTo>
                    <a:pt x="2324318" y="974295"/>
                  </a:lnTo>
                  <a:lnTo>
                    <a:pt x="2333767" y="974295"/>
                  </a:lnTo>
                  <a:lnTo>
                    <a:pt x="2343215" y="974295"/>
                  </a:lnTo>
                  <a:lnTo>
                    <a:pt x="2352663" y="974295"/>
                  </a:lnTo>
                  <a:lnTo>
                    <a:pt x="2352663" y="984444"/>
                  </a:lnTo>
                  <a:lnTo>
                    <a:pt x="2418803" y="984444"/>
                  </a:lnTo>
                  <a:lnTo>
                    <a:pt x="2437700" y="984444"/>
                  </a:lnTo>
                  <a:lnTo>
                    <a:pt x="2447148" y="984444"/>
                  </a:lnTo>
                  <a:lnTo>
                    <a:pt x="2447148" y="994592"/>
                  </a:lnTo>
                  <a:lnTo>
                    <a:pt x="2475493" y="994592"/>
                  </a:lnTo>
                  <a:lnTo>
                    <a:pt x="2532184" y="994592"/>
                  </a:lnTo>
                  <a:lnTo>
                    <a:pt x="2532184" y="1004741"/>
                  </a:lnTo>
                  <a:lnTo>
                    <a:pt x="2560529" y="1004741"/>
                  </a:lnTo>
                  <a:lnTo>
                    <a:pt x="2569978" y="1004741"/>
                  </a:lnTo>
                  <a:lnTo>
                    <a:pt x="2607772" y="1004741"/>
                  </a:lnTo>
                  <a:lnTo>
                    <a:pt x="2607772" y="1014890"/>
                  </a:lnTo>
                  <a:lnTo>
                    <a:pt x="2636117" y="1014890"/>
                  </a:lnTo>
                  <a:lnTo>
                    <a:pt x="2655014" y="1014890"/>
                  </a:lnTo>
                  <a:lnTo>
                    <a:pt x="2655014" y="1025039"/>
                  </a:lnTo>
                  <a:lnTo>
                    <a:pt x="2664462" y="1025039"/>
                  </a:lnTo>
                  <a:lnTo>
                    <a:pt x="2683359" y="1025039"/>
                  </a:lnTo>
                  <a:lnTo>
                    <a:pt x="2749498" y="1025039"/>
                  </a:lnTo>
                  <a:lnTo>
                    <a:pt x="2749498" y="1035188"/>
                  </a:lnTo>
                  <a:lnTo>
                    <a:pt x="2806189" y="1035188"/>
                  </a:lnTo>
                </a:path>
              </a:pathLst>
            </a:custGeom>
            <a:ln w="30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7427" y="4518429"/>
              <a:ext cx="2806700" cy="802005"/>
            </a:xfrm>
            <a:custGeom>
              <a:avLst/>
              <a:gdLst/>
              <a:ahLst/>
              <a:cxnLst/>
              <a:rect l="l" t="t" r="r" b="b"/>
              <a:pathLst>
                <a:path w="2806700" h="802004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13381" y="71042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41726" y="91340"/>
                  </a:lnTo>
                  <a:lnTo>
                    <a:pt x="141726" y="101489"/>
                  </a:lnTo>
                  <a:lnTo>
                    <a:pt x="151175" y="101489"/>
                  </a:lnTo>
                  <a:lnTo>
                    <a:pt x="160623" y="101489"/>
                  </a:lnTo>
                  <a:lnTo>
                    <a:pt x="160623" y="111637"/>
                  </a:lnTo>
                  <a:lnTo>
                    <a:pt x="170072" y="111637"/>
                  </a:lnTo>
                  <a:lnTo>
                    <a:pt x="179520" y="111637"/>
                  </a:lnTo>
                  <a:lnTo>
                    <a:pt x="179520" y="121786"/>
                  </a:lnTo>
                  <a:lnTo>
                    <a:pt x="188968" y="121786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17314" y="142084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45659" y="152233"/>
                  </a:lnTo>
                  <a:lnTo>
                    <a:pt x="245659" y="162382"/>
                  </a:lnTo>
                  <a:lnTo>
                    <a:pt x="255108" y="162382"/>
                  </a:lnTo>
                  <a:lnTo>
                    <a:pt x="274005" y="162382"/>
                  </a:lnTo>
                  <a:lnTo>
                    <a:pt x="283453" y="162382"/>
                  </a:lnTo>
                  <a:lnTo>
                    <a:pt x="283453" y="172531"/>
                  </a:lnTo>
                  <a:lnTo>
                    <a:pt x="292901" y="172531"/>
                  </a:lnTo>
                  <a:lnTo>
                    <a:pt x="292901" y="182680"/>
                  </a:lnTo>
                  <a:lnTo>
                    <a:pt x="302350" y="182680"/>
                  </a:lnTo>
                  <a:lnTo>
                    <a:pt x="302350" y="192829"/>
                  </a:lnTo>
                  <a:lnTo>
                    <a:pt x="311798" y="192829"/>
                  </a:lnTo>
                  <a:lnTo>
                    <a:pt x="311798" y="202978"/>
                  </a:lnTo>
                  <a:lnTo>
                    <a:pt x="321247" y="202978"/>
                  </a:lnTo>
                  <a:lnTo>
                    <a:pt x="340144" y="202978"/>
                  </a:lnTo>
                  <a:lnTo>
                    <a:pt x="340144" y="213127"/>
                  </a:lnTo>
                  <a:lnTo>
                    <a:pt x="349592" y="213127"/>
                  </a:lnTo>
                  <a:lnTo>
                    <a:pt x="349592" y="223275"/>
                  </a:lnTo>
                  <a:lnTo>
                    <a:pt x="359041" y="223275"/>
                  </a:lnTo>
                  <a:lnTo>
                    <a:pt x="359041" y="233424"/>
                  </a:lnTo>
                  <a:lnTo>
                    <a:pt x="368489" y="233424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87386" y="243573"/>
                  </a:lnTo>
                  <a:lnTo>
                    <a:pt x="387386" y="253722"/>
                  </a:lnTo>
                  <a:lnTo>
                    <a:pt x="396834" y="253722"/>
                  </a:lnTo>
                  <a:lnTo>
                    <a:pt x="406283" y="253722"/>
                  </a:lnTo>
                  <a:lnTo>
                    <a:pt x="406283" y="263871"/>
                  </a:lnTo>
                  <a:lnTo>
                    <a:pt x="425180" y="263871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53525" y="294318"/>
                  </a:lnTo>
                  <a:lnTo>
                    <a:pt x="462974" y="294318"/>
                  </a:lnTo>
                  <a:lnTo>
                    <a:pt x="462974" y="304467"/>
                  </a:lnTo>
                  <a:lnTo>
                    <a:pt x="462974" y="314616"/>
                  </a:lnTo>
                  <a:lnTo>
                    <a:pt x="472422" y="314616"/>
                  </a:lnTo>
                  <a:lnTo>
                    <a:pt x="500767" y="314616"/>
                  </a:lnTo>
                  <a:lnTo>
                    <a:pt x="510216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29113" y="324765"/>
                  </a:lnTo>
                  <a:lnTo>
                    <a:pt x="529113" y="334913"/>
                  </a:lnTo>
                  <a:lnTo>
                    <a:pt x="538561" y="334913"/>
                  </a:lnTo>
                  <a:lnTo>
                    <a:pt x="548010" y="334913"/>
                  </a:lnTo>
                  <a:lnTo>
                    <a:pt x="557458" y="334913"/>
                  </a:lnTo>
                  <a:lnTo>
                    <a:pt x="557458" y="345062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585803" y="355211"/>
                  </a:lnTo>
                  <a:lnTo>
                    <a:pt x="595252" y="355211"/>
                  </a:lnTo>
                  <a:lnTo>
                    <a:pt x="595252" y="365360"/>
                  </a:lnTo>
                  <a:lnTo>
                    <a:pt x="595252" y="375509"/>
                  </a:lnTo>
                  <a:lnTo>
                    <a:pt x="604700" y="375509"/>
                  </a:lnTo>
                  <a:lnTo>
                    <a:pt x="614149" y="375509"/>
                  </a:lnTo>
                  <a:lnTo>
                    <a:pt x="623597" y="375509"/>
                  </a:lnTo>
                  <a:lnTo>
                    <a:pt x="623597" y="385658"/>
                  </a:lnTo>
                  <a:lnTo>
                    <a:pt x="633046" y="385658"/>
                  </a:lnTo>
                  <a:lnTo>
                    <a:pt x="633046" y="395807"/>
                  </a:lnTo>
                  <a:lnTo>
                    <a:pt x="642494" y="395807"/>
                  </a:lnTo>
                  <a:lnTo>
                    <a:pt x="651943" y="395807"/>
                  </a:lnTo>
                  <a:lnTo>
                    <a:pt x="661391" y="395807"/>
                  </a:lnTo>
                  <a:lnTo>
                    <a:pt x="670839" y="395807"/>
                  </a:lnTo>
                  <a:lnTo>
                    <a:pt x="670839" y="405956"/>
                  </a:lnTo>
                  <a:lnTo>
                    <a:pt x="680288" y="405956"/>
                  </a:lnTo>
                  <a:lnTo>
                    <a:pt x="689736" y="405956"/>
                  </a:lnTo>
                  <a:lnTo>
                    <a:pt x="689736" y="416105"/>
                  </a:lnTo>
                  <a:lnTo>
                    <a:pt x="699185" y="416105"/>
                  </a:lnTo>
                  <a:lnTo>
                    <a:pt x="708633" y="416105"/>
                  </a:lnTo>
                  <a:lnTo>
                    <a:pt x="708633" y="426254"/>
                  </a:lnTo>
                  <a:lnTo>
                    <a:pt x="727530" y="426254"/>
                  </a:lnTo>
                  <a:lnTo>
                    <a:pt x="727530" y="436403"/>
                  </a:lnTo>
                  <a:lnTo>
                    <a:pt x="736979" y="436403"/>
                  </a:lnTo>
                  <a:lnTo>
                    <a:pt x="746427" y="436403"/>
                  </a:lnTo>
                  <a:lnTo>
                    <a:pt x="746427" y="446551"/>
                  </a:lnTo>
                  <a:lnTo>
                    <a:pt x="765324" y="446551"/>
                  </a:lnTo>
                  <a:lnTo>
                    <a:pt x="774772" y="446551"/>
                  </a:lnTo>
                  <a:lnTo>
                    <a:pt x="812566" y="446551"/>
                  </a:lnTo>
                  <a:lnTo>
                    <a:pt x="812566" y="456700"/>
                  </a:lnTo>
                  <a:lnTo>
                    <a:pt x="822015" y="456700"/>
                  </a:lnTo>
                  <a:lnTo>
                    <a:pt x="831463" y="456700"/>
                  </a:lnTo>
                  <a:lnTo>
                    <a:pt x="850360" y="456700"/>
                  </a:lnTo>
                  <a:lnTo>
                    <a:pt x="850360" y="466849"/>
                  </a:lnTo>
                  <a:lnTo>
                    <a:pt x="859808" y="466849"/>
                  </a:lnTo>
                  <a:lnTo>
                    <a:pt x="869257" y="466849"/>
                  </a:lnTo>
                  <a:lnTo>
                    <a:pt x="878705" y="466849"/>
                  </a:lnTo>
                  <a:lnTo>
                    <a:pt x="888154" y="466849"/>
                  </a:lnTo>
                  <a:lnTo>
                    <a:pt x="888154" y="476998"/>
                  </a:lnTo>
                  <a:lnTo>
                    <a:pt x="897602" y="476998"/>
                  </a:lnTo>
                  <a:lnTo>
                    <a:pt x="907051" y="476998"/>
                  </a:lnTo>
                  <a:lnTo>
                    <a:pt x="907051" y="487147"/>
                  </a:lnTo>
                  <a:lnTo>
                    <a:pt x="916499" y="487147"/>
                  </a:lnTo>
                  <a:lnTo>
                    <a:pt x="944844" y="487147"/>
                  </a:lnTo>
                  <a:lnTo>
                    <a:pt x="944844" y="497296"/>
                  </a:lnTo>
                  <a:lnTo>
                    <a:pt x="954293" y="497296"/>
                  </a:lnTo>
                  <a:lnTo>
                    <a:pt x="963741" y="497296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92087" y="507445"/>
                  </a:lnTo>
                  <a:lnTo>
                    <a:pt x="1010984" y="507445"/>
                  </a:lnTo>
                  <a:lnTo>
                    <a:pt x="1010984" y="517594"/>
                  </a:lnTo>
                  <a:lnTo>
                    <a:pt x="1039329" y="517594"/>
                  </a:lnTo>
                  <a:lnTo>
                    <a:pt x="1077123" y="517594"/>
                  </a:lnTo>
                  <a:lnTo>
                    <a:pt x="1077123" y="527743"/>
                  </a:lnTo>
                  <a:lnTo>
                    <a:pt x="1096020" y="527743"/>
                  </a:lnTo>
                  <a:lnTo>
                    <a:pt x="1152710" y="527743"/>
                  </a:lnTo>
                  <a:lnTo>
                    <a:pt x="1162159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18850" y="537892"/>
                  </a:lnTo>
                  <a:lnTo>
                    <a:pt x="1228298" y="537892"/>
                  </a:lnTo>
                  <a:lnTo>
                    <a:pt x="1247195" y="537892"/>
                  </a:lnTo>
                  <a:lnTo>
                    <a:pt x="1247195" y="548041"/>
                  </a:lnTo>
                  <a:lnTo>
                    <a:pt x="1256643" y="548041"/>
                  </a:lnTo>
                  <a:lnTo>
                    <a:pt x="1294437" y="548041"/>
                  </a:lnTo>
                  <a:lnTo>
                    <a:pt x="1313334" y="548041"/>
                  </a:lnTo>
                  <a:lnTo>
                    <a:pt x="1341679" y="548041"/>
                  </a:lnTo>
                  <a:lnTo>
                    <a:pt x="1341679" y="558189"/>
                  </a:lnTo>
                  <a:lnTo>
                    <a:pt x="1360576" y="558189"/>
                  </a:lnTo>
                  <a:lnTo>
                    <a:pt x="1370025" y="558189"/>
                  </a:lnTo>
                  <a:lnTo>
                    <a:pt x="1379473" y="558189"/>
                  </a:lnTo>
                  <a:lnTo>
                    <a:pt x="1379473" y="568338"/>
                  </a:lnTo>
                  <a:lnTo>
                    <a:pt x="1398370" y="568338"/>
                  </a:lnTo>
                  <a:lnTo>
                    <a:pt x="1445612" y="568338"/>
                  </a:lnTo>
                  <a:lnTo>
                    <a:pt x="1455061" y="568338"/>
                  </a:lnTo>
                  <a:lnTo>
                    <a:pt x="1455061" y="578487"/>
                  </a:lnTo>
                  <a:lnTo>
                    <a:pt x="1464509" y="578487"/>
                  </a:lnTo>
                  <a:lnTo>
                    <a:pt x="1483406" y="578487"/>
                  </a:lnTo>
                  <a:lnTo>
                    <a:pt x="1492855" y="578487"/>
                  </a:lnTo>
                  <a:lnTo>
                    <a:pt x="1492855" y="588636"/>
                  </a:lnTo>
                  <a:lnTo>
                    <a:pt x="1521200" y="588636"/>
                  </a:lnTo>
                  <a:lnTo>
                    <a:pt x="1530648" y="588636"/>
                  </a:lnTo>
                  <a:lnTo>
                    <a:pt x="1558994" y="588636"/>
                  </a:lnTo>
                  <a:lnTo>
                    <a:pt x="1558994" y="598785"/>
                  </a:lnTo>
                  <a:lnTo>
                    <a:pt x="1587339" y="598785"/>
                  </a:lnTo>
                  <a:lnTo>
                    <a:pt x="1596788" y="598785"/>
                  </a:lnTo>
                  <a:lnTo>
                    <a:pt x="1606236" y="598785"/>
                  </a:lnTo>
                  <a:lnTo>
                    <a:pt x="1606236" y="608934"/>
                  </a:lnTo>
                  <a:lnTo>
                    <a:pt x="1625133" y="608934"/>
                  </a:lnTo>
                  <a:lnTo>
                    <a:pt x="1644030" y="608934"/>
                  </a:lnTo>
                  <a:lnTo>
                    <a:pt x="1644030" y="619083"/>
                  </a:lnTo>
                  <a:lnTo>
                    <a:pt x="1653478" y="619083"/>
                  </a:lnTo>
                  <a:lnTo>
                    <a:pt x="1662927" y="619083"/>
                  </a:lnTo>
                  <a:lnTo>
                    <a:pt x="1700720" y="619083"/>
                  </a:lnTo>
                  <a:lnTo>
                    <a:pt x="1719617" y="619083"/>
                  </a:lnTo>
                  <a:lnTo>
                    <a:pt x="1719617" y="629232"/>
                  </a:lnTo>
                  <a:lnTo>
                    <a:pt x="1738514" y="629232"/>
                  </a:lnTo>
                  <a:lnTo>
                    <a:pt x="1757411" y="629232"/>
                  </a:lnTo>
                  <a:lnTo>
                    <a:pt x="1766860" y="629232"/>
                  </a:lnTo>
                  <a:lnTo>
                    <a:pt x="1766860" y="639381"/>
                  </a:lnTo>
                  <a:lnTo>
                    <a:pt x="1814102" y="639381"/>
                  </a:lnTo>
                  <a:lnTo>
                    <a:pt x="1814102" y="649530"/>
                  </a:lnTo>
                  <a:lnTo>
                    <a:pt x="1842447" y="649530"/>
                  </a:lnTo>
                  <a:lnTo>
                    <a:pt x="1861344" y="649530"/>
                  </a:lnTo>
                  <a:lnTo>
                    <a:pt x="1899138" y="649530"/>
                  </a:lnTo>
                  <a:lnTo>
                    <a:pt x="1899138" y="659679"/>
                  </a:lnTo>
                  <a:lnTo>
                    <a:pt x="1936932" y="659679"/>
                  </a:lnTo>
                  <a:lnTo>
                    <a:pt x="1946380" y="659679"/>
                  </a:lnTo>
                  <a:lnTo>
                    <a:pt x="2021968" y="659679"/>
                  </a:lnTo>
                  <a:lnTo>
                    <a:pt x="2031416" y="659679"/>
                  </a:lnTo>
                  <a:lnTo>
                    <a:pt x="2031416" y="669827"/>
                  </a:lnTo>
                  <a:lnTo>
                    <a:pt x="2040865" y="669827"/>
                  </a:lnTo>
                  <a:lnTo>
                    <a:pt x="2050313" y="669827"/>
                  </a:lnTo>
                  <a:lnTo>
                    <a:pt x="2050313" y="679976"/>
                  </a:lnTo>
                  <a:lnTo>
                    <a:pt x="2059762" y="679976"/>
                  </a:lnTo>
                  <a:lnTo>
                    <a:pt x="2078658" y="679976"/>
                  </a:lnTo>
                  <a:lnTo>
                    <a:pt x="2088107" y="679976"/>
                  </a:lnTo>
                  <a:lnTo>
                    <a:pt x="2097555" y="679976"/>
                  </a:lnTo>
                  <a:lnTo>
                    <a:pt x="2097555" y="690125"/>
                  </a:lnTo>
                  <a:lnTo>
                    <a:pt x="2116452" y="690125"/>
                  </a:lnTo>
                  <a:lnTo>
                    <a:pt x="2125901" y="690125"/>
                  </a:lnTo>
                  <a:lnTo>
                    <a:pt x="2135349" y="690125"/>
                  </a:lnTo>
                  <a:lnTo>
                    <a:pt x="2135349" y="700274"/>
                  </a:lnTo>
                  <a:lnTo>
                    <a:pt x="2144798" y="700274"/>
                  </a:lnTo>
                  <a:lnTo>
                    <a:pt x="2154246" y="700274"/>
                  </a:lnTo>
                  <a:lnTo>
                    <a:pt x="2173143" y="700274"/>
                  </a:lnTo>
                  <a:lnTo>
                    <a:pt x="2173143" y="710423"/>
                  </a:lnTo>
                  <a:lnTo>
                    <a:pt x="2210937" y="710423"/>
                  </a:lnTo>
                  <a:lnTo>
                    <a:pt x="2220385" y="710423"/>
                  </a:lnTo>
                  <a:lnTo>
                    <a:pt x="2220385" y="720572"/>
                  </a:lnTo>
                  <a:lnTo>
                    <a:pt x="2248731" y="720572"/>
                  </a:lnTo>
                  <a:lnTo>
                    <a:pt x="2286524" y="720572"/>
                  </a:lnTo>
                  <a:lnTo>
                    <a:pt x="2352663" y="720572"/>
                  </a:lnTo>
                  <a:lnTo>
                    <a:pt x="2352663" y="730721"/>
                  </a:lnTo>
                  <a:lnTo>
                    <a:pt x="2371560" y="730721"/>
                  </a:lnTo>
                  <a:lnTo>
                    <a:pt x="2381009" y="730721"/>
                  </a:lnTo>
                  <a:lnTo>
                    <a:pt x="2381009" y="740870"/>
                  </a:lnTo>
                  <a:lnTo>
                    <a:pt x="2390457" y="740870"/>
                  </a:lnTo>
                  <a:lnTo>
                    <a:pt x="2409354" y="740870"/>
                  </a:lnTo>
                  <a:lnTo>
                    <a:pt x="2409354" y="751019"/>
                  </a:lnTo>
                  <a:lnTo>
                    <a:pt x="2418803" y="751019"/>
                  </a:lnTo>
                  <a:lnTo>
                    <a:pt x="2428251" y="751019"/>
                  </a:lnTo>
                  <a:lnTo>
                    <a:pt x="2437700" y="751019"/>
                  </a:lnTo>
                  <a:lnTo>
                    <a:pt x="2447148" y="751019"/>
                  </a:lnTo>
                  <a:lnTo>
                    <a:pt x="2447148" y="761168"/>
                  </a:lnTo>
                  <a:lnTo>
                    <a:pt x="2456596" y="761168"/>
                  </a:lnTo>
                  <a:lnTo>
                    <a:pt x="2494390" y="761168"/>
                  </a:lnTo>
                  <a:lnTo>
                    <a:pt x="2503839" y="761168"/>
                  </a:lnTo>
                  <a:lnTo>
                    <a:pt x="2503839" y="771317"/>
                  </a:lnTo>
                  <a:lnTo>
                    <a:pt x="2513287" y="771317"/>
                  </a:lnTo>
                  <a:lnTo>
                    <a:pt x="2569978" y="771317"/>
                  </a:lnTo>
                  <a:lnTo>
                    <a:pt x="2579426" y="771317"/>
                  </a:lnTo>
                  <a:lnTo>
                    <a:pt x="2579426" y="781465"/>
                  </a:lnTo>
                  <a:lnTo>
                    <a:pt x="2626669" y="781465"/>
                  </a:lnTo>
                  <a:lnTo>
                    <a:pt x="2636117" y="781465"/>
                  </a:lnTo>
                  <a:lnTo>
                    <a:pt x="2636117" y="791614"/>
                  </a:lnTo>
                  <a:lnTo>
                    <a:pt x="2711705" y="791614"/>
                  </a:lnTo>
                  <a:lnTo>
                    <a:pt x="2721153" y="791614"/>
                  </a:lnTo>
                  <a:lnTo>
                    <a:pt x="2787292" y="791614"/>
                  </a:lnTo>
                  <a:lnTo>
                    <a:pt x="2787292" y="801763"/>
                  </a:lnTo>
                  <a:lnTo>
                    <a:pt x="2806189" y="801763"/>
                  </a:lnTo>
                </a:path>
              </a:pathLst>
            </a:custGeom>
            <a:ln w="30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1472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770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31226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4201" y="5987469"/>
            <a:ext cx="621030" cy="504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5615" algn="l"/>
              </a:tabLst>
            </a:pP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107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73675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3461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3461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3461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5449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71364" y="2128412"/>
            <a:ext cx="3000375" cy="1446530"/>
            <a:chOff x="5171364" y="2128412"/>
            <a:chExt cx="3000375" cy="1446530"/>
          </a:xfrm>
        </p:grpSpPr>
        <p:sp>
          <p:nvSpPr>
            <p:cNvPr id="55" name="object 55"/>
            <p:cNvSpPr/>
            <p:nvPr/>
          </p:nvSpPr>
          <p:spPr>
            <a:xfrm>
              <a:off x="5246951" y="3493390"/>
              <a:ext cx="2409825" cy="81280"/>
            </a:xfrm>
            <a:custGeom>
              <a:avLst/>
              <a:gdLst/>
              <a:ahLst/>
              <a:cxnLst/>
              <a:rect l="l" t="t" r="r" b="b"/>
              <a:pathLst>
                <a:path w="2409825" h="81279">
                  <a:moveTo>
                    <a:pt x="0" y="0"/>
                  </a:moveTo>
                  <a:lnTo>
                    <a:pt x="2409354" y="0"/>
                  </a:lnTo>
                </a:path>
                <a:path w="240982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5165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5635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5160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5630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71364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71364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71364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71364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1364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1364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46950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46951" y="2184180"/>
              <a:ext cx="2806700" cy="903605"/>
            </a:xfrm>
            <a:custGeom>
              <a:avLst/>
              <a:gdLst/>
              <a:ahLst/>
              <a:cxnLst/>
              <a:rect l="l" t="t" r="r" b="b"/>
              <a:pathLst>
                <a:path w="2806700" h="90360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13381" y="60893"/>
                  </a:lnTo>
                  <a:lnTo>
                    <a:pt x="122829" y="60893"/>
                  </a:lnTo>
                  <a:lnTo>
                    <a:pt x="122829" y="71042"/>
                  </a:lnTo>
                  <a:lnTo>
                    <a:pt x="151175" y="71042"/>
                  </a:lnTo>
                  <a:lnTo>
                    <a:pt x="160623" y="71042"/>
                  </a:lnTo>
                  <a:lnTo>
                    <a:pt x="160623" y="81191"/>
                  </a:lnTo>
                  <a:lnTo>
                    <a:pt x="170072" y="81191"/>
                  </a:lnTo>
                  <a:lnTo>
                    <a:pt x="170072" y="91340"/>
                  </a:lnTo>
                  <a:lnTo>
                    <a:pt x="179520" y="91340"/>
                  </a:lnTo>
                  <a:lnTo>
                    <a:pt x="188968" y="91340"/>
                  </a:lnTo>
                  <a:lnTo>
                    <a:pt x="188968" y="101489"/>
                  </a:lnTo>
                  <a:lnTo>
                    <a:pt x="198417" y="101489"/>
                  </a:lnTo>
                  <a:lnTo>
                    <a:pt x="207865" y="101489"/>
                  </a:lnTo>
                  <a:lnTo>
                    <a:pt x="207865" y="111637"/>
                  </a:lnTo>
                  <a:lnTo>
                    <a:pt x="217314" y="111637"/>
                  </a:lnTo>
                  <a:lnTo>
                    <a:pt x="226762" y="111637"/>
                  </a:lnTo>
                  <a:lnTo>
                    <a:pt x="226762" y="121786"/>
                  </a:lnTo>
                  <a:lnTo>
                    <a:pt x="236211" y="121786"/>
                  </a:lnTo>
                  <a:lnTo>
                    <a:pt x="245659" y="121786"/>
                  </a:lnTo>
                  <a:lnTo>
                    <a:pt x="245659" y="131935"/>
                  </a:lnTo>
                  <a:lnTo>
                    <a:pt x="255108" y="131935"/>
                  </a:lnTo>
                  <a:lnTo>
                    <a:pt x="264556" y="131935"/>
                  </a:lnTo>
                  <a:lnTo>
                    <a:pt x="283453" y="131935"/>
                  </a:lnTo>
                  <a:lnTo>
                    <a:pt x="283453" y="142084"/>
                  </a:lnTo>
                  <a:lnTo>
                    <a:pt x="302350" y="142084"/>
                  </a:lnTo>
                  <a:lnTo>
                    <a:pt x="321247" y="142084"/>
                  </a:lnTo>
                  <a:lnTo>
                    <a:pt x="330695" y="142084"/>
                  </a:lnTo>
                  <a:lnTo>
                    <a:pt x="330695" y="152233"/>
                  </a:lnTo>
                  <a:lnTo>
                    <a:pt x="330695" y="162382"/>
                  </a:lnTo>
                  <a:lnTo>
                    <a:pt x="340144" y="162382"/>
                  </a:lnTo>
                  <a:lnTo>
                    <a:pt x="340144" y="172531"/>
                  </a:lnTo>
                  <a:lnTo>
                    <a:pt x="349592" y="172531"/>
                  </a:lnTo>
                  <a:lnTo>
                    <a:pt x="368489" y="172531"/>
                  </a:lnTo>
                  <a:lnTo>
                    <a:pt x="377937" y="172531"/>
                  </a:lnTo>
                  <a:lnTo>
                    <a:pt x="377937" y="182680"/>
                  </a:lnTo>
                  <a:lnTo>
                    <a:pt x="387386" y="182680"/>
                  </a:lnTo>
                  <a:lnTo>
                    <a:pt x="387386" y="192829"/>
                  </a:lnTo>
                  <a:lnTo>
                    <a:pt x="396834" y="192829"/>
                  </a:lnTo>
                  <a:lnTo>
                    <a:pt x="396834" y="202978"/>
                  </a:lnTo>
                  <a:lnTo>
                    <a:pt x="406283" y="202978"/>
                  </a:lnTo>
                  <a:lnTo>
                    <a:pt x="434628" y="202978"/>
                  </a:lnTo>
                  <a:lnTo>
                    <a:pt x="434628" y="213127"/>
                  </a:lnTo>
                  <a:lnTo>
                    <a:pt x="444077" y="213127"/>
                  </a:lnTo>
                  <a:lnTo>
                    <a:pt x="453525" y="213127"/>
                  </a:lnTo>
                  <a:lnTo>
                    <a:pt x="462974" y="213127"/>
                  </a:lnTo>
                  <a:lnTo>
                    <a:pt x="462974" y="223275"/>
                  </a:lnTo>
                  <a:lnTo>
                    <a:pt x="472422" y="223275"/>
                  </a:lnTo>
                  <a:lnTo>
                    <a:pt x="491319" y="223275"/>
                  </a:lnTo>
                  <a:lnTo>
                    <a:pt x="500767" y="223275"/>
                  </a:lnTo>
                  <a:lnTo>
                    <a:pt x="500767" y="233424"/>
                  </a:lnTo>
                  <a:lnTo>
                    <a:pt x="510216" y="233424"/>
                  </a:lnTo>
                  <a:lnTo>
                    <a:pt x="529113" y="233424"/>
                  </a:lnTo>
                  <a:lnTo>
                    <a:pt x="529113" y="243573"/>
                  </a:lnTo>
                  <a:lnTo>
                    <a:pt x="538561" y="243573"/>
                  </a:lnTo>
                  <a:lnTo>
                    <a:pt x="548010" y="243573"/>
                  </a:lnTo>
                  <a:lnTo>
                    <a:pt x="548010" y="253722"/>
                  </a:lnTo>
                  <a:lnTo>
                    <a:pt x="557458" y="253722"/>
                  </a:lnTo>
                  <a:lnTo>
                    <a:pt x="566906" y="253722"/>
                  </a:lnTo>
                  <a:lnTo>
                    <a:pt x="576355" y="253722"/>
                  </a:lnTo>
                  <a:lnTo>
                    <a:pt x="576355" y="263871"/>
                  </a:lnTo>
                  <a:lnTo>
                    <a:pt x="585803" y="263871"/>
                  </a:lnTo>
                  <a:lnTo>
                    <a:pt x="604700" y="263871"/>
                  </a:lnTo>
                  <a:lnTo>
                    <a:pt x="604700" y="274020"/>
                  </a:lnTo>
                  <a:lnTo>
                    <a:pt x="614149" y="274020"/>
                  </a:lnTo>
                  <a:lnTo>
                    <a:pt x="623597" y="274020"/>
                  </a:lnTo>
                  <a:lnTo>
                    <a:pt x="623597" y="284169"/>
                  </a:lnTo>
                  <a:lnTo>
                    <a:pt x="642494" y="284169"/>
                  </a:lnTo>
                  <a:lnTo>
                    <a:pt x="651943" y="284169"/>
                  </a:lnTo>
                  <a:lnTo>
                    <a:pt x="651943" y="294318"/>
                  </a:lnTo>
                  <a:lnTo>
                    <a:pt x="670839" y="294318"/>
                  </a:lnTo>
                  <a:lnTo>
                    <a:pt x="680288" y="294318"/>
                  </a:lnTo>
                  <a:lnTo>
                    <a:pt x="680288" y="304467"/>
                  </a:lnTo>
                  <a:lnTo>
                    <a:pt x="689736" y="304467"/>
                  </a:lnTo>
                  <a:lnTo>
                    <a:pt x="699185" y="304467"/>
                  </a:lnTo>
                  <a:lnTo>
                    <a:pt x="708633" y="304467"/>
                  </a:lnTo>
                  <a:lnTo>
                    <a:pt x="708633" y="314616"/>
                  </a:lnTo>
                  <a:lnTo>
                    <a:pt x="718082" y="314616"/>
                  </a:lnTo>
                  <a:lnTo>
                    <a:pt x="718082" y="324765"/>
                  </a:lnTo>
                  <a:lnTo>
                    <a:pt x="736979" y="324765"/>
                  </a:lnTo>
                  <a:lnTo>
                    <a:pt x="746427" y="324765"/>
                  </a:lnTo>
                  <a:lnTo>
                    <a:pt x="746427" y="334913"/>
                  </a:lnTo>
                  <a:lnTo>
                    <a:pt x="755875" y="334913"/>
                  </a:lnTo>
                  <a:lnTo>
                    <a:pt x="755875" y="345062"/>
                  </a:lnTo>
                  <a:lnTo>
                    <a:pt x="765324" y="345062"/>
                  </a:lnTo>
                  <a:lnTo>
                    <a:pt x="774772" y="345062"/>
                  </a:lnTo>
                  <a:lnTo>
                    <a:pt x="774772" y="355211"/>
                  </a:lnTo>
                  <a:lnTo>
                    <a:pt x="784221" y="355211"/>
                  </a:lnTo>
                  <a:lnTo>
                    <a:pt x="793669" y="355211"/>
                  </a:lnTo>
                  <a:lnTo>
                    <a:pt x="793669" y="365360"/>
                  </a:lnTo>
                  <a:lnTo>
                    <a:pt x="803118" y="365360"/>
                  </a:lnTo>
                  <a:lnTo>
                    <a:pt x="812566" y="365360"/>
                  </a:lnTo>
                  <a:lnTo>
                    <a:pt x="812566" y="375509"/>
                  </a:lnTo>
                  <a:lnTo>
                    <a:pt x="831463" y="375509"/>
                  </a:lnTo>
                  <a:lnTo>
                    <a:pt x="850360" y="375509"/>
                  </a:lnTo>
                  <a:lnTo>
                    <a:pt x="850360" y="385658"/>
                  </a:lnTo>
                  <a:lnTo>
                    <a:pt x="878705" y="385658"/>
                  </a:lnTo>
                  <a:lnTo>
                    <a:pt x="878705" y="395807"/>
                  </a:lnTo>
                  <a:lnTo>
                    <a:pt x="888154" y="395807"/>
                  </a:lnTo>
                  <a:lnTo>
                    <a:pt x="897602" y="395807"/>
                  </a:lnTo>
                  <a:lnTo>
                    <a:pt x="897602" y="405956"/>
                  </a:lnTo>
                  <a:lnTo>
                    <a:pt x="897602" y="416105"/>
                  </a:lnTo>
                  <a:lnTo>
                    <a:pt x="907051" y="416105"/>
                  </a:lnTo>
                  <a:lnTo>
                    <a:pt x="916499" y="416105"/>
                  </a:lnTo>
                  <a:lnTo>
                    <a:pt x="916499" y="426254"/>
                  </a:lnTo>
                  <a:lnTo>
                    <a:pt x="925948" y="426254"/>
                  </a:lnTo>
                  <a:lnTo>
                    <a:pt x="944844" y="426254"/>
                  </a:lnTo>
                  <a:lnTo>
                    <a:pt x="944844" y="436403"/>
                  </a:lnTo>
                  <a:lnTo>
                    <a:pt x="954293" y="436403"/>
                  </a:lnTo>
                  <a:lnTo>
                    <a:pt x="982638" y="436403"/>
                  </a:lnTo>
                  <a:lnTo>
                    <a:pt x="982638" y="446551"/>
                  </a:lnTo>
                  <a:lnTo>
                    <a:pt x="992087" y="446551"/>
                  </a:lnTo>
                  <a:lnTo>
                    <a:pt x="1020432" y="446551"/>
                  </a:lnTo>
                  <a:lnTo>
                    <a:pt x="1020432" y="456700"/>
                  </a:lnTo>
                  <a:lnTo>
                    <a:pt x="1029881" y="456700"/>
                  </a:lnTo>
                  <a:lnTo>
                    <a:pt x="1039329" y="456700"/>
                  </a:lnTo>
                  <a:lnTo>
                    <a:pt x="1048777" y="456700"/>
                  </a:lnTo>
                  <a:lnTo>
                    <a:pt x="1058226" y="456700"/>
                  </a:lnTo>
                  <a:lnTo>
                    <a:pt x="1058226" y="466849"/>
                  </a:lnTo>
                  <a:lnTo>
                    <a:pt x="1067674" y="466849"/>
                  </a:lnTo>
                  <a:lnTo>
                    <a:pt x="1077123" y="466849"/>
                  </a:lnTo>
                  <a:lnTo>
                    <a:pt x="1086571" y="466849"/>
                  </a:lnTo>
                  <a:lnTo>
                    <a:pt x="1086571" y="476998"/>
                  </a:lnTo>
                  <a:lnTo>
                    <a:pt x="1096020" y="476998"/>
                  </a:lnTo>
                  <a:lnTo>
                    <a:pt x="1096020" y="487147"/>
                  </a:lnTo>
                  <a:lnTo>
                    <a:pt x="1105468" y="487147"/>
                  </a:lnTo>
                  <a:lnTo>
                    <a:pt x="1133813" y="487147"/>
                  </a:lnTo>
                  <a:lnTo>
                    <a:pt x="1133813" y="497296"/>
                  </a:lnTo>
                  <a:lnTo>
                    <a:pt x="1133813" y="507445"/>
                  </a:lnTo>
                  <a:lnTo>
                    <a:pt x="1143262" y="507445"/>
                  </a:lnTo>
                  <a:lnTo>
                    <a:pt x="1152710" y="507445"/>
                  </a:lnTo>
                  <a:lnTo>
                    <a:pt x="1162159" y="507445"/>
                  </a:lnTo>
                  <a:lnTo>
                    <a:pt x="1171607" y="507445"/>
                  </a:lnTo>
                  <a:lnTo>
                    <a:pt x="1171607" y="517594"/>
                  </a:lnTo>
                  <a:lnTo>
                    <a:pt x="1181056" y="517594"/>
                  </a:lnTo>
                  <a:lnTo>
                    <a:pt x="1190504" y="517594"/>
                  </a:lnTo>
                  <a:lnTo>
                    <a:pt x="1190504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09401" y="537892"/>
                  </a:lnTo>
                  <a:lnTo>
                    <a:pt x="1209401" y="548041"/>
                  </a:lnTo>
                  <a:lnTo>
                    <a:pt x="1228298" y="548041"/>
                  </a:lnTo>
                  <a:lnTo>
                    <a:pt x="1228298" y="558189"/>
                  </a:lnTo>
                  <a:lnTo>
                    <a:pt x="1237746" y="558189"/>
                  </a:lnTo>
                  <a:lnTo>
                    <a:pt x="1284989" y="558189"/>
                  </a:lnTo>
                  <a:lnTo>
                    <a:pt x="1294437" y="558189"/>
                  </a:lnTo>
                  <a:lnTo>
                    <a:pt x="1294437" y="568338"/>
                  </a:lnTo>
                  <a:lnTo>
                    <a:pt x="1313334" y="568338"/>
                  </a:lnTo>
                  <a:lnTo>
                    <a:pt x="1313334" y="578487"/>
                  </a:lnTo>
                  <a:lnTo>
                    <a:pt x="1332231" y="578487"/>
                  </a:lnTo>
                  <a:lnTo>
                    <a:pt x="1341679" y="578487"/>
                  </a:lnTo>
                  <a:lnTo>
                    <a:pt x="1341679" y="588636"/>
                  </a:lnTo>
                  <a:lnTo>
                    <a:pt x="1351128" y="588636"/>
                  </a:lnTo>
                  <a:lnTo>
                    <a:pt x="1360576" y="588636"/>
                  </a:lnTo>
                  <a:lnTo>
                    <a:pt x="1370025" y="588636"/>
                  </a:lnTo>
                  <a:lnTo>
                    <a:pt x="1370025" y="598785"/>
                  </a:lnTo>
                  <a:lnTo>
                    <a:pt x="1379473" y="598785"/>
                  </a:lnTo>
                  <a:lnTo>
                    <a:pt x="1398370" y="598785"/>
                  </a:lnTo>
                  <a:lnTo>
                    <a:pt x="1398370" y="608934"/>
                  </a:lnTo>
                  <a:lnTo>
                    <a:pt x="1407819" y="608934"/>
                  </a:lnTo>
                  <a:lnTo>
                    <a:pt x="1426715" y="608934"/>
                  </a:lnTo>
                  <a:lnTo>
                    <a:pt x="1436164" y="608934"/>
                  </a:lnTo>
                  <a:lnTo>
                    <a:pt x="1436164" y="619083"/>
                  </a:lnTo>
                  <a:lnTo>
                    <a:pt x="1455061" y="619083"/>
                  </a:lnTo>
                  <a:lnTo>
                    <a:pt x="1483406" y="619083"/>
                  </a:lnTo>
                  <a:lnTo>
                    <a:pt x="1492855" y="619083"/>
                  </a:lnTo>
                  <a:lnTo>
                    <a:pt x="1492855" y="629232"/>
                  </a:lnTo>
                  <a:lnTo>
                    <a:pt x="1502303" y="629232"/>
                  </a:lnTo>
                  <a:lnTo>
                    <a:pt x="1511751" y="629232"/>
                  </a:lnTo>
                  <a:lnTo>
                    <a:pt x="1511751" y="639381"/>
                  </a:lnTo>
                  <a:lnTo>
                    <a:pt x="1521200" y="639381"/>
                  </a:lnTo>
                  <a:lnTo>
                    <a:pt x="1540097" y="639381"/>
                  </a:lnTo>
                  <a:lnTo>
                    <a:pt x="1558994" y="639381"/>
                  </a:lnTo>
                  <a:lnTo>
                    <a:pt x="1558994" y="649530"/>
                  </a:lnTo>
                  <a:lnTo>
                    <a:pt x="1568442" y="649530"/>
                  </a:lnTo>
                  <a:lnTo>
                    <a:pt x="1577891" y="649530"/>
                  </a:lnTo>
                  <a:lnTo>
                    <a:pt x="1587339" y="649530"/>
                  </a:lnTo>
                  <a:lnTo>
                    <a:pt x="1587339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34581" y="669827"/>
                  </a:lnTo>
                  <a:lnTo>
                    <a:pt x="1644030" y="669827"/>
                  </a:lnTo>
                  <a:lnTo>
                    <a:pt x="1672375" y="669827"/>
                  </a:lnTo>
                  <a:lnTo>
                    <a:pt x="1672375" y="679976"/>
                  </a:lnTo>
                  <a:lnTo>
                    <a:pt x="1700720" y="679976"/>
                  </a:lnTo>
                  <a:lnTo>
                    <a:pt x="1700720" y="690125"/>
                  </a:lnTo>
                  <a:lnTo>
                    <a:pt x="1719617" y="690125"/>
                  </a:lnTo>
                  <a:lnTo>
                    <a:pt x="1729066" y="690125"/>
                  </a:lnTo>
                  <a:lnTo>
                    <a:pt x="1738514" y="690125"/>
                  </a:lnTo>
                  <a:lnTo>
                    <a:pt x="1738514" y="700274"/>
                  </a:lnTo>
                  <a:lnTo>
                    <a:pt x="1747963" y="700274"/>
                  </a:lnTo>
                  <a:lnTo>
                    <a:pt x="1766860" y="700274"/>
                  </a:lnTo>
                  <a:lnTo>
                    <a:pt x="1776308" y="700274"/>
                  </a:lnTo>
                  <a:lnTo>
                    <a:pt x="1776308" y="710423"/>
                  </a:lnTo>
                  <a:lnTo>
                    <a:pt x="1785757" y="710423"/>
                  </a:lnTo>
                  <a:lnTo>
                    <a:pt x="1795205" y="710423"/>
                  </a:lnTo>
                  <a:lnTo>
                    <a:pt x="1795205" y="720572"/>
                  </a:lnTo>
                  <a:lnTo>
                    <a:pt x="1804653" y="720572"/>
                  </a:lnTo>
                  <a:lnTo>
                    <a:pt x="1804653" y="730721"/>
                  </a:lnTo>
                  <a:lnTo>
                    <a:pt x="1832999" y="730721"/>
                  </a:lnTo>
                  <a:lnTo>
                    <a:pt x="1842447" y="730721"/>
                  </a:lnTo>
                  <a:lnTo>
                    <a:pt x="1842447" y="740870"/>
                  </a:lnTo>
                  <a:lnTo>
                    <a:pt x="1851896" y="740870"/>
                  </a:lnTo>
                  <a:lnTo>
                    <a:pt x="1908586" y="740870"/>
                  </a:lnTo>
                  <a:lnTo>
                    <a:pt x="1918035" y="740870"/>
                  </a:lnTo>
                  <a:lnTo>
                    <a:pt x="1918035" y="751019"/>
                  </a:lnTo>
                  <a:lnTo>
                    <a:pt x="1927483" y="751019"/>
                  </a:lnTo>
                  <a:lnTo>
                    <a:pt x="1965277" y="751019"/>
                  </a:lnTo>
                  <a:lnTo>
                    <a:pt x="1993622" y="751019"/>
                  </a:lnTo>
                  <a:lnTo>
                    <a:pt x="2003071" y="751019"/>
                  </a:lnTo>
                  <a:lnTo>
                    <a:pt x="2003071" y="761168"/>
                  </a:lnTo>
                  <a:lnTo>
                    <a:pt x="2012519" y="761168"/>
                  </a:lnTo>
                  <a:lnTo>
                    <a:pt x="2021968" y="761168"/>
                  </a:lnTo>
                  <a:lnTo>
                    <a:pt x="2059762" y="761168"/>
                  </a:lnTo>
                  <a:lnTo>
                    <a:pt x="2059762" y="771317"/>
                  </a:lnTo>
                  <a:lnTo>
                    <a:pt x="2078658" y="771317"/>
                  </a:lnTo>
                  <a:lnTo>
                    <a:pt x="2088107" y="771317"/>
                  </a:lnTo>
                  <a:lnTo>
                    <a:pt x="2125901" y="771317"/>
                  </a:lnTo>
                  <a:lnTo>
                    <a:pt x="2125901" y="781465"/>
                  </a:lnTo>
                  <a:lnTo>
                    <a:pt x="2135349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9834" y="781465"/>
                  </a:lnTo>
                  <a:lnTo>
                    <a:pt x="2229834" y="791614"/>
                  </a:lnTo>
                  <a:lnTo>
                    <a:pt x="2248731" y="791614"/>
                  </a:lnTo>
                  <a:lnTo>
                    <a:pt x="2267627" y="791614"/>
                  </a:lnTo>
                  <a:lnTo>
                    <a:pt x="2277076" y="791614"/>
                  </a:lnTo>
                  <a:lnTo>
                    <a:pt x="2277076" y="801763"/>
                  </a:lnTo>
                  <a:lnTo>
                    <a:pt x="2295973" y="801763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14870" y="811912"/>
                  </a:lnTo>
                  <a:lnTo>
                    <a:pt x="2333767" y="811912"/>
                  </a:lnTo>
                  <a:lnTo>
                    <a:pt x="2333767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81009" y="822061"/>
                  </a:lnTo>
                  <a:lnTo>
                    <a:pt x="2381009" y="832210"/>
                  </a:lnTo>
                  <a:lnTo>
                    <a:pt x="2390457" y="832210"/>
                  </a:lnTo>
                  <a:lnTo>
                    <a:pt x="2399906" y="832210"/>
                  </a:lnTo>
                  <a:lnTo>
                    <a:pt x="2399906" y="842359"/>
                  </a:lnTo>
                  <a:lnTo>
                    <a:pt x="2409354" y="842359"/>
                  </a:lnTo>
                  <a:lnTo>
                    <a:pt x="2456596" y="842359"/>
                  </a:lnTo>
                  <a:lnTo>
                    <a:pt x="2456596" y="852508"/>
                  </a:lnTo>
                  <a:lnTo>
                    <a:pt x="2513287" y="852508"/>
                  </a:lnTo>
                  <a:lnTo>
                    <a:pt x="2532184" y="852508"/>
                  </a:lnTo>
                  <a:lnTo>
                    <a:pt x="2579426" y="852508"/>
                  </a:lnTo>
                  <a:lnTo>
                    <a:pt x="2579426" y="862657"/>
                  </a:lnTo>
                  <a:lnTo>
                    <a:pt x="2607772" y="862657"/>
                  </a:lnTo>
                  <a:lnTo>
                    <a:pt x="2617220" y="862657"/>
                  </a:lnTo>
                  <a:lnTo>
                    <a:pt x="2636117" y="862657"/>
                  </a:lnTo>
                  <a:lnTo>
                    <a:pt x="2664462" y="862657"/>
                  </a:lnTo>
                  <a:lnTo>
                    <a:pt x="2664462" y="872806"/>
                  </a:lnTo>
                  <a:lnTo>
                    <a:pt x="2673911" y="872806"/>
                  </a:lnTo>
                  <a:lnTo>
                    <a:pt x="2692808" y="872806"/>
                  </a:lnTo>
                  <a:lnTo>
                    <a:pt x="2711705" y="872806"/>
                  </a:lnTo>
                  <a:lnTo>
                    <a:pt x="2740050" y="872806"/>
                  </a:lnTo>
                  <a:lnTo>
                    <a:pt x="2740050" y="882955"/>
                  </a:lnTo>
                  <a:lnTo>
                    <a:pt x="2749498" y="882955"/>
                  </a:lnTo>
                  <a:lnTo>
                    <a:pt x="2777844" y="882955"/>
                  </a:lnTo>
                  <a:lnTo>
                    <a:pt x="2777844" y="893103"/>
                  </a:lnTo>
                  <a:lnTo>
                    <a:pt x="2796741" y="893103"/>
                  </a:lnTo>
                  <a:lnTo>
                    <a:pt x="2796741" y="903252"/>
                  </a:lnTo>
                  <a:lnTo>
                    <a:pt x="2806189" y="903252"/>
                  </a:lnTo>
                </a:path>
              </a:pathLst>
            </a:custGeom>
            <a:ln w="30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46951" y="2184180"/>
              <a:ext cx="2806700" cy="934085"/>
            </a:xfrm>
            <a:custGeom>
              <a:avLst/>
              <a:gdLst/>
              <a:ahLst/>
              <a:cxnLst/>
              <a:rect l="l" t="t" r="r" b="b"/>
              <a:pathLst>
                <a:path w="2806700" h="9340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37793" y="10148"/>
                  </a:lnTo>
                  <a:lnTo>
                    <a:pt x="56690" y="10148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94484" y="20297"/>
                  </a:lnTo>
                  <a:lnTo>
                    <a:pt x="94484" y="30446"/>
                  </a:lnTo>
                  <a:lnTo>
                    <a:pt x="113381" y="30446"/>
                  </a:lnTo>
                  <a:lnTo>
                    <a:pt x="141726" y="30446"/>
                  </a:lnTo>
                  <a:lnTo>
                    <a:pt x="141726" y="40595"/>
                  </a:lnTo>
                  <a:lnTo>
                    <a:pt x="160623" y="40595"/>
                  </a:lnTo>
                  <a:lnTo>
                    <a:pt x="170072" y="40595"/>
                  </a:lnTo>
                  <a:lnTo>
                    <a:pt x="170072" y="50744"/>
                  </a:lnTo>
                  <a:lnTo>
                    <a:pt x="179520" y="50744"/>
                  </a:lnTo>
                  <a:lnTo>
                    <a:pt x="188968" y="50744"/>
                  </a:lnTo>
                  <a:lnTo>
                    <a:pt x="188968" y="60893"/>
                  </a:lnTo>
                  <a:lnTo>
                    <a:pt x="198417" y="60893"/>
                  </a:lnTo>
                  <a:lnTo>
                    <a:pt x="217314" y="60893"/>
                  </a:lnTo>
                  <a:lnTo>
                    <a:pt x="217314" y="71042"/>
                  </a:lnTo>
                  <a:lnTo>
                    <a:pt x="226762" y="71042"/>
                  </a:lnTo>
                  <a:lnTo>
                    <a:pt x="226762" y="81191"/>
                  </a:lnTo>
                  <a:lnTo>
                    <a:pt x="236211" y="81191"/>
                  </a:lnTo>
                  <a:lnTo>
                    <a:pt x="245659" y="81191"/>
                  </a:lnTo>
                  <a:lnTo>
                    <a:pt x="255108" y="81191"/>
                  </a:lnTo>
                  <a:lnTo>
                    <a:pt x="255108" y="91340"/>
                  </a:lnTo>
                  <a:lnTo>
                    <a:pt x="274005" y="91340"/>
                  </a:lnTo>
                  <a:lnTo>
                    <a:pt x="283453" y="91340"/>
                  </a:lnTo>
                  <a:lnTo>
                    <a:pt x="283453" y="101489"/>
                  </a:lnTo>
                  <a:lnTo>
                    <a:pt x="292901" y="101489"/>
                  </a:lnTo>
                  <a:lnTo>
                    <a:pt x="302350" y="101489"/>
                  </a:lnTo>
                  <a:lnTo>
                    <a:pt x="321247" y="101489"/>
                  </a:lnTo>
                  <a:lnTo>
                    <a:pt x="321247" y="111637"/>
                  </a:lnTo>
                  <a:lnTo>
                    <a:pt x="330695" y="111637"/>
                  </a:lnTo>
                  <a:lnTo>
                    <a:pt x="359041" y="111637"/>
                  </a:lnTo>
                  <a:lnTo>
                    <a:pt x="387386" y="111637"/>
                  </a:lnTo>
                  <a:lnTo>
                    <a:pt x="387386" y="121786"/>
                  </a:lnTo>
                  <a:lnTo>
                    <a:pt x="396834" y="121786"/>
                  </a:lnTo>
                  <a:lnTo>
                    <a:pt x="434628" y="121786"/>
                  </a:lnTo>
                  <a:lnTo>
                    <a:pt x="444077" y="121786"/>
                  </a:lnTo>
                  <a:lnTo>
                    <a:pt x="444077" y="131935"/>
                  </a:lnTo>
                  <a:lnTo>
                    <a:pt x="462974" y="131935"/>
                  </a:lnTo>
                  <a:lnTo>
                    <a:pt x="462974" y="142084"/>
                  </a:lnTo>
                  <a:lnTo>
                    <a:pt x="472422" y="142084"/>
                  </a:lnTo>
                  <a:lnTo>
                    <a:pt x="491319" y="142084"/>
                  </a:lnTo>
                  <a:lnTo>
                    <a:pt x="491319" y="152233"/>
                  </a:lnTo>
                  <a:lnTo>
                    <a:pt x="510216" y="152233"/>
                  </a:lnTo>
                  <a:lnTo>
                    <a:pt x="529113" y="152233"/>
                  </a:lnTo>
                  <a:lnTo>
                    <a:pt x="538561" y="152233"/>
                  </a:lnTo>
                  <a:lnTo>
                    <a:pt x="538561" y="162382"/>
                  </a:lnTo>
                  <a:lnTo>
                    <a:pt x="548010" y="162382"/>
                  </a:lnTo>
                  <a:lnTo>
                    <a:pt x="548010" y="172531"/>
                  </a:lnTo>
                  <a:lnTo>
                    <a:pt x="566906" y="172531"/>
                  </a:lnTo>
                  <a:lnTo>
                    <a:pt x="576355" y="172531"/>
                  </a:lnTo>
                  <a:lnTo>
                    <a:pt x="585803" y="172531"/>
                  </a:lnTo>
                  <a:lnTo>
                    <a:pt x="585803" y="182680"/>
                  </a:lnTo>
                  <a:lnTo>
                    <a:pt x="595252" y="182680"/>
                  </a:lnTo>
                  <a:lnTo>
                    <a:pt x="604700" y="182680"/>
                  </a:lnTo>
                  <a:lnTo>
                    <a:pt x="604700" y="192829"/>
                  </a:lnTo>
                  <a:lnTo>
                    <a:pt x="614149" y="192829"/>
                  </a:lnTo>
                  <a:lnTo>
                    <a:pt x="623597" y="192829"/>
                  </a:lnTo>
                  <a:lnTo>
                    <a:pt x="623597" y="202978"/>
                  </a:lnTo>
                  <a:lnTo>
                    <a:pt x="633046" y="202978"/>
                  </a:lnTo>
                  <a:lnTo>
                    <a:pt x="642494" y="202978"/>
                  </a:lnTo>
                  <a:lnTo>
                    <a:pt x="642494" y="213127"/>
                  </a:lnTo>
                  <a:lnTo>
                    <a:pt x="651943" y="213127"/>
                  </a:lnTo>
                  <a:lnTo>
                    <a:pt x="661391" y="213127"/>
                  </a:lnTo>
                  <a:lnTo>
                    <a:pt x="670839" y="213127"/>
                  </a:lnTo>
                  <a:lnTo>
                    <a:pt x="670839" y="223275"/>
                  </a:lnTo>
                  <a:lnTo>
                    <a:pt x="680288" y="223275"/>
                  </a:lnTo>
                  <a:lnTo>
                    <a:pt x="699185" y="223275"/>
                  </a:lnTo>
                  <a:lnTo>
                    <a:pt x="727530" y="223275"/>
                  </a:lnTo>
                  <a:lnTo>
                    <a:pt x="736979" y="223275"/>
                  </a:lnTo>
                  <a:lnTo>
                    <a:pt x="736979" y="233424"/>
                  </a:lnTo>
                  <a:lnTo>
                    <a:pt x="746427" y="233424"/>
                  </a:lnTo>
                  <a:lnTo>
                    <a:pt x="765324" y="233424"/>
                  </a:lnTo>
                  <a:lnTo>
                    <a:pt x="765324" y="243573"/>
                  </a:lnTo>
                  <a:lnTo>
                    <a:pt x="812566" y="243573"/>
                  </a:lnTo>
                  <a:lnTo>
                    <a:pt x="840912" y="243573"/>
                  </a:lnTo>
                  <a:lnTo>
                    <a:pt x="850360" y="243573"/>
                  </a:lnTo>
                  <a:lnTo>
                    <a:pt x="859808" y="243573"/>
                  </a:lnTo>
                  <a:lnTo>
                    <a:pt x="859808" y="253722"/>
                  </a:lnTo>
                  <a:lnTo>
                    <a:pt x="869257" y="253722"/>
                  </a:lnTo>
                  <a:lnTo>
                    <a:pt x="878705" y="253722"/>
                  </a:lnTo>
                  <a:lnTo>
                    <a:pt x="878705" y="263871"/>
                  </a:lnTo>
                  <a:lnTo>
                    <a:pt x="888154" y="263871"/>
                  </a:lnTo>
                  <a:lnTo>
                    <a:pt x="897602" y="263871"/>
                  </a:lnTo>
                  <a:lnTo>
                    <a:pt x="907051" y="263871"/>
                  </a:lnTo>
                  <a:lnTo>
                    <a:pt x="907051" y="274020"/>
                  </a:lnTo>
                  <a:lnTo>
                    <a:pt x="916499" y="274020"/>
                  </a:lnTo>
                  <a:lnTo>
                    <a:pt x="935396" y="274020"/>
                  </a:lnTo>
                  <a:lnTo>
                    <a:pt x="935396" y="284169"/>
                  </a:lnTo>
                  <a:lnTo>
                    <a:pt x="954293" y="284169"/>
                  </a:lnTo>
                  <a:lnTo>
                    <a:pt x="963741" y="284169"/>
                  </a:lnTo>
                  <a:lnTo>
                    <a:pt x="963741" y="294318"/>
                  </a:lnTo>
                  <a:lnTo>
                    <a:pt x="973190" y="294318"/>
                  </a:lnTo>
                  <a:lnTo>
                    <a:pt x="982638" y="294318"/>
                  </a:lnTo>
                  <a:lnTo>
                    <a:pt x="982638" y="304467"/>
                  </a:lnTo>
                  <a:lnTo>
                    <a:pt x="1001535" y="304467"/>
                  </a:lnTo>
                  <a:lnTo>
                    <a:pt x="1029881" y="304467"/>
                  </a:lnTo>
                  <a:lnTo>
                    <a:pt x="1039329" y="304467"/>
                  </a:lnTo>
                  <a:lnTo>
                    <a:pt x="1048777" y="304467"/>
                  </a:lnTo>
                  <a:lnTo>
                    <a:pt x="1048777" y="314616"/>
                  </a:lnTo>
                  <a:lnTo>
                    <a:pt x="1058226" y="314616"/>
                  </a:lnTo>
                  <a:lnTo>
                    <a:pt x="1058226" y="324765"/>
                  </a:lnTo>
                  <a:lnTo>
                    <a:pt x="1067674" y="324765"/>
                  </a:lnTo>
                  <a:lnTo>
                    <a:pt x="1067674" y="334913"/>
                  </a:lnTo>
                  <a:lnTo>
                    <a:pt x="1086571" y="334913"/>
                  </a:lnTo>
                  <a:lnTo>
                    <a:pt x="1096020" y="334913"/>
                  </a:lnTo>
                  <a:lnTo>
                    <a:pt x="1096020" y="345062"/>
                  </a:lnTo>
                  <a:lnTo>
                    <a:pt x="1105468" y="345062"/>
                  </a:lnTo>
                  <a:lnTo>
                    <a:pt x="1114917" y="345062"/>
                  </a:lnTo>
                  <a:lnTo>
                    <a:pt x="1124365" y="345062"/>
                  </a:lnTo>
                  <a:lnTo>
                    <a:pt x="1124365" y="355211"/>
                  </a:lnTo>
                  <a:lnTo>
                    <a:pt x="1143262" y="355211"/>
                  </a:lnTo>
                  <a:lnTo>
                    <a:pt x="1162159" y="355211"/>
                  </a:lnTo>
                  <a:lnTo>
                    <a:pt x="1171607" y="355211"/>
                  </a:lnTo>
                  <a:lnTo>
                    <a:pt x="1171607" y="365360"/>
                  </a:lnTo>
                  <a:lnTo>
                    <a:pt x="1190504" y="365360"/>
                  </a:lnTo>
                  <a:lnTo>
                    <a:pt x="1209401" y="365360"/>
                  </a:lnTo>
                  <a:lnTo>
                    <a:pt x="1218850" y="365360"/>
                  </a:lnTo>
                  <a:lnTo>
                    <a:pt x="1218850" y="375509"/>
                  </a:lnTo>
                  <a:lnTo>
                    <a:pt x="1218850" y="385658"/>
                  </a:lnTo>
                  <a:lnTo>
                    <a:pt x="1228298" y="385658"/>
                  </a:lnTo>
                  <a:lnTo>
                    <a:pt x="1228298" y="395807"/>
                  </a:lnTo>
                  <a:lnTo>
                    <a:pt x="1237746" y="395807"/>
                  </a:lnTo>
                  <a:lnTo>
                    <a:pt x="1247195" y="395807"/>
                  </a:lnTo>
                  <a:lnTo>
                    <a:pt x="1247195" y="405956"/>
                  </a:lnTo>
                  <a:lnTo>
                    <a:pt x="1266092" y="405956"/>
                  </a:lnTo>
                  <a:lnTo>
                    <a:pt x="1275540" y="405956"/>
                  </a:lnTo>
                  <a:lnTo>
                    <a:pt x="1284989" y="405956"/>
                  </a:lnTo>
                  <a:lnTo>
                    <a:pt x="1284989" y="416105"/>
                  </a:lnTo>
                  <a:lnTo>
                    <a:pt x="1294437" y="416105"/>
                  </a:lnTo>
                  <a:lnTo>
                    <a:pt x="1294437" y="426254"/>
                  </a:lnTo>
                  <a:lnTo>
                    <a:pt x="1313334" y="426254"/>
                  </a:lnTo>
                  <a:lnTo>
                    <a:pt x="1322782" y="426254"/>
                  </a:lnTo>
                  <a:lnTo>
                    <a:pt x="1322782" y="436403"/>
                  </a:lnTo>
                  <a:lnTo>
                    <a:pt x="1332231" y="436403"/>
                  </a:lnTo>
                  <a:lnTo>
                    <a:pt x="1332231" y="446551"/>
                  </a:lnTo>
                  <a:lnTo>
                    <a:pt x="1341679" y="446551"/>
                  </a:lnTo>
                  <a:lnTo>
                    <a:pt x="1351128" y="446551"/>
                  </a:lnTo>
                  <a:lnTo>
                    <a:pt x="1351128" y="456700"/>
                  </a:lnTo>
                  <a:lnTo>
                    <a:pt x="1370025" y="456700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398370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07819" y="487147"/>
                  </a:lnTo>
                  <a:lnTo>
                    <a:pt x="1417267" y="487147"/>
                  </a:lnTo>
                  <a:lnTo>
                    <a:pt x="1436164" y="487147"/>
                  </a:lnTo>
                  <a:lnTo>
                    <a:pt x="1436164" y="497296"/>
                  </a:lnTo>
                  <a:lnTo>
                    <a:pt x="1445612" y="497296"/>
                  </a:lnTo>
                  <a:lnTo>
                    <a:pt x="1445612" y="507445"/>
                  </a:lnTo>
                  <a:lnTo>
                    <a:pt x="1455061" y="507445"/>
                  </a:lnTo>
                  <a:lnTo>
                    <a:pt x="1455061" y="517594"/>
                  </a:lnTo>
                  <a:lnTo>
                    <a:pt x="1455061" y="527743"/>
                  </a:lnTo>
                  <a:lnTo>
                    <a:pt x="1464509" y="527743"/>
                  </a:lnTo>
                  <a:lnTo>
                    <a:pt x="1473958" y="527743"/>
                  </a:lnTo>
                  <a:lnTo>
                    <a:pt x="1483406" y="527743"/>
                  </a:lnTo>
                  <a:lnTo>
                    <a:pt x="1483406" y="537892"/>
                  </a:lnTo>
                  <a:lnTo>
                    <a:pt x="1492855" y="537892"/>
                  </a:lnTo>
                  <a:lnTo>
                    <a:pt x="1502303" y="537892"/>
                  </a:lnTo>
                  <a:lnTo>
                    <a:pt x="1502303" y="548041"/>
                  </a:lnTo>
                  <a:lnTo>
                    <a:pt x="1511751" y="548041"/>
                  </a:lnTo>
                  <a:lnTo>
                    <a:pt x="1521200" y="548041"/>
                  </a:lnTo>
                  <a:lnTo>
                    <a:pt x="1521200" y="558189"/>
                  </a:lnTo>
                  <a:lnTo>
                    <a:pt x="1530648" y="558189"/>
                  </a:lnTo>
                  <a:lnTo>
                    <a:pt x="1540097" y="558189"/>
                  </a:lnTo>
                  <a:lnTo>
                    <a:pt x="1540097" y="568338"/>
                  </a:lnTo>
                  <a:lnTo>
                    <a:pt x="1549545" y="568338"/>
                  </a:lnTo>
                  <a:lnTo>
                    <a:pt x="1549545" y="578487"/>
                  </a:lnTo>
                  <a:lnTo>
                    <a:pt x="1558994" y="578487"/>
                  </a:lnTo>
                  <a:lnTo>
                    <a:pt x="1558994" y="588636"/>
                  </a:lnTo>
                  <a:lnTo>
                    <a:pt x="1587339" y="588636"/>
                  </a:lnTo>
                  <a:lnTo>
                    <a:pt x="1606236" y="588636"/>
                  </a:lnTo>
                  <a:lnTo>
                    <a:pt x="1606236" y="598785"/>
                  </a:lnTo>
                  <a:lnTo>
                    <a:pt x="1615684" y="598785"/>
                  </a:lnTo>
                  <a:lnTo>
                    <a:pt x="1625133" y="598785"/>
                  </a:lnTo>
                  <a:lnTo>
                    <a:pt x="1625133" y="608934"/>
                  </a:lnTo>
                  <a:lnTo>
                    <a:pt x="1634581" y="608934"/>
                  </a:lnTo>
                  <a:lnTo>
                    <a:pt x="1644030" y="608934"/>
                  </a:lnTo>
                  <a:lnTo>
                    <a:pt x="1672375" y="608934"/>
                  </a:lnTo>
                  <a:lnTo>
                    <a:pt x="1672375" y="619083"/>
                  </a:lnTo>
                  <a:lnTo>
                    <a:pt x="1691272" y="619083"/>
                  </a:lnTo>
                  <a:lnTo>
                    <a:pt x="1700720" y="619083"/>
                  </a:lnTo>
                  <a:lnTo>
                    <a:pt x="1700720" y="629232"/>
                  </a:lnTo>
                  <a:lnTo>
                    <a:pt x="1710169" y="629232"/>
                  </a:lnTo>
                  <a:lnTo>
                    <a:pt x="1710169" y="639381"/>
                  </a:lnTo>
                  <a:lnTo>
                    <a:pt x="1738514" y="639381"/>
                  </a:lnTo>
                  <a:lnTo>
                    <a:pt x="1757411" y="639381"/>
                  </a:lnTo>
                  <a:lnTo>
                    <a:pt x="1766860" y="639381"/>
                  </a:lnTo>
                  <a:lnTo>
                    <a:pt x="1766860" y="649530"/>
                  </a:lnTo>
                  <a:lnTo>
                    <a:pt x="1776308" y="649530"/>
                  </a:lnTo>
                  <a:lnTo>
                    <a:pt x="1785757" y="649530"/>
                  </a:lnTo>
                  <a:lnTo>
                    <a:pt x="1785757" y="659679"/>
                  </a:lnTo>
                  <a:lnTo>
                    <a:pt x="1795205" y="659679"/>
                  </a:lnTo>
                  <a:lnTo>
                    <a:pt x="1814102" y="659679"/>
                  </a:lnTo>
                  <a:lnTo>
                    <a:pt x="1832999" y="659679"/>
                  </a:lnTo>
                  <a:lnTo>
                    <a:pt x="1832999" y="669827"/>
                  </a:lnTo>
                  <a:lnTo>
                    <a:pt x="1842447" y="669827"/>
                  </a:lnTo>
                  <a:lnTo>
                    <a:pt x="1851896" y="669827"/>
                  </a:lnTo>
                  <a:lnTo>
                    <a:pt x="1861344" y="669827"/>
                  </a:lnTo>
                  <a:lnTo>
                    <a:pt x="1861344" y="679976"/>
                  </a:lnTo>
                  <a:lnTo>
                    <a:pt x="1880241" y="679976"/>
                  </a:lnTo>
                  <a:lnTo>
                    <a:pt x="1880241" y="690125"/>
                  </a:lnTo>
                  <a:lnTo>
                    <a:pt x="1889689" y="690125"/>
                  </a:lnTo>
                  <a:lnTo>
                    <a:pt x="1899138" y="690125"/>
                  </a:lnTo>
                  <a:lnTo>
                    <a:pt x="1918035" y="690125"/>
                  </a:lnTo>
                  <a:lnTo>
                    <a:pt x="1918035" y="700274"/>
                  </a:lnTo>
                  <a:lnTo>
                    <a:pt x="1936932" y="700274"/>
                  </a:lnTo>
                  <a:lnTo>
                    <a:pt x="1946380" y="700274"/>
                  </a:lnTo>
                  <a:lnTo>
                    <a:pt x="1965277" y="700274"/>
                  </a:lnTo>
                  <a:lnTo>
                    <a:pt x="1965277" y="710423"/>
                  </a:lnTo>
                  <a:lnTo>
                    <a:pt x="1974725" y="710423"/>
                  </a:lnTo>
                  <a:lnTo>
                    <a:pt x="1984174" y="710423"/>
                  </a:lnTo>
                  <a:lnTo>
                    <a:pt x="1984174" y="720572"/>
                  </a:lnTo>
                  <a:lnTo>
                    <a:pt x="2012519" y="720572"/>
                  </a:lnTo>
                  <a:lnTo>
                    <a:pt x="2021968" y="720572"/>
                  </a:lnTo>
                  <a:lnTo>
                    <a:pt x="2021968" y="730721"/>
                  </a:lnTo>
                  <a:lnTo>
                    <a:pt x="2031416" y="730721"/>
                  </a:lnTo>
                  <a:lnTo>
                    <a:pt x="2050313" y="730721"/>
                  </a:lnTo>
                  <a:lnTo>
                    <a:pt x="2069210" y="730721"/>
                  </a:lnTo>
                  <a:lnTo>
                    <a:pt x="2069210" y="740870"/>
                  </a:lnTo>
                  <a:lnTo>
                    <a:pt x="2088107" y="740870"/>
                  </a:lnTo>
                  <a:lnTo>
                    <a:pt x="2107004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25901" y="751019"/>
                  </a:lnTo>
                  <a:lnTo>
                    <a:pt x="2135349" y="751019"/>
                  </a:lnTo>
                  <a:lnTo>
                    <a:pt x="2135349" y="761168"/>
                  </a:lnTo>
                  <a:lnTo>
                    <a:pt x="2144798" y="761168"/>
                  </a:lnTo>
                  <a:lnTo>
                    <a:pt x="2144798" y="771317"/>
                  </a:lnTo>
                  <a:lnTo>
                    <a:pt x="2163694" y="771317"/>
                  </a:lnTo>
                  <a:lnTo>
                    <a:pt x="2173143" y="771317"/>
                  </a:lnTo>
                  <a:lnTo>
                    <a:pt x="2182591" y="771317"/>
                  </a:lnTo>
                  <a:lnTo>
                    <a:pt x="2182591" y="781465"/>
                  </a:lnTo>
                  <a:lnTo>
                    <a:pt x="2192040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0385" y="791614"/>
                  </a:lnTo>
                  <a:lnTo>
                    <a:pt x="2229834" y="791614"/>
                  </a:lnTo>
                  <a:lnTo>
                    <a:pt x="2229834" y="801763"/>
                  </a:lnTo>
                  <a:lnTo>
                    <a:pt x="2239282" y="801763"/>
                  </a:lnTo>
                  <a:lnTo>
                    <a:pt x="2248731" y="801763"/>
                  </a:lnTo>
                  <a:lnTo>
                    <a:pt x="2286524" y="801763"/>
                  </a:lnTo>
                  <a:lnTo>
                    <a:pt x="2286524" y="811912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24318" y="811912"/>
                  </a:lnTo>
                  <a:lnTo>
                    <a:pt x="2324318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62112" y="822061"/>
                  </a:lnTo>
                  <a:lnTo>
                    <a:pt x="2362112" y="832210"/>
                  </a:lnTo>
                  <a:lnTo>
                    <a:pt x="2371560" y="832210"/>
                  </a:lnTo>
                  <a:lnTo>
                    <a:pt x="2390457" y="832210"/>
                  </a:lnTo>
                  <a:lnTo>
                    <a:pt x="2390457" y="842359"/>
                  </a:lnTo>
                  <a:lnTo>
                    <a:pt x="2399906" y="842359"/>
                  </a:lnTo>
                  <a:lnTo>
                    <a:pt x="2399906" y="852508"/>
                  </a:lnTo>
                  <a:lnTo>
                    <a:pt x="2409354" y="852508"/>
                  </a:lnTo>
                  <a:lnTo>
                    <a:pt x="2418803" y="852508"/>
                  </a:lnTo>
                  <a:lnTo>
                    <a:pt x="2428251" y="852508"/>
                  </a:lnTo>
                  <a:lnTo>
                    <a:pt x="2428251" y="862657"/>
                  </a:lnTo>
                  <a:lnTo>
                    <a:pt x="2437700" y="862657"/>
                  </a:lnTo>
                  <a:lnTo>
                    <a:pt x="2447148" y="862657"/>
                  </a:lnTo>
                  <a:lnTo>
                    <a:pt x="2447148" y="872806"/>
                  </a:lnTo>
                  <a:lnTo>
                    <a:pt x="2456596" y="872806"/>
                  </a:lnTo>
                  <a:lnTo>
                    <a:pt x="2494390" y="872806"/>
                  </a:lnTo>
                  <a:lnTo>
                    <a:pt x="2494390" y="882955"/>
                  </a:lnTo>
                  <a:lnTo>
                    <a:pt x="2503839" y="882955"/>
                  </a:lnTo>
                  <a:lnTo>
                    <a:pt x="2532184" y="882955"/>
                  </a:lnTo>
                  <a:lnTo>
                    <a:pt x="2541632" y="882955"/>
                  </a:lnTo>
                  <a:lnTo>
                    <a:pt x="2541632" y="893103"/>
                  </a:lnTo>
                  <a:lnTo>
                    <a:pt x="2551081" y="893103"/>
                  </a:lnTo>
                  <a:lnTo>
                    <a:pt x="2579426" y="893103"/>
                  </a:lnTo>
                  <a:lnTo>
                    <a:pt x="2598323" y="893103"/>
                  </a:lnTo>
                  <a:lnTo>
                    <a:pt x="2598323" y="903252"/>
                  </a:lnTo>
                  <a:lnTo>
                    <a:pt x="2607772" y="903252"/>
                  </a:lnTo>
                  <a:lnTo>
                    <a:pt x="2636117" y="903252"/>
                  </a:lnTo>
                  <a:lnTo>
                    <a:pt x="2636117" y="913401"/>
                  </a:lnTo>
                  <a:lnTo>
                    <a:pt x="2645565" y="913401"/>
                  </a:lnTo>
                  <a:lnTo>
                    <a:pt x="2711705" y="913401"/>
                  </a:lnTo>
                  <a:lnTo>
                    <a:pt x="2711705" y="923550"/>
                  </a:lnTo>
                  <a:lnTo>
                    <a:pt x="2721153" y="923550"/>
                  </a:lnTo>
                  <a:lnTo>
                    <a:pt x="2730601" y="923550"/>
                  </a:lnTo>
                  <a:lnTo>
                    <a:pt x="2730601" y="933699"/>
                  </a:lnTo>
                  <a:lnTo>
                    <a:pt x="2768395" y="933699"/>
                  </a:lnTo>
                  <a:lnTo>
                    <a:pt x="2777844" y="933699"/>
                  </a:lnTo>
                  <a:lnTo>
                    <a:pt x="2806189" y="933699"/>
                  </a:lnTo>
                </a:path>
              </a:pathLst>
            </a:custGeom>
            <a:ln w="302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952985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52985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52985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24972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171364" y="4462660"/>
            <a:ext cx="3000375" cy="1446530"/>
            <a:chOff x="5171364" y="4462660"/>
            <a:chExt cx="3000375" cy="1446530"/>
          </a:xfrm>
        </p:grpSpPr>
        <p:sp>
          <p:nvSpPr>
            <p:cNvPr id="74" name="object 74"/>
            <p:cNvSpPr/>
            <p:nvPr/>
          </p:nvSpPr>
          <p:spPr>
            <a:xfrm>
              <a:off x="5246951" y="5827638"/>
              <a:ext cx="2551430" cy="81280"/>
            </a:xfrm>
            <a:custGeom>
              <a:avLst/>
              <a:gdLst/>
              <a:ahLst/>
              <a:cxnLst/>
              <a:rect l="l" t="t" r="r" b="b"/>
              <a:pathLst>
                <a:path w="2551429" h="81279">
                  <a:moveTo>
                    <a:pt x="0" y="0"/>
                  </a:moveTo>
                  <a:lnTo>
                    <a:pt x="2551081" y="0"/>
                  </a:lnTo>
                </a:path>
                <a:path w="2551429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57168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67384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7600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87816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98033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71364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71364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71364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71364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71364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71364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46950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46951" y="4518429"/>
              <a:ext cx="2806700" cy="984885"/>
            </a:xfrm>
            <a:custGeom>
              <a:avLst/>
              <a:gdLst/>
              <a:ahLst/>
              <a:cxnLst/>
              <a:rect l="l" t="t" r="r" b="b"/>
              <a:pathLst>
                <a:path w="2806700" h="9848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66139" y="30446"/>
                  </a:lnTo>
                  <a:lnTo>
                    <a:pt x="66139" y="40595"/>
                  </a:lnTo>
                  <a:lnTo>
                    <a:pt x="75587" y="40595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94484" y="71042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13381" y="91340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41726" y="121786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60623" y="131935"/>
                  </a:lnTo>
                  <a:lnTo>
                    <a:pt x="170072" y="131935"/>
                  </a:lnTo>
                  <a:lnTo>
                    <a:pt x="170072" y="142084"/>
                  </a:lnTo>
                  <a:lnTo>
                    <a:pt x="179520" y="142084"/>
                  </a:lnTo>
                  <a:lnTo>
                    <a:pt x="179520" y="152233"/>
                  </a:lnTo>
                  <a:lnTo>
                    <a:pt x="188968" y="152233"/>
                  </a:lnTo>
                  <a:lnTo>
                    <a:pt x="188968" y="162382"/>
                  </a:lnTo>
                  <a:lnTo>
                    <a:pt x="198417" y="162382"/>
                  </a:lnTo>
                  <a:lnTo>
                    <a:pt x="217314" y="162382"/>
                  </a:lnTo>
                  <a:lnTo>
                    <a:pt x="217314" y="172531"/>
                  </a:lnTo>
                  <a:lnTo>
                    <a:pt x="226762" y="172531"/>
                  </a:lnTo>
                  <a:lnTo>
                    <a:pt x="236211" y="172531"/>
                  </a:lnTo>
                  <a:lnTo>
                    <a:pt x="236211" y="182680"/>
                  </a:lnTo>
                  <a:lnTo>
                    <a:pt x="245659" y="182680"/>
                  </a:lnTo>
                  <a:lnTo>
                    <a:pt x="255108" y="182680"/>
                  </a:lnTo>
                  <a:lnTo>
                    <a:pt x="255108" y="192829"/>
                  </a:lnTo>
                  <a:lnTo>
                    <a:pt x="264556" y="192829"/>
                  </a:lnTo>
                  <a:lnTo>
                    <a:pt x="264556" y="202978"/>
                  </a:lnTo>
                  <a:lnTo>
                    <a:pt x="274005" y="202978"/>
                  </a:lnTo>
                  <a:lnTo>
                    <a:pt x="274005" y="213127"/>
                  </a:lnTo>
                  <a:lnTo>
                    <a:pt x="283453" y="213127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302350" y="233424"/>
                  </a:lnTo>
                  <a:lnTo>
                    <a:pt x="311798" y="233424"/>
                  </a:lnTo>
                  <a:lnTo>
                    <a:pt x="321247" y="233424"/>
                  </a:lnTo>
                  <a:lnTo>
                    <a:pt x="330695" y="233424"/>
                  </a:lnTo>
                  <a:lnTo>
                    <a:pt x="330695" y="243573"/>
                  </a:lnTo>
                  <a:lnTo>
                    <a:pt x="340144" y="243573"/>
                  </a:lnTo>
                  <a:lnTo>
                    <a:pt x="349592" y="243573"/>
                  </a:lnTo>
                  <a:lnTo>
                    <a:pt x="349592" y="253722"/>
                  </a:lnTo>
                  <a:lnTo>
                    <a:pt x="359041" y="253722"/>
                  </a:lnTo>
                  <a:lnTo>
                    <a:pt x="359041" y="263871"/>
                  </a:lnTo>
                  <a:lnTo>
                    <a:pt x="368489" y="263871"/>
                  </a:lnTo>
                  <a:lnTo>
                    <a:pt x="387386" y="263871"/>
                  </a:lnTo>
                  <a:lnTo>
                    <a:pt x="406283" y="263871"/>
                  </a:lnTo>
                  <a:lnTo>
                    <a:pt x="406283" y="274020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62974" y="284169"/>
                  </a:lnTo>
                  <a:lnTo>
                    <a:pt x="462974" y="294318"/>
                  </a:lnTo>
                  <a:lnTo>
                    <a:pt x="472422" y="294318"/>
                  </a:lnTo>
                  <a:lnTo>
                    <a:pt x="481870" y="294318"/>
                  </a:lnTo>
                  <a:lnTo>
                    <a:pt x="491319" y="294318"/>
                  </a:lnTo>
                  <a:lnTo>
                    <a:pt x="491319" y="304467"/>
                  </a:lnTo>
                  <a:lnTo>
                    <a:pt x="491319" y="314616"/>
                  </a:lnTo>
                  <a:lnTo>
                    <a:pt x="500767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38561" y="324765"/>
                  </a:lnTo>
                  <a:lnTo>
                    <a:pt x="538561" y="334913"/>
                  </a:lnTo>
                  <a:lnTo>
                    <a:pt x="557458" y="334913"/>
                  </a:lnTo>
                  <a:lnTo>
                    <a:pt x="576355" y="334913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614149" y="345062"/>
                  </a:lnTo>
                  <a:lnTo>
                    <a:pt x="614149" y="355211"/>
                  </a:lnTo>
                  <a:lnTo>
                    <a:pt x="623597" y="355211"/>
                  </a:lnTo>
                  <a:lnTo>
                    <a:pt x="642494" y="355211"/>
                  </a:lnTo>
                  <a:lnTo>
                    <a:pt x="642494" y="365360"/>
                  </a:lnTo>
                  <a:lnTo>
                    <a:pt x="651943" y="365360"/>
                  </a:lnTo>
                  <a:lnTo>
                    <a:pt x="661391" y="365360"/>
                  </a:lnTo>
                  <a:lnTo>
                    <a:pt x="661391" y="375509"/>
                  </a:lnTo>
                  <a:lnTo>
                    <a:pt x="670839" y="375509"/>
                  </a:lnTo>
                  <a:lnTo>
                    <a:pt x="670839" y="385658"/>
                  </a:lnTo>
                  <a:lnTo>
                    <a:pt x="680288" y="385658"/>
                  </a:lnTo>
                  <a:lnTo>
                    <a:pt x="689736" y="385658"/>
                  </a:lnTo>
                  <a:lnTo>
                    <a:pt x="689736" y="395807"/>
                  </a:lnTo>
                  <a:lnTo>
                    <a:pt x="699185" y="395807"/>
                  </a:lnTo>
                  <a:lnTo>
                    <a:pt x="708633" y="395807"/>
                  </a:lnTo>
                  <a:lnTo>
                    <a:pt x="708633" y="405956"/>
                  </a:lnTo>
                  <a:lnTo>
                    <a:pt x="727530" y="405956"/>
                  </a:lnTo>
                  <a:lnTo>
                    <a:pt x="727530" y="416105"/>
                  </a:lnTo>
                  <a:lnTo>
                    <a:pt x="736979" y="416105"/>
                  </a:lnTo>
                  <a:lnTo>
                    <a:pt x="746427" y="416105"/>
                  </a:lnTo>
                  <a:lnTo>
                    <a:pt x="746427" y="426254"/>
                  </a:lnTo>
                  <a:lnTo>
                    <a:pt x="755875" y="426254"/>
                  </a:lnTo>
                  <a:lnTo>
                    <a:pt x="755875" y="436403"/>
                  </a:lnTo>
                  <a:lnTo>
                    <a:pt x="774772" y="436403"/>
                  </a:lnTo>
                  <a:lnTo>
                    <a:pt x="784221" y="436403"/>
                  </a:lnTo>
                  <a:lnTo>
                    <a:pt x="784221" y="446551"/>
                  </a:lnTo>
                  <a:lnTo>
                    <a:pt x="793669" y="446551"/>
                  </a:lnTo>
                  <a:lnTo>
                    <a:pt x="793669" y="456700"/>
                  </a:lnTo>
                  <a:lnTo>
                    <a:pt x="803118" y="456700"/>
                  </a:lnTo>
                  <a:lnTo>
                    <a:pt x="812566" y="456700"/>
                  </a:lnTo>
                  <a:lnTo>
                    <a:pt x="812566" y="466849"/>
                  </a:lnTo>
                  <a:lnTo>
                    <a:pt x="822015" y="466849"/>
                  </a:lnTo>
                  <a:lnTo>
                    <a:pt x="831463" y="466849"/>
                  </a:lnTo>
                  <a:lnTo>
                    <a:pt x="831463" y="476998"/>
                  </a:lnTo>
                  <a:lnTo>
                    <a:pt x="840912" y="476998"/>
                  </a:lnTo>
                  <a:lnTo>
                    <a:pt x="850360" y="476998"/>
                  </a:lnTo>
                  <a:lnTo>
                    <a:pt x="850360" y="487147"/>
                  </a:lnTo>
                  <a:lnTo>
                    <a:pt x="869257" y="487147"/>
                  </a:lnTo>
                  <a:lnTo>
                    <a:pt x="897602" y="487147"/>
                  </a:lnTo>
                  <a:lnTo>
                    <a:pt x="897602" y="497296"/>
                  </a:lnTo>
                  <a:lnTo>
                    <a:pt x="907051" y="497296"/>
                  </a:lnTo>
                  <a:lnTo>
                    <a:pt x="925948" y="497296"/>
                  </a:lnTo>
                  <a:lnTo>
                    <a:pt x="925948" y="507445"/>
                  </a:lnTo>
                  <a:lnTo>
                    <a:pt x="954293" y="507445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73190" y="517594"/>
                  </a:lnTo>
                  <a:lnTo>
                    <a:pt x="992087" y="517594"/>
                  </a:lnTo>
                  <a:lnTo>
                    <a:pt x="1001535" y="517594"/>
                  </a:lnTo>
                  <a:lnTo>
                    <a:pt x="1029881" y="517594"/>
                  </a:lnTo>
                  <a:lnTo>
                    <a:pt x="1029881" y="527743"/>
                  </a:lnTo>
                  <a:lnTo>
                    <a:pt x="1048777" y="527743"/>
                  </a:lnTo>
                  <a:lnTo>
                    <a:pt x="1048777" y="537892"/>
                  </a:lnTo>
                  <a:lnTo>
                    <a:pt x="1058226" y="537892"/>
                  </a:lnTo>
                  <a:lnTo>
                    <a:pt x="1067674" y="537892"/>
                  </a:lnTo>
                  <a:lnTo>
                    <a:pt x="1077123" y="537892"/>
                  </a:lnTo>
                  <a:lnTo>
                    <a:pt x="1096020" y="537892"/>
                  </a:lnTo>
                  <a:lnTo>
                    <a:pt x="1096020" y="548041"/>
                  </a:lnTo>
                  <a:lnTo>
                    <a:pt x="1105468" y="548041"/>
                  </a:lnTo>
                  <a:lnTo>
                    <a:pt x="1114917" y="548041"/>
                  </a:lnTo>
                  <a:lnTo>
                    <a:pt x="1124365" y="548041"/>
                  </a:lnTo>
                  <a:lnTo>
                    <a:pt x="1124365" y="558189"/>
                  </a:lnTo>
                  <a:lnTo>
                    <a:pt x="1133813" y="558189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52710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99953" y="578487"/>
                  </a:lnTo>
                  <a:lnTo>
                    <a:pt x="1218850" y="578487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47195" y="588636"/>
                  </a:lnTo>
                  <a:lnTo>
                    <a:pt x="1247195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84989" y="608934"/>
                  </a:lnTo>
                  <a:lnTo>
                    <a:pt x="1303886" y="608934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22782" y="619083"/>
                  </a:lnTo>
                  <a:lnTo>
                    <a:pt x="1322782" y="629232"/>
                  </a:lnTo>
                  <a:lnTo>
                    <a:pt x="1332231" y="629232"/>
                  </a:lnTo>
                  <a:lnTo>
                    <a:pt x="1332231" y="639381"/>
                  </a:lnTo>
                  <a:lnTo>
                    <a:pt x="1341679" y="639381"/>
                  </a:lnTo>
                  <a:lnTo>
                    <a:pt x="1341679" y="649530"/>
                  </a:lnTo>
                  <a:lnTo>
                    <a:pt x="1360576" y="649530"/>
                  </a:lnTo>
                  <a:lnTo>
                    <a:pt x="1370025" y="649530"/>
                  </a:lnTo>
                  <a:lnTo>
                    <a:pt x="1370025" y="659679"/>
                  </a:lnTo>
                  <a:lnTo>
                    <a:pt x="1379473" y="659679"/>
                  </a:lnTo>
                  <a:lnTo>
                    <a:pt x="1417267" y="659679"/>
                  </a:lnTo>
                  <a:lnTo>
                    <a:pt x="1417267" y="669827"/>
                  </a:lnTo>
                  <a:lnTo>
                    <a:pt x="1426715" y="669827"/>
                  </a:lnTo>
                  <a:lnTo>
                    <a:pt x="1436164" y="669827"/>
                  </a:lnTo>
                  <a:lnTo>
                    <a:pt x="1436164" y="679976"/>
                  </a:lnTo>
                  <a:lnTo>
                    <a:pt x="1445612" y="679976"/>
                  </a:lnTo>
                  <a:lnTo>
                    <a:pt x="1473958" y="679976"/>
                  </a:lnTo>
                  <a:lnTo>
                    <a:pt x="1492855" y="679976"/>
                  </a:lnTo>
                  <a:lnTo>
                    <a:pt x="1492855" y="690125"/>
                  </a:lnTo>
                  <a:lnTo>
                    <a:pt x="1492855" y="700274"/>
                  </a:lnTo>
                  <a:lnTo>
                    <a:pt x="1502303" y="700274"/>
                  </a:lnTo>
                  <a:lnTo>
                    <a:pt x="1511751" y="700274"/>
                  </a:lnTo>
                  <a:lnTo>
                    <a:pt x="1521200" y="700274"/>
                  </a:lnTo>
                  <a:lnTo>
                    <a:pt x="1521200" y="710423"/>
                  </a:lnTo>
                  <a:lnTo>
                    <a:pt x="1521200" y="720572"/>
                  </a:lnTo>
                  <a:lnTo>
                    <a:pt x="1530648" y="720572"/>
                  </a:lnTo>
                  <a:lnTo>
                    <a:pt x="1540097" y="720572"/>
                  </a:lnTo>
                  <a:lnTo>
                    <a:pt x="1540097" y="730721"/>
                  </a:lnTo>
                  <a:lnTo>
                    <a:pt x="1577891" y="730721"/>
                  </a:lnTo>
                  <a:lnTo>
                    <a:pt x="1587339" y="730721"/>
                  </a:lnTo>
                  <a:lnTo>
                    <a:pt x="1615684" y="730721"/>
                  </a:lnTo>
                  <a:lnTo>
                    <a:pt x="1615684" y="740870"/>
                  </a:lnTo>
                  <a:lnTo>
                    <a:pt x="1634581" y="740870"/>
                  </a:lnTo>
                  <a:lnTo>
                    <a:pt x="1653478" y="740870"/>
                  </a:lnTo>
                  <a:lnTo>
                    <a:pt x="1662927" y="740870"/>
                  </a:lnTo>
                  <a:lnTo>
                    <a:pt x="1662927" y="751019"/>
                  </a:lnTo>
                  <a:lnTo>
                    <a:pt x="1681824" y="751019"/>
                  </a:lnTo>
                  <a:lnTo>
                    <a:pt x="1691272" y="751019"/>
                  </a:lnTo>
                  <a:lnTo>
                    <a:pt x="1691272" y="761168"/>
                  </a:lnTo>
                  <a:lnTo>
                    <a:pt x="1710169" y="761168"/>
                  </a:lnTo>
                  <a:lnTo>
                    <a:pt x="1719617" y="761168"/>
                  </a:lnTo>
                  <a:lnTo>
                    <a:pt x="1729066" y="761168"/>
                  </a:lnTo>
                  <a:lnTo>
                    <a:pt x="1729066" y="771317"/>
                  </a:lnTo>
                  <a:lnTo>
                    <a:pt x="1738514" y="771317"/>
                  </a:lnTo>
                  <a:lnTo>
                    <a:pt x="1757411" y="771317"/>
                  </a:lnTo>
                  <a:lnTo>
                    <a:pt x="1766860" y="771317"/>
                  </a:lnTo>
                  <a:lnTo>
                    <a:pt x="1785757" y="771317"/>
                  </a:lnTo>
                  <a:lnTo>
                    <a:pt x="1785757" y="781465"/>
                  </a:lnTo>
                  <a:lnTo>
                    <a:pt x="1795205" y="781465"/>
                  </a:lnTo>
                  <a:lnTo>
                    <a:pt x="1814102" y="781465"/>
                  </a:lnTo>
                  <a:lnTo>
                    <a:pt x="1823550" y="781465"/>
                  </a:lnTo>
                  <a:lnTo>
                    <a:pt x="1842447" y="781465"/>
                  </a:lnTo>
                  <a:lnTo>
                    <a:pt x="1842447" y="791614"/>
                  </a:lnTo>
                  <a:lnTo>
                    <a:pt x="1880241" y="791614"/>
                  </a:lnTo>
                  <a:lnTo>
                    <a:pt x="1889689" y="791614"/>
                  </a:lnTo>
                  <a:lnTo>
                    <a:pt x="1889689" y="801763"/>
                  </a:lnTo>
                  <a:lnTo>
                    <a:pt x="1908586" y="801763"/>
                  </a:lnTo>
                  <a:lnTo>
                    <a:pt x="1918035" y="801763"/>
                  </a:lnTo>
                  <a:lnTo>
                    <a:pt x="1918035" y="811912"/>
                  </a:lnTo>
                  <a:lnTo>
                    <a:pt x="1946380" y="811912"/>
                  </a:lnTo>
                  <a:lnTo>
                    <a:pt x="1974725" y="811912"/>
                  </a:lnTo>
                  <a:lnTo>
                    <a:pt x="1984174" y="811912"/>
                  </a:lnTo>
                  <a:lnTo>
                    <a:pt x="1984174" y="822061"/>
                  </a:lnTo>
                  <a:lnTo>
                    <a:pt x="1993622" y="822061"/>
                  </a:lnTo>
                  <a:lnTo>
                    <a:pt x="2003071" y="822061"/>
                  </a:lnTo>
                  <a:lnTo>
                    <a:pt x="2012519" y="822061"/>
                  </a:lnTo>
                  <a:lnTo>
                    <a:pt x="2012519" y="832210"/>
                  </a:lnTo>
                  <a:lnTo>
                    <a:pt x="2059762" y="832210"/>
                  </a:lnTo>
                  <a:lnTo>
                    <a:pt x="2078658" y="832210"/>
                  </a:lnTo>
                  <a:lnTo>
                    <a:pt x="2097555" y="832210"/>
                  </a:lnTo>
                  <a:lnTo>
                    <a:pt x="2097555" y="842359"/>
                  </a:lnTo>
                  <a:lnTo>
                    <a:pt x="2125901" y="842359"/>
                  </a:lnTo>
                  <a:lnTo>
                    <a:pt x="2144798" y="842359"/>
                  </a:lnTo>
                  <a:lnTo>
                    <a:pt x="2144798" y="852508"/>
                  </a:lnTo>
                  <a:lnTo>
                    <a:pt x="2154246" y="852508"/>
                  </a:lnTo>
                  <a:lnTo>
                    <a:pt x="2163694" y="852508"/>
                  </a:lnTo>
                  <a:lnTo>
                    <a:pt x="2163694" y="862657"/>
                  </a:lnTo>
                  <a:lnTo>
                    <a:pt x="2173143" y="862657"/>
                  </a:lnTo>
                  <a:lnTo>
                    <a:pt x="2192040" y="862657"/>
                  </a:lnTo>
                  <a:lnTo>
                    <a:pt x="2192040" y="872806"/>
                  </a:lnTo>
                  <a:lnTo>
                    <a:pt x="2201488" y="872806"/>
                  </a:lnTo>
                  <a:lnTo>
                    <a:pt x="2239282" y="872806"/>
                  </a:lnTo>
                  <a:lnTo>
                    <a:pt x="2286524" y="872806"/>
                  </a:lnTo>
                  <a:lnTo>
                    <a:pt x="2286524" y="882955"/>
                  </a:lnTo>
                  <a:lnTo>
                    <a:pt x="2295973" y="882955"/>
                  </a:lnTo>
                  <a:lnTo>
                    <a:pt x="2305421" y="882955"/>
                  </a:lnTo>
                  <a:lnTo>
                    <a:pt x="2314870" y="882955"/>
                  </a:lnTo>
                  <a:lnTo>
                    <a:pt x="2314870" y="893103"/>
                  </a:lnTo>
                  <a:lnTo>
                    <a:pt x="2324318" y="893103"/>
                  </a:lnTo>
                  <a:lnTo>
                    <a:pt x="2343215" y="893103"/>
                  </a:lnTo>
                  <a:lnTo>
                    <a:pt x="2343215" y="903252"/>
                  </a:lnTo>
                  <a:lnTo>
                    <a:pt x="2352663" y="903252"/>
                  </a:lnTo>
                  <a:lnTo>
                    <a:pt x="2371560" y="903252"/>
                  </a:lnTo>
                  <a:lnTo>
                    <a:pt x="2371560" y="913401"/>
                  </a:lnTo>
                  <a:lnTo>
                    <a:pt x="2390457" y="913401"/>
                  </a:lnTo>
                  <a:lnTo>
                    <a:pt x="2409354" y="913401"/>
                  </a:lnTo>
                  <a:lnTo>
                    <a:pt x="2409354" y="923550"/>
                  </a:lnTo>
                  <a:lnTo>
                    <a:pt x="2456596" y="923550"/>
                  </a:lnTo>
                  <a:lnTo>
                    <a:pt x="2466045" y="923550"/>
                  </a:lnTo>
                  <a:lnTo>
                    <a:pt x="2494390" y="923550"/>
                  </a:lnTo>
                  <a:lnTo>
                    <a:pt x="2494390" y="933699"/>
                  </a:lnTo>
                  <a:lnTo>
                    <a:pt x="2579426" y="933699"/>
                  </a:lnTo>
                  <a:lnTo>
                    <a:pt x="2588875" y="933699"/>
                  </a:lnTo>
                  <a:lnTo>
                    <a:pt x="2607772" y="933699"/>
                  </a:lnTo>
                  <a:lnTo>
                    <a:pt x="2607772" y="943848"/>
                  </a:lnTo>
                  <a:lnTo>
                    <a:pt x="2617220" y="943848"/>
                  </a:lnTo>
                  <a:lnTo>
                    <a:pt x="2626669" y="943848"/>
                  </a:lnTo>
                  <a:lnTo>
                    <a:pt x="2664462" y="943848"/>
                  </a:lnTo>
                  <a:lnTo>
                    <a:pt x="2664462" y="953997"/>
                  </a:lnTo>
                  <a:lnTo>
                    <a:pt x="2673911" y="953997"/>
                  </a:lnTo>
                  <a:lnTo>
                    <a:pt x="2683359" y="953997"/>
                  </a:lnTo>
                  <a:lnTo>
                    <a:pt x="2692808" y="953997"/>
                  </a:lnTo>
                  <a:lnTo>
                    <a:pt x="2692808" y="964146"/>
                  </a:lnTo>
                  <a:lnTo>
                    <a:pt x="2721153" y="964146"/>
                  </a:lnTo>
                  <a:lnTo>
                    <a:pt x="2730601" y="964146"/>
                  </a:lnTo>
                  <a:lnTo>
                    <a:pt x="2749498" y="964146"/>
                  </a:lnTo>
                  <a:lnTo>
                    <a:pt x="2749498" y="974295"/>
                  </a:lnTo>
                  <a:lnTo>
                    <a:pt x="2768395" y="974295"/>
                  </a:lnTo>
                  <a:lnTo>
                    <a:pt x="2777844" y="974295"/>
                  </a:lnTo>
                  <a:lnTo>
                    <a:pt x="2796741" y="974295"/>
                  </a:lnTo>
                  <a:lnTo>
                    <a:pt x="2796741" y="984444"/>
                  </a:lnTo>
                  <a:lnTo>
                    <a:pt x="2806189" y="984444"/>
                  </a:lnTo>
                </a:path>
              </a:pathLst>
            </a:custGeom>
            <a:ln w="30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46951" y="4518429"/>
              <a:ext cx="2806700" cy="852805"/>
            </a:xfrm>
            <a:custGeom>
              <a:avLst/>
              <a:gdLst/>
              <a:ahLst/>
              <a:cxnLst/>
              <a:rect l="l" t="t" r="r" b="b"/>
              <a:pathLst>
                <a:path w="2806700" h="852804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9448" y="20297"/>
                  </a:lnTo>
                  <a:lnTo>
                    <a:pt x="18896" y="20297"/>
                  </a:lnTo>
                  <a:lnTo>
                    <a:pt x="18896" y="30446"/>
                  </a:lnTo>
                  <a:lnTo>
                    <a:pt x="18896" y="40595"/>
                  </a:lnTo>
                  <a:lnTo>
                    <a:pt x="37793" y="40595"/>
                  </a:lnTo>
                  <a:lnTo>
                    <a:pt x="47242" y="40595"/>
                  </a:lnTo>
                  <a:lnTo>
                    <a:pt x="47242" y="50744"/>
                  </a:lnTo>
                  <a:lnTo>
                    <a:pt x="56690" y="50744"/>
                  </a:lnTo>
                  <a:lnTo>
                    <a:pt x="56690" y="60893"/>
                  </a:lnTo>
                  <a:lnTo>
                    <a:pt x="66139" y="60893"/>
                  </a:lnTo>
                  <a:lnTo>
                    <a:pt x="66139" y="71042"/>
                  </a:lnTo>
                  <a:lnTo>
                    <a:pt x="75587" y="71042"/>
                  </a:lnTo>
                  <a:lnTo>
                    <a:pt x="75587" y="81191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94484" y="101489"/>
                  </a:lnTo>
                  <a:lnTo>
                    <a:pt x="103932" y="101489"/>
                  </a:lnTo>
                  <a:lnTo>
                    <a:pt x="113381" y="101489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51175" y="131935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9520" y="152233"/>
                  </a:lnTo>
                  <a:lnTo>
                    <a:pt x="179520" y="162382"/>
                  </a:lnTo>
                  <a:lnTo>
                    <a:pt x="179520" y="172531"/>
                  </a:lnTo>
                  <a:lnTo>
                    <a:pt x="188968" y="172531"/>
                  </a:lnTo>
                  <a:lnTo>
                    <a:pt x="188968" y="182680"/>
                  </a:lnTo>
                  <a:lnTo>
                    <a:pt x="198417" y="182680"/>
                  </a:lnTo>
                  <a:lnTo>
                    <a:pt x="198417" y="192829"/>
                  </a:lnTo>
                  <a:lnTo>
                    <a:pt x="207865" y="192829"/>
                  </a:lnTo>
                  <a:lnTo>
                    <a:pt x="217314" y="192829"/>
                  </a:lnTo>
                  <a:lnTo>
                    <a:pt x="217314" y="202978"/>
                  </a:lnTo>
                  <a:lnTo>
                    <a:pt x="226762" y="202978"/>
                  </a:lnTo>
                  <a:lnTo>
                    <a:pt x="226762" y="213127"/>
                  </a:lnTo>
                  <a:lnTo>
                    <a:pt x="226762" y="223275"/>
                  </a:lnTo>
                  <a:lnTo>
                    <a:pt x="236211" y="223275"/>
                  </a:lnTo>
                  <a:lnTo>
                    <a:pt x="245659" y="223275"/>
                  </a:lnTo>
                  <a:lnTo>
                    <a:pt x="245659" y="233424"/>
                  </a:lnTo>
                  <a:lnTo>
                    <a:pt x="255108" y="233424"/>
                  </a:lnTo>
                  <a:lnTo>
                    <a:pt x="255108" y="243573"/>
                  </a:lnTo>
                  <a:lnTo>
                    <a:pt x="264556" y="243573"/>
                  </a:lnTo>
                  <a:lnTo>
                    <a:pt x="264556" y="253722"/>
                  </a:lnTo>
                  <a:lnTo>
                    <a:pt x="274005" y="253722"/>
                  </a:lnTo>
                  <a:lnTo>
                    <a:pt x="274005" y="263871"/>
                  </a:lnTo>
                  <a:lnTo>
                    <a:pt x="283453" y="263871"/>
                  </a:lnTo>
                  <a:lnTo>
                    <a:pt x="292901" y="263871"/>
                  </a:lnTo>
                  <a:lnTo>
                    <a:pt x="292901" y="274020"/>
                  </a:lnTo>
                  <a:lnTo>
                    <a:pt x="302350" y="274020"/>
                  </a:lnTo>
                  <a:lnTo>
                    <a:pt x="311798" y="274020"/>
                  </a:lnTo>
                  <a:lnTo>
                    <a:pt x="311798" y="284169"/>
                  </a:lnTo>
                  <a:lnTo>
                    <a:pt x="321247" y="284169"/>
                  </a:lnTo>
                  <a:lnTo>
                    <a:pt x="330695" y="284169"/>
                  </a:lnTo>
                  <a:lnTo>
                    <a:pt x="330695" y="294318"/>
                  </a:lnTo>
                  <a:lnTo>
                    <a:pt x="340144" y="294318"/>
                  </a:lnTo>
                  <a:lnTo>
                    <a:pt x="340144" y="304467"/>
                  </a:lnTo>
                  <a:lnTo>
                    <a:pt x="349592" y="304467"/>
                  </a:lnTo>
                  <a:lnTo>
                    <a:pt x="359041" y="304467"/>
                  </a:lnTo>
                  <a:lnTo>
                    <a:pt x="359041" y="314616"/>
                  </a:lnTo>
                  <a:lnTo>
                    <a:pt x="368489" y="314616"/>
                  </a:lnTo>
                  <a:lnTo>
                    <a:pt x="377937" y="314616"/>
                  </a:lnTo>
                  <a:lnTo>
                    <a:pt x="377937" y="324765"/>
                  </a:lnTo>
                  <a:lnTo>
                    <a:pt x="387386" y="324765"/>
                  </a:lnTo>
                  <a:lnTo>
                    <a:pt x="396834" y="324765"/>
                  </a:lnTo>
                  <a:lnTo>
                    <a:pt x="396834" y="334913"/>
                  </a:lnTo>
                  <a:lnTo>
                    <a:pt x="396834" y="345062"/>
                  </a:lnTo>
                  <a:lnTo>
                    <a:pt x="406283" y="345062"/>
                  </a:lnTo>
                  <a:lnTo>
                    <a:pt x="406283" y="355211"/>
                  </a:lnTo>
                  <a:lnTo>
                    <a:pt x="415731" y="355211"/>
                  </a:lnTo>
                  <a:lnTo>
                    <a:pt x="415731" y="365360"/>
                  </a:lnTo>
                  <a:lnTo>
                    <a:pt x="425180" y="365360"/>
                  </a:lnTo>
                  <a:lnTo>
                    <a:pt x="434628" y="365360"/>
                  </a:lnTo>
                  <a:lnTo>
                    <a:pt x="444077" y="365360"/>
                  </a:lnTo>
                  <a:lnTo>
                    <a:pt x="444077" y="375509"/>
                  </a:lnTo>
                  <a:lnTo>
                    <a:pt x="453525" y="375509"/>
                  </a:lnTo>
                  <a:lnTo>
                    <a:pt x="453525" y="385658"/>
                  </a:lnTo>
                  <a:lnTo>
                    <a:pt x="462974" y="385658"/>
                  </a:lnTo>
                  <a:lnTo>
                    <a:pt x="472422" y="385658"/>
                  </a:lnTo>
                  <a:lnTo>
                    <a:pt x="481870" y="385658"/>
                  </a:lnTo>
                  <a:lnTo>
                    <a:pt x="481870" y="395807"/>
                  </a:lnTo>
                  <a:lnTo>
                    <a:pt x="491319" y="395807"/>
                  </a:lnTo>
                  <a:lnTo>
                    <a:pt x="500767" y="395807"/>
                  </a:lnTo>
                  <a:lnTo>
                    <a:pt x="500767" y="405956"/>
                  </a:lnTo>
                  <a:lnTo>
                    <a:pt x="510216" y="405956"/>
                  </a:lnTo>
                  <a:lnTo>
                    <a:pt x="519664" y="405956"/>
                  </a:lnTo>
                  <a:lnTo>
                    <a:pt x="519664" y="416105"/>
                  </a:lnTo>
                  <a:lnTo>
                    <a:pt x="529113" y="416105"/>
                  </a:lnTo>
                  <a:lnTo>
                    <a:pt x="529113" y="426254"/>
                  </a:lnTo>
                  <a:lnTo>
                    <a:pt x="538561" y="426254"/>
                  </a:lnTo>
                  <a:lnTo>
                    <a:pt x="538561" y="436403"/>
                  </a:lnTo>
                  <a:lnTo>
                    <a:pt x="548010" y="436403"/>
                  </a:lnTo>
                  <a:lnTo>
                    <a:pt x="548010" y="446551"/>
                  </a:lnTo>
                  <a:lnTo>
                    <a:pt x="566906" y="446551"/>
                  </a:lnTo>
                  <a:lnTo>
                    <a:pt x="576355" y="446551"/>
                  </a:lnTo>
                  <a:lnTo>
                    <a:pt x="576355" y="456700"/>
                  </a:lnTo>
                  <a:lnTo>
                    <a:pt x="585803" y="456700"/>
                  </a:lnTo>
                  <a:lnTo>
                    <a:pt x="585803" y="466849"/>
                  </a:lnTo>
                  <a:lnTo>
                    <a:pt x="595252" y="466849"/>
                  </a:lnTo>
                  <a:lnTo>
                    <a:pt x="604700" y="466849"/>
                  </a:lnTo>
                  <a:lnTo>
                    <a:pt x="604700" y="476998"/>
                  </a:lnTo>
                  <a:lnTo>
                    <a:pt x="614149" y="476998"/>
                  </a:lnTo>
                  <a:lnTo>
                    <a:pt x="614149" y="487147"/>
                  </a:lnTo>
                  <a:lnTo>
                    <a:pt x="642494" y="487147"/>
                  </a:lnTo>
                  <a:lnTo>
                    <a:pt x="680288" y="487147"/>
                  </a:lnTo>
                  <a:lnTo>
                    <a:pt x="699185" y="487147"/>
                  </a:lnTo>
                  <a:lnTo>
                    <a:pt x="699185" y="497296"/>
                  </a:lnTo>
                  <a:lnTo>
                    <a:pt x="708633" y="497296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36979" y="507445"/>
                  </a:lnTo>
                  <a:lnTo>
                    <a:pt x="755875" y="507445"/>
                  </a:lnTo>
                  <a:lnTo>
                    <a:pt x="774772" y="507445"/>
                  </a:lnTo>
                  <a:lnTo>
                    <a:pt x="774772" y="517594"/>
                  </a:lnTo>
                  <a:lnTo>
                    <a:pt x="812566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50360" y="527743"/>
                  </a:lnTo>
                  <a:lnTo>
                    <a:pt x="869257" y="527743"/>
                  </a:lnTo>
                  <a:lnTo>
                    <a:pt x="869257" y="537892"/>
                  </a:lnTo>
                  <a:lnTo>
                    <a:pt x="888154" y="537892"/>
                  </a:lnTo>
                  <a:lnTo>
                    <a:pt x="935396" y="537892"/>
                  </a:lnTo>
                  <a:lnTo>
                    <a:pt x="944844" y="537892"/>
                  </a:lnTo>
                  <a:lnTo>
                    <a:pt x="973190" y="537892"/>
                  </a:lnTo>
                  <a:lnTo>
                    <a:pt x="973190" y="548041"/>
                  </a:lnTo>
                  <a:lnTo>
                    <a:pt x="992087" y="548041"/>
                  </a:lnTo>
                  <a:lnTo>
                    <a:pt x="1001535" y="548041"/>
                  </a:lnTo>
                  <a:lnTo>
                    <a:pt x="1039329" y="548041"/>
                  </a:lnTo>
                  <a:lnTo>
                    <a:pt x="1039329" y="558189"/>
                  </a:lnTo>
                  <a:lnTo>
                    <a:pt x="1048777" y="558189"/>
                  </a:lnTo>
                  <a:lnTo>
                    <a:pt x="1067674" y="558189"/>
                  </a:lnTo>
                  <a:lnTo>
                    <a:pt x="1077123" y="558189"/>
                  </a:lnTo>
                  <a:lnTo>
                    <a:pt x="1077123" y="568338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81056" y="578487"/>
                  </a:lnTo>
                  <a:lnTo>
                    <a:pt x="1199953" y="578487"/>
                  </a:lnTo>
                  <a:lnTo>
                    <a:pt x="1199953" y="588636"/>
                  </a:lnTo>
                  <a:lnTo>
                    <a:pt x="1209401" y="588636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28298" y="598785"/>
                  </a:lnTo>
                  <a:lnTo>
                    <a:pt x="1237746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75540" y="608934"/>
                  </a:lnTo>
                  <a:lnTo>
                    <a:pt x="1294437" y="608934"/>
                  </a:lnTo>
                  <a:lnTo>
                    <a:pt x="1294437" y="619083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41679" y="619083"/>
                  </a:lnTo>
                  <a:lnTo>
                    <a:pt x="1341679" y="629232"/>
                  </a:lnTo>
                  <a:lnTo>
                    <a:pt x="1407819" y="629232"/>
                  </a:lnTo>
                  <a:lnTo>
                    <a:pt x="1417267" y="629232"/>
                  </a:lnTo>
                  <a:lnTo>
                    <a:pt x="1426715" y="629232"/>
                  </a:lnTo>
                  <a:lnTo>
                    <a:pt x="1426715" y="639381"/>
                  </a:lnTo>
                  <a:lnTo>
                    <a:pt x="1436164" y="639381"/>
                  </a:lnTo>
                  <a:lnTo>
                    <a:pt x="1502303" y="639381"/>
                  </a:lnTo>
                  <a:lnTo>
                    <a:pt x="1502303" y="649530"/>
                  </a:lnTo>
                  <a:lnTo>
                    <a:pt x="1511751" y="649530"/>
                  </a:lnTo>
                  <a:lnTo>
                    <a:pt x="1521200" y="649530"/>
                  </a:lnTo>
                  <a:lnTo>
                    <a:pt x="1530648" y="649530"/>
                  </a:lnTo>
                  <a:lnTo>
                    <a:pt x="1530648" y="659679"/>
                  </a:lnTo>
                  <a:lnTo>
                    <a:pt x="1549545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25133" y="679976"/>
                  </a:lnTo>
                  <a:lnTo>
                    <a:pt x="1644030" y="679976"/>
                  </a:lnTo>
                  <a:lnTo>
                    <a:pt x="1653478" y="679976"/>
                  </a:lnTo>
                  <a:lnTo>
                    <a:pt x="1662927" y="679976"/>
                  </a:lnTo>
                  <a:lnTo>
                    <a:pt x="1672375" y="679976"/>
                  </a:lnTo>
                  <a:lnTo>
                    <a:pt x="1672375" y="690125"/>
                  </a:lnTo>
                  <a:lnTo>
                    <a:pt x="1681824" y="690125"/>
                  </a:lnTo>
                  <a:lnTo>
                    <a:pt x="1710169" y="690125"/>
                  </a:lnTo>
                  <a:lnTo>
                    <a:pt x="1710169" y="700274"/>
                  </a:lnTo>
                  <a:lnTo>
                    <a:pt x="1719617" y="700274"/>
                  </a:lnTo>
                  <a:lnTo>
                    <a:pt x="1729066" y="700274"/>
                  </a:lnTo>
                  <a:lnTo>
                    <a:pt x="1776308" y="700274"/>
                  </a:lnTo>
                  <a:lnTo>
                    <a:pt x="1804653" y="700274"/>
                  </a:lnTo>
                  <a:lnTo>
                    <a:pt x="1804653" y="710423"/>
                  </a:lnTo>
                  <a:lnTo>
                    <a:pt x="1814102" y="710423"/>
                  </a:lnTo>
                  <a:lnTo>
                    <a:pt x="1814102" y="720572"/>
                  </a:lnTo>
                  <a:lnTo>
                    <a:pt x="1832999" y="720572"/>
                  </a:lnTo>
                  <a:lnTo>
                    <a:pt x="1851896" y="720572"/>
                  </a:lnTo>
                  <a:lnTo>
                    <a:pt x="1918035" y="720572"/>
                  </a:lnTo>
                  <a:lnTo>
                    <a:pt x="1918035" y="730721"/>
                  </a:lnTo>
                  <a:lnTo>
                    <a:pt x="1927483" y="730721"/>
                  </a:lnTo>
                  <a:lnTo>
                    <a:pt x="1946380" y="730721"/>
                  </a:lnTo>
                  <a:lnTo>
                    <a:pt x="1974725" y="730721"/>
                  </a:lnTo>
                  <a:lnTo>
                    <a:pt x="1974725" y="740870"/>
                  </a:lnTo>
                  <a:lnTo>
                    <a:pt x="2031416" y="740870"/>
                  </a:lnTo>
                  <a:lnTo>
                    <a:pt x="2059762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35349" y="751019"/>
                  </a:lnTo>
                  <a:lnTo>
                    <a:pt x="2144798" y="751019"/>
                  </a:lnTo>
                  <a:lnTo>
                    <a:pt x="2144798" y="761168"/>
                  </a:lnTo>
                  <a:lnTo>
                    <a:pt x="2154246" y="761168"/>
                  </a:lnTo>
                  <a:lnTo>
                    <a:pt x="2182591" y="761168"/>
                  </a:lnTo>
                  <a:lnTo>
                    <a:pt x="2182591" y="771317"/>
                  </a:lnTo>
                  <a:lnTo>
                    <a:pt x="2201488" y="771317"/>
                  </a:lnTo>
                  <a:lnTo>
                    <a:pt x="2201488" y="781465"/>
                  </a:lnTo>
                  <a:lnTo>
                    <a:pt x="2239282" y="781465"/>
                  </a:lnTo>
                  <a:lnTo>
                    <a:pt x="2258179" y="781465"/>
                  </a:lnTo>
                  <a:lnTo>
                    <a:pt x="2277076" y="781465"/>
                  </a:lnTo>
                  <a:lnTo>
                    <a:pt x="2277076" y="791614"/>
                  </a:lnTo>
                  <a:lnTo>
                    <a:pt x="2295973" y="791614"/>
                  </a:lnTo>
                  <a:lnTo>
                    <a:pt x="2324318" y="791614"/>
                  </a:lnTo>
                  <a:lnTo>
                    <a:pt x="2324318" y="801763"/>
                  </a:lnTo>
                  <a:lnTo>
                    <a:pt x="2362112" y="801763"/>
                  </a:lnTo>
                  <a:lnTo>
                    <a:pt x="2371560" y="801763"/>
                  </a:lnTo>
                  <a:lnTo>
                    <a:pt x="2371560" y="811912"/>
                  </a:lnTo>
                  <a:lnTo>
                    <a:pt x="2399906" y="811912"/>
                  </a:lnTo>
                  <a:lnTo>
                    <a:pt x="2409354" y="811912"/>
                  </a:lnTo>
                  <a:lnTo>
                    <a:pt x="2418803" y="811912"/>
                  </a:lnTo>
                  <a:lnTo>
                    <a:pt x="2456596" y="811912"/>
                  </a:lnTo>
                  <a:lnTo>
                    <a:pt x="2456596" y="822061"/>
                  </a:lnTo>
                  <a:lnTo>
                    <a:pt x="2466045" y="822061"/>
                  </a:lnTo>
                  <a:lnTo>
                    <a:pt x="2475493" y="822061"/>
                  </a:lnTo>
                  <a:lnTo>
                    <a:pt x="2588875" y="822061"/>
                  </a:lnTo>
                  <a:lnTo>
                    <a:pt x="2617220" y="822061"/>
                  </a:lnTo>
                  <a:lnTo>
                    <a:pt x="2617220" y="832210"/>
                  </a:lnTo>
                  <a:lnTo>
                    <a:pt x="2655014" y="832210"/>
                  </a:lnTo>
                  <a:lnTo>
                    <a:pt x="2692808" y="832210"/>
                  </a:lnTo>
                  <a:lnTo>
                    <a:pt x="2692808" y="842359"/>
                  </a:lnTo>
                  <a:lnTo>
                    <a:pt x="2740050" y="842359"/>
                  </a:lnTo>
                  <a:lnTo>
                    <a:pt x="2749498" y="842359"/>
                  </a:lnTo>
                  <a:lnTo>
                    <a:pt x="2777844" y="842359"/>
                  </a:lnTo>
                  <a:lnTo>
                    <a:pt x="2806189" y="842359"/>
                  </a:lnTo>
                  <a:lnTo>
                    <a:pt x="2806189" y="852508"/>
                  </a:lnTo>
                </a:path>
              </a:pathLst>
            </a:custGeom>
            <a:ln w="302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23425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4446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5468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649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27511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85332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52985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952985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52985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689312" y="6271638"/>
            <a:ext cx="489584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75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24972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105775" cy="77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Do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these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proportional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(PH)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assumption?</a:t>
            </a:r>
            <a:endParaRPr sz="2200">
              <a:latin typeface="Arial"/>
              <a:cs typeface="Arial"/>
            </a:endParaRPr>
          </a:p>
          <a:p>
            <a:pPr marL="1104265">
              <a:lnSpc>
                <a:spcPct val="100000"/>
              </a:lnSpc>
              <a:spcBef>
                <a:spcPts val="1580"/>
              </a:spcBef>
            </a:pP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Proportional</a:t>
            </a:r>
            <a:r>
              <a:rPr sz="1400" b="1" spc="-8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Hazard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1840" y="2128412"/>
            <a:ext cx="3000375" cy="1446530"/>
            <a:chOff x="1051840" y="2128412"/>
            <a:chExt cx="3000375" cy="1446530"/>
          </a:xfrm>
        </p:grpSpPr>
        <p:sp>
          <p:nvSpPr>
            <p:cNvPr id="6" name="object 6"/>
            <p:cNvSpPr/>
            <p:nvPr/>
          </p:nvSpPr>
          <p:spPr>
            <a:xfrm>
              <a:off x="1127427" y="3493390"/>
              <a:ext cx="2607945" cy="81280"/>
            </a:xfrm>
            <a:custGeom>
              <a:avLst/>
              <a:gdLst/>
              <a:ahLst/>
              <a:cxnLst/>
              <a:rect l="l" t="t" r="r" b="b"/>
              <a:pathLst>
                <a:path w="2607945" h="81279">
                  <a:moveTo>
                    <a:pt x="0" y="0"/>
                  </a:moveTo>
                  <a:lnTo>
                    <a:pt x="2607772" y="0"/>
                  </a:lnTo>
                </a:path>
                <a:path w="260794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05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668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131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94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571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199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840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1840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840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1840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840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840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426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427" y="2184180"/>
              <a:ext cx="2806700" cy="1086485"/>
            </a:xfrm>
            <a:custGeom>
              <a:avLst/>
              <a:gdLst/>
              <a:ahLst/>
              <a:cxnLst/>
              <a:rect l="l" t="t" r="r" b="b"/>
              <a:pathLst>
                <a:path w="2806700" h="1086485">
                  <a:moveTo>
                    <a:pt x="0" y="0"/>
                  </a:moveTo>
                  <a:lnTo>
                    <a:pt x="0" y="10148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75587" y="60893"/>
                  </a:lnTo>
                  <a:lnTo>
                    <a:pt x="75587" y="71042"/>
                  </a:lnTo>
                  <a:lnTo>
                    <a:pt x="85036" y="71042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103932" y="91340"/>
                  </a:lnTo>
                  <a:lnTo>
                    <a:pt x="103932" y="101489"/>
                  </a:lnTo>
                  <a:lnTo>
                    <a:pt x="103932" y="111637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41726" y="142084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0072" y="162382"/>
                  </a:lnTo>
                  <a:lnTo>
                    <a:pt x="179520" y="162382"/>
                  </a:lnTo>
                  <a:lnTo>
                    <a:pt x="188968" y="162382"/>
                  </a:lnTo>
                  <a:lnTo>
                    <a:pt x="188968" y="172531"/>
                  </a:lnTo>
                  <a:lnTo>
                    <a:pt x="198417" y="172531"/>
                  </a:lnTo>
                  <a:lnTo>
                    <a:pt x="217314" y="172531"/>
                  </a:lnTo>
                  <a:lnTo>
                    <a:pt x="217314" y="182680"/>
                  </a:lnTo>
                  <a:lnTo>
                    <a:pt x="226762" y="182680"/>
                  </a:lnTo>
                  <a:lnTo>
                    <a:pt x="226762" y="192829"/>
                  </a:lnTo>
                  <a:lnTo>
                    <a:pt x="236211" y="192829"/>
                  </a:lnTo>
                  <a:lnTo>
                    <a:pt x="245659" y="192829"/>
                  </a:lnTo>
                  <a:lnTo>
                    <a:pt x="245659" y="202978"/>
                  </a:lnTo>
                  <a:lnTo>
                    <a:pt x="255108" y="202978"/>
                  </a:lnTo>
                  <a:lnTo>
                    <a:pt x="255108" y="213127"/>
                  </a:lnTo>
                  <a:lnTo>
                    <a:pt x="255108" y="223275"/>
                  </a:lnTo>
                  <a:lnTo>
                    <a:pt x="264556" y="223275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292901" y="243573"/>
                  </a:lnTo>
                  <a:lnTo>
                    <a:pt x="302350" y="243573"/>
                  </a:lnTo>
                  <a:lnTo>
                    <a:pt x="311798" y="243573"/>
                  </a:lnTo>
                  <a:lnTo>
                    <a:pt x="311798" y="253722"/>
                  </a:lnTo>
                  <a:lnTo>
                    <a:pt x="311798" y="263871"/>
                  </a:lnTo>
                  <a:lnTo>
                    <a:pt x="321247" y="263871"/>
                  </a:lnTo>
                  <a:lnTo>
                    <a:pt x="330695" y="263871"/>
                  </a:lnTo>
                  <a:lnTo>
                    <a:pt x="330695" y="274020"/>
                  </a:lnTo>
                  <a:lnTo>
                    <a:pt x="340144" y="274020"/>
                  </a:lnTo>
                  <a:lnTo>
                    <a:pt x="349592" y="274020"/>
                  </a:lnTo>
                  <a:lnTo>
                    <a:pt x="349592" y="284169"/>
                  </a:lnTo>
                  <a:lnTo>
                    <a:pt x="359041" y="284169"/>
                  </a:lnTo>
                  <a:lnTo>
                    <a:pt x="359041" y="294318"/>
                  </a:lnTo>
                  <a:lnTo>
                    <a:pt x="368489" y="294318"/>
                  </a:lnTo>
                  <a:lnTo>
                    <a:pt x="377937" y="294318"/>
                  </a:lnTo>
                  <a:lnTo>
                    <a:pt x="377937" y="304467"/>
                  </a:lnTo>
                  <a:lnTo>
                    <a:pt x="387386" y="304467"/>
                  </a:lnTo>
                  <a:lnTo>
                    <a:pt x="396834" y="304467"/>
                  </a:lnTo>
                  <a:lnTo>
                    <a:pt x="396834" y="314616"/>
                  </a:lnTo>
                  <a:lnTo>
                    <a:pt x="406283" y="314616"/>
                  </a:lnTo>
                  <a:lnTo>
                    <a:pt x="415731" y="314616"/>
                  </a:lnTo>
                  <a:lnTo>
                    <a:pt x="415731" y="324765"/>
                  </a:lnTo>
                  <a:lnTo>
                    <a:pt x="425180" y="324765"/>
                  </a:lnTo>
                  <a:lnTo>
                    <a:pt x="425180" y="334913"/>
                  </a:lnTo>
                  <a:lnTo>
                    <a:pt x="434628" y="334913"/>
                  </a:lnTo>
                  <a:lnTo>
                    <a:pt x="444077" y="334913"/>
                  </a:lnTo>
                  <a:lnTo>
                    <a:pt x="444077" y="345062"/>
                  </a:lnTo>
                  <a:lnTo>
                    <a:pt x="453525" y="345062"/>
                  </a:lnTo>
                  <a:lnTo>
                    <a:pt x="453525" y="355211"/>
                  </a:lnTo>
                  <a:lnTo>
                    <a:pt x="462974" y="355211"/>
                  </a:lnTo>
                  <a:lnTo>
                    <a:pt x="462974" y="365360"/>
                  </a:lnTo>
                  <a:lnTo>
                    <a:pt x="481870" y="365360"/>
                  </a:lnTo>
                  <a:lnTo>
                    <a:pt x="481870" y="375509"/>
                  </a:lnTo>
                  <a:lnTo>
                    <a:pt x="491319" y="375509"/>
                  </a:lnTo>
                  <a:lnTo>
                    <a:pt x="500767" y="375509"/>
                  </a:lnTo>
                  <a:lnTo>
                    <a:pt x="500767" y="385658"/>
                  </a:lnTo>
                  <a:lnTo>
                    <a:pt x="519664" y="385658"/>
                  </a:lnTo>
                  <a:lnTo>
                    <a:pt x="529113" y="385658"/>
                  </a:lnTo>
                  <a:lnTo>
                    <a:pt x="538561" y="385658"/>
                  </a:lnTo>
                  <a:lnTo>
                    <a:pt x="538561" y="395807"/>
                  </a:lnTo>
                  <a:lnTo>
                    <a:pt x="548010" y="395807"/>
                  </a:lnTo>
                  <a:lnTo>
                    <a:pt x="548010" y="405956"/>
                  </a:lnTo>
                  <a:lnTo>
                    <a:pt x="557458" y="405956"/>
                  </a:lnTo>
                  <a:lnTo>
                    <a:pt x="566906" y="405956"/>
                  </a:lnTo>
                  <a:lnTo>
                    <a:pt x="566906" y="416105"/>
                  </a:lnTo>
                  <a:lnTo>
                    <a:pt x="576355" y="416105"/>
                  </a:lnTo>
                  <a:lnTo>
                    <a:pt x="585803" y="416105"/>
                  </a:lnTo>
                  <a:lnTo>
                    <a:pt x="585803" y="426254"/>
                  </a:lnTo>
                  <a:lnTo>
                    <a:pt x="585803" y="436403"/>
                  </a:lnTo>
                  <a:lnTo>
                    <a:pt x="604700" y="436403"/>
                  </a:lnTo>
                  <a:lnTo>
                    <a:pt x="614149" y="436403"/>
                  </a:lnTo>
                  <a:lnTo>
                    <a:pt x="623597" y="436403"/>
                  </a:lnTo>
                  <a:lnTo>
                    <a:pt x="623597" y="446551"/>
                  </a:lnTo>
                  <a:lnTo>
                    <a:pt x="633046" y="446551"/>
                  </a:lnTo>
                  <a:lnTo>
                    <a:pt x="651943" y="446551"/>
                  </a:lnTo>
                  <a:lnTo>
                    <a:pt x="651943" y="456700"/>
                  </a:lnTo>
                  <a:lnTo>
                    <a:pt x="661391" y="456700"/>
                  </a:lnTo>
                  <a:lnTo>
                    <a:pt x="670839" y="456700"/>
                  </a:lnTo>
                  <a:lnTo>
                    <a:pt x="670839" y="466849"/>
                  </a:lnTo>
                  <a:lnTo>
                    <a:pt x="680288" y="466849"/>
                  </a:lnTo>
                  <a:lnTo>
                    <a:pt x="699185" y="466849"/>
                  </a:lnTo>
                  <a:lnTo>
                    <a:pt x="699185" y="476998"/>
                  </a:lnTo>
                  <a:lnTo>
                    <a:pt x="708633" y="476998"/>
                  </a:lnTo>
                  <a:lnTo>
                    <a:pt x="708633" y="487147"/>
                  </a:lnTo>
                  <a:lnTo>
                    <a:pt x="718082" y="487147"/>
                  </a:lnTo>
                  <a:lnTo>
                    <a:pt x="727530" y="487147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46427" y="497296"/>
                  </a:lnTo>
                  <a:lnTo>
                    <a:pt x="746427" y="507445"/>
                  </a:lnTo>
                  <a:lnTo>
                    <a:pt x="755875" y="507445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793669" y="527743"/>
                  </a:lnTo>
                  <a:lnTo>
                    <a:pt x="803118" y="527743"/>
                  </a:lnTo>
                  <a:lnTo>
                    <a:pt x="812566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50360" y="537892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69257" y="568338"/>
                  </a:lnTo>
                  <a:lnTo>
                    <a:pt x="878705" y="568338"/>
                  </a:lnTo>
                  <a:lnTo>
                    <a:pt x="888154" y="568338"/>
                  </a:lnTo>
                  <a:lnTo>
                    <a:pt x="888154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44844" y="598785"/>
                  </a:lnTo>
                  <a:lnTo>
                    <a:pt x="954293" y="598785"/>
                  </a:lnTo>
                  <a:lnTo>
                    <a:pt x="963741" y="598785"/>
                  </a:lnTo>
                  <a:lnTo>
                    <a:pt x="963741" y="608934"/>
                  </a:lnTo>
                  <a:lnTo>
                    <a:pt x="973190" y="608934"/>
                  </a:lnTo>
                  <a:lnTo>
                    <a:pt x="982638" y="608934"/>
                  </a:lnTo>
                  <a:lnTo>
                    <a:pt x="982638" y="619083"/>
                  </a:lnTo>
                  <a:lnTo>
                    <a:pt x="992087" y="619083"/>
                  </a:lnTo>
                  <a:lnTo>
                    <a:pt x="1001535" y="619083"/>
                  </a:lnTo>
                  <a:lnTo>
                    <a:pt x="1010984" y="619083"/>
                  </a:lnTo>
                  <a:lnTo>
                    <a:pt x="1010984" y="629232"/>
                  </a:lnTo>
                  <a:lnTo>
                    <a:pt x="1020432" y="629232"/>
                  </a:lnTo>
                  <a:lnTo>
                    <a:pt x="1039329" y="629232"/>
                  </a:lnTo>
                  <a:lnTo>
                    <a:pt x="1048777" y="629232"/>
                  </a:lnTo>
                  <a:lnTo>
                    <a:pt x="1048777" y="639381"/>
                  </a:lnTo>
                  <a:lnTo>
                    <a:pt x="1058226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105468" y="649530"/>
                  </a:lnTo>
                  <a:lnTo>
                    <a:pt x="1105468" y="659679"/>
                  </a:lnTo>
                  <a:lnTo>
                    <a:pt x="1114917" y="659679"/>
                  </a:lnTo>
                  <a:lnTo>
                    <a:pt x="1114917" y="669827"/>
                  </a:lnTo>
                  <a:lnTo>
                    <a:pt x="1124365" y="669827"/>
                  </a:lnTo>
                  <a:lnTo>
                    <a:pt x="1133813" y="669827"/>
                  </a:lnTo>
                  <a:lnTo>
                    <a:pt x="1133813" y="679976"/>
                  </a:lnTo>
                  <a:lnTo>
                    <a:pt x="1143262" y="679976"/>
                  </a:lnTo>
                  <a:lnTo>
                    <a:pt x="1162159" y="679976"/>
                  </a:lnTo>
                  <a:lnTo>
                    <a:pt x="1162159" y="690125"/>
                  </a:lnTo>
                  <a:lnTo>
                    <a:pt x="1171607" y="690125"/>
                  </a:lnTo>
                  <a:lnTo>
                    <a:pt x="1181056" y="690125"/>
                  </a:lnTo>
                  <a:lnTo>
                    <a:pt x="1181056" y="700274"/>
                  </a:lnTo>
                  <a:lnTo>
                    <a:pt x="1181056" y="710423"/>
                  </a:lnTo>
                  <a:lnTo>
                    <a:pt x="1190504" y="710423"/>
                  </a:lnTo>
                  <a:lnTo>
                    <a:pt x="1199953" y="710423"/>
                  </a:lnTo>
                  <a:lnTo>
                    <a:pt x="1199953" y="720572"/>
                  </a:lnTo>
                  <a:lnTo>
                    <a:pt x="1209401" y="720572"/>
                  </a:lnTo>
                  <a:lnTo>
                    <a:pt x="1218850" y="720572"/>
                  </a:lnTo>
                  <a:lnTo>
                    <a:pt x="1218850" y="730721"/>
                  </a:lnTo>
                  <a:lnTo>
                    <a:pt x="1237746" y="730721"/>
                  </a:lnTo>
                  <a:lnTo>
                    <a:pt x="1247195" y="730721"/>
                  </a:lnTo>
                  <a:lnTo>
                    <a:pt x="1266092" y="730721"/>
                  </a:lnTo>
                  <a:lnTo>
                    <a:pt x="1266092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03886" y="751019"/>
                  </a:lnTo>
                  <a:lnTo>
                    <a:pt x="1322782" y="751019"/>
                  </a:lnTo>
                  <a:lnTo>
                    <a:pt x="1322782" y="761168"/>
                  </a:lnTo>
                  <a:lnTo>
                    <a:pt x="1332231" y="761168"/>
                  </a:lnTo>
                  <a:lnTo>
                    <a:pt x="1341679" y="761168"/>
                  </a:lnTo>
                  <a:lnTo>
                    <a:pt x="1351128" y="761168"/>
                  </a:lnTo>
                  <a:lnTo>
                    <a:pt x="1351128" y="771317"/>
                  </a:lnTo>
                  <a:lnTo>
                    <a:pt x="1370025" y="771317"/>
                  </a:lnTo>
                  <a:lnTo>
                    <a:pt x="1398370" y="771317"/>
                  </a:lnTo>
                  <a:lnTo>
                    <a:pt x="1407819" y="771317"/>
                  </a:lnTo>
                  <a:lnTo>
                    <a:pt x="1417267" y="771317"/>
                  </a:lnTo>
                  <a:lnTo>
                    <a:pt x="1417267" y="781465"/>
                  </a:lnTo>
                  <a:lnTo>
                    <a:pt x="1455061" y="781465"/>
                  </a:lnTo>
                  <a:lnTo>
                    <a:pt x="1473958" y="781465"/>
                  </a:lnTo>
                  <a:lnTo>
                    <a:pt x="1473958" y="791614"/>
                  </a:lnTo>
                  <a:lnTo>
                    <a:pt x="1483406" y="791614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11751" y="801763"/>
                  </a:lnTo>
                  <a:lnTo>
                    <a:pt x="1530648" y="801763"/>
                  </a:lnTo>
                  <a:lnTo>
                    <a:pt x="1540097" y="801763"/>
                  </a:lnTo>
                  <a:lnTo>
                    <a:pt x="1549545" y="801763"/>
                  </a:lnTo>
                  <a:lnTo>
                    <a:pt x="1549545" y="811912"/>
                  </a:lnTo>
                  <a:lnTo>
                    <a:pt x="1558994" y="811912"/>
                  </a:lnTo>
                  <a:lnTo>
                    <a:pt x="1568442" y="811912"/>
                  </a:lnTo>
                  <a:lnTo>
                    <a:pt x="1568442" y="822061"/>
                  </a:lnTo>
                  <a:lnTo>
                    <a:pt x="1596788" y="822061"/>
                  </a:lnTo>
                  <a:lnTo>
                    <a:pt x="1606236" y="822061"/>
                  </a:lnTo>
                  <a:lnTo>
                    <a:pt x="1606236" y="832210"/>
                  </a:lnTo>
                  <a:lnTo>
                    <a:pt x="1615684" y="832210"/>
                  </a:lnTo>
                  <a:lnTo>
                    <a:pt x="1625133" y="832210"/>
                  </a:lnTo>
                  <a:lnTo>
                    <a:pt x="1634581" y="832210"/>
                  </a:lnTo>
                  <a:lnTo>
                    <a:pt x="1634581" y="842359"/>
                  </a:lnTo>
                  <a:lnTo>
                    <a:pt x="1644030" y="842359"/>
                  </a:lnTo>
                  <a:lnTo>
                    <a:pt x="1653478" y="842359"/>
                  </a:lnTo>
                  <a:lnTo>
                    <a:pt x="1653478" y="852508"/>
                  </a:lnTo>
                  <a:lnTo>
                    <a:pt x="1672375" y="852508"/>
                  </a:lnTo>
                  <a:lnTo>
                    <a:pt x="1672375" y="862657"/>
                  </a:lnTo>
                  <a:lnTo>
                    <a:pt x="1681824" y="862657"/>
                  </a:lnTo>
                  <a:lnTo>
                    <a:pt x="1700720" y="862657"/>
                  </a:lnTo>
                  <a:lnTo>
                    <a:pt x="1710169" y="862657"/>
                  </a:lnTo>
                  <a:lnTo>
                    <a:pt x="1719617" y="862657"/>
                  </a:lnTo>
                  <a:lnTo>
                    <a:pt x="1719617" y="872806"/>
                  </a:lnTo>
                  <a:lnTo>
                    <a:pt x="1729066" y="872806"/>
                  </a:lnTo>
                  <a:lnTo>
                    <a:pt x="1747963" y="872806"/>
                  </a:lnTo>
                  <a:lnTo>
                    <a:pt x="1747963" y="882955"/>
                  </a:lnTo>
                  <a:lnTo>
                    <a:pt x="1757411" y="882955"/>
                  </a:lnTo>
                  <a:lnTo>
                    <a:pt x="1766860" y="882955"/>
                  </a:lnTo>
                  <a:lnTo>
                    <a:pt x="1776308" y="882955"/>
                  </a:lnTo>
                  <a:lnTo>
                    <a:pt x="1776308" y="893103"/>
                  </a:lnTo>
                  <a:lnTo>
                    <a:pt x="1785757" y="893103"/>
                  </a:lnTo>
                  <a:lnTo>
                    <a:pt x="1795205" y="893103"/>
                  </a:lnTo>
                  <a:lnTo>
                    <a:pt x="1804653" y="893103"/>
                  </a:lnTo>
                  <a:lnTo>
                    <a:pt x="1804653" y="903252"/>
                  </a:lnTo>
                  <a:lnTo>
                    <a:pt x="1814102" y="903252"/>
                  </a:lnTo>
                  <a:lnTo>
                    <a:pt x="1823550" y="903252"/>
                  </a:lnTo>
                  <a:lnTo>
                    <a:pt x="1842447" y="903252"/>
                  </a:lnTo>
                  <a:lnTo>
                    <a:pt x="1842447" y="913401"/>
                  </a:lnTo>
                  <a:lnTo>
                    <a:pt x="1880241" y="913401"/>
                  </a:lnTo>
                  <a:lnTo>
                    <a:pt x="1899138" y="913401"/>
                  </a:lnTo>
                  <a:lnTo>
                    <a:pt x="1918035" y="913401"/>
                  </a:lnTo>
                  <a:lnTo>
                    <a:pt x="1936932" y="913401"/>
                  </a:lnTo>
                  <a:lnTo>
                    <a:pt x="1936932" y="923550"/>
                  </a:lnTo>
                  <a:lnTo>
                    <a:pt x="1946380" y="923550"/>
                  </a:lnTo>
                  <a:lnTo>
                    <a:pt x="1965277" y="923550"/>
                  </a:lnTo>
                  <a:lnTo>
                    <a:pt x="1974725" y="923550"/>
                  </a:lnTo>
                  <a:lnTo>
                    <a:pt x="1974725" y="933699"/>
                  </a:lnTo>
                  <a:lnTo>
                    <a:pt x="1984174" y="933699"/>
                  </a:lnTo>
                  <a:lnTo>
                    <a:pt x="2003071" y="933699"/>
                  </a:lnTo>
                  <a:lnTo>
                    <a:pt x="2012519" y="933699"/>
                  </a:lnTo>
                  <a:lnTo>
                    <a:pt x="2012519" y="943848"/>
                  </a:lnTo>
                  <a:lnTo>
                    <a:pt x="2021968" y="943848"/>
                  </a:lnTo>
                  <a:lnTo>
                    <a:pt x="2031416" y="943848"/>
                  </a:lnTo>
                  <a:lnTo>
                    <a:pt x="2069210" y="943848"/>
                  </a:lnTo>
                  <a:lnTo>
                    <a:pt x="2069210" y="953997"/>
                  </a:lnTo>
                  <a:lnTo>
                    <a:pt x="2078658" y="953997"/>
                  </a:lnTo>
                  <a:lnTo>
                    <a:pt x="2088107" y="953997"/>
                  </a:lnTo>
                  <a:lnTo>
                    <a:pt x="2116452" y="953997"/>
                  </a:lnTo>
                  <a:lnTo>
                    <a:pt x="2116452" y="964146"/>
                  </a:lnTo>
                  <a:lnTo>
                    <a:pt x="2144798" y="964146"/>
                  </a:lnTo>
                  <a:lnTo>
                    <a:pt x="2201488" y="964146"/>
                  </a:lnTo>
                  <a:lnTo>
                    <a:pt x="2201488" y="974295"/>
                  </a:lnTo>
                  <a:lnTo>
                    <a:pt x="2210937" y="974295"/>
                  </a:lnTo>
                  <a:lnTo>
                    <a:pt x="2229834" y="974295"/>
                  </a:lnTo>
                  <a:lnTo>
                    <a:pt x="2229834" y="984444"/>
                  </a:lnTo>
                  <a:lnTo>
                    <a:pt x="2258179" y="984444"/>
                  </a:lnTo>
                  <a:lnTo>
                    <a:pt x="2295973" y="984444"/>
                  </a:lnTo>
                  <a:lnTo>
                    <a:pt x="2295973" y="994592"/>
                  </a:lnTo>
                  <a:lnTo>
                    <a:pt x="2305421" y="994592"/>
                  </a:lnTo>
                  <a:lnTo>
                    <a:pt x="2324318" y="994592"/>
                  </a:lnTo>
                  <a:lnTo>
                    <a:pt x="2324318" y="1004741"/>
                  </a:lnTo>
                  <a:lnTo>
                    <a:pt x="2343215" y="1004741"/>
                  </a:lnTo>
                  <a:lnTo>
                    <a:pt x="2362112" y="1004741"/>
                  </a:lnTo>
                  <a:lnTo>
                    <a:pt x="2371560" y="1004741"/>
                  </a:lnTo>
                  <a:lnTo>
                    <a:pt x="2390457" y="1004741"/>
                  </a:lnTo>
                  <a:lnTo>
                    <a:pt x="2390457" y="1014890"/>
                  </a:lnTo>
                  <a:lnTo>
                    <a:pt x="2399906" y="1014890"/>
                  </a:lnTo>
                  <a:lnTo>
                    <a:pt x="2418803" y="1014890"/>
                  </a:lnTo>
                  <a:lnTo>
                    <a:pt x="2428251" y="1014890"/>
                  </a:lnTo>
                  <a:lnTo>
                    <a:pt x="2428251" y="1025039"/>
                  </a:lnTo>
                  <a:lnTo>
                    <a:pt x="2437700" y="1025039"/>
                  </a:lnTo>
                  <a:lnTo>
                    <a:pt x="2447148" y="1025039"/>
                  </a:lnTo>
                  <a:lnTo>
                    <a:pt x="2475493" y="1025039"/>
                  </a:lnTo>
                  <a:lnTo>
                    <a:pt x="2475493" y="1035188"/>
                  </a:lnTo>
                  <a:lnTo>
                    <a:pt x="2494390" y="1035188"/>
                  </a:lnTo>
                  <a:lnTo>
                    <a:pt x="2532184" y="1035188"/>
                  </a:lnTo>
                  <a:lnTo>
                    <a:pt x="2579426" y="1035188"/>
                  </a:lnTo>
                  <a:lnTo>
                    <a:pt x="2598323" y="1035188"/>
                  </a:lnTo>
                  <a:lnTo>
                    <a:pt x="2598323" y="1045337"/>
                  </a:lnTo>
                  <a:lnTo>
                    <a:pt x="2617220" y="1045337"/>
                  </a:lnTo>
                  <a:lnTo>
                    <a:pt x="2617220" y="1055486"/>
                  </a:lnTo>
                  <a:lnTo>
                    <a:pt x="2636117" y="1055486"/>
                  </a:lnTo>
                  <a:lnTo>
                    <a:pt x="2645565" y="1055486"/>
                  </a:lnTo>
                  <a:lnTo>
                    <a:pt x="2655014" y="1055486"/>
                  </a:lnTo>
                  <a:lnTo>
                    <a:pt x="2664462" y="1055486"/>
                  </a:lnTo>
                  <a:lnTo>
                    <a:pt x="2664462" y="1065635"/>
                  </a:lnTo>
                  <a:lnTo>
                    <a:pt x="2683359" y="1065635"/>
                  </a:lnTo>
                  <a:lnTo>
                    <a:pt x="2740050" y="1065635"/>
                  </a:lnTo>
                  <a:lnTo>
                    <a:pt x="2758947" y="1065635"/>
                  </a:lnTo>
                  <a:lnTo>
                    <a:pt x="2768395" y="1065635"/>
                  </a:lnTo>
                  <a:lnTo>
                    <a:pt x="2768395" y="1075784"/>
                  </a:lnTo>
                  <a:lnTo>
                    <a:pt x="2777844" y="1075784"/>
                  </a:lnTo>
                  <a:lnTo>
                    <a:pt x="2806189" y="1075784"/>
                  </a:lnTo>
                  <a:lnTo>
                    <a:pt x="2806189" y="1085933"/>
                  </a:lnTo>
                </a:path>
              </a:pathLst>
            </a:custGeom>
            <a:ln w="30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427" y="2184180"/>
              <a:ext cx="2806700" cy="771525"/>
            </a:xfrm>
            <a:custGeom>
              <a:avLst/>
              <a:gdLst/>
              <a:ahLst/>
              <a:cxnLst/>
              <a:rect l="l" t="t" r="r" b="b"/>
              <a:pathLst>
                <a:path w="2806700" h="771525">
                  <a:moveTo>
                    <a:pt x="0" y="0"/>
                  </a:move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47242" y="10148"/>
                  </a:lnTo>
                  <a:lnTo>
                    <a:pt x="47242" y="20297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85036" y="30446"/>
                  </a:lnTo>
                  <a:lnTo>
                    <a:pt x="94484" y="30446"/>
                  </a:lnTo>
                  <a:lnTo>
                    <a:pt x="94484" y="40595"/>
                  </a:lnTo>
                  <a:lnTo>
                    <a:pt x="103932" y="40595"/>
                  </a:lnTo>
                  <a:lnTo>
                    <a:pt x="113381" y="40595"/>
                  </a:lnTo>
                  <a:lnTo>
                    <a:pt x="122829" y="40595"/>
                  </a:lnTo>
                  <a:lnTo>
                    <a:pt x="122829" y="50744"/>
                  </a:lnTo>
                  <a:lnTo>
                    <a:pt x="132278" y="50744"/>
                  </a:lnTo>
                  <a:lnTo>
                    <a:pt x="132278" y="60893"/>
                  </a:lnTo>
                  <a:lnTo>
                    <a:pt x="141726" y="60893"/>
                  </a:lnTo>
                  <a:lnTo>
                    <a:pt x="151175" y="60893"/>
                  </a:lnTo>
                  <a:lnTo>
                    <a:pt x="160623" y="60893"/>
                  </a:lnTo>
                  <a:lnTo>
                    <a:pt x="160623" y="71042"/>
                  </a:lnTo>
                  <a:lnTo>
                    <a:pt x="170072" y="71042"/>
                  </a:lnTo>
                  <a:lnTo>
                    <a:pt x="170072" y="81191"/>
                  </a:lnTo>
                  <a:lnTo>
                    <a:pt x="188968" y="81191"/>
                  </a:lnTo>
                  <a:lnTo>
                    <a:pt x="198417" y="81191"/>
                  </a:lnTo>
                  <a:lnTo>
                    <a:pt x="217314" y="81191"/>
                  </a:lnTo>
                  <a:lnTo>
                    <a:pt x="217314" y="91340"/>
                  </a:lnTo>
                  <a:lnTo>
                    <a:pt x="236211" y="91340"/>
                  </a:lnTo>
                  <a:lnTo>
                    <a:pt x="245659" y="91340"/>
                  </a:lnTo>
                  <a:lnTo>
                    <a:pt x="255108" y="91340"/>
                  </a:lnTo>
                  <a:lnTo>
                    <a:pt x="255108" y="101489"/>
                  </a:lnTo>
                  <a:lnTo>
                    <a:pt x="264556" y="101489"/>
                  </a:lnTo>
                  <a:lnTo>
                    <a:pt x="292901" y="101489"/>
                  </a:lnTo>
                  <a:lnTo>
                    <a:pt x="292901" y="111637"/>
                  </a:lnTo>
                  <a:lnTo>
                    <a:pt x="302350" y="111637"/>
                  </a:lnTo>
                  <a:lnTo>
                    <a:pt x="311798" y="111637"/>
                  </a:lnTo>
                  <a:lnTo>
                    <a:pt x="321247" y="111637"/>
                  </a:lnTo>
                  <a:lnTo>
                    <a:pt x="321247" y="121786"/>
                  </a:lnTo>
                  <a:lnTo>
                    <a:pt x="330695" y="121786"/>
                  </a:lnTo>
                  <a:lnTo>
                    <a:pt x="340144" y="121786"/>
                  </a:lnTo>
                  <a:lnTo>
                    <a:pt x="340144" y="131935"/>
                  </a:lnTo>
                  <a:lnTo>
                    <a:pt x="349592" y="131935"/>
                  </a:lnTo>
                  <a:lnTo>
                    <a:pt x="359041" y="131935"/>
                  </a:lnTo>
                  <a:lnTo>
                    <a:pt x="359041" y="142084"/>
                  </a:lnTo>
                  <a:lnTo>
                    <a:pt x="368489" y="142084"/>
                  </a:lnTo>
                  <a:lnTo>
                    <a:pt x="377937" y="142084"/>
                  </a:lnTo>
                  <a:lnTo>
                    <a:pt x="377937" y="152233"/>
                  </a:lnTo>
                  <a:lnTo>
                    <a:pt x="387386" y="152233"/>
                  </a:lnTo>
                  <a:lnTo>
                    <a:pt x="396834" y="152233"/>
                  </a:lnTo>
                  <a:lnTo>
                    <a:pt x="396834" y="162382"/>
                  </a:lnTo>
                  <a:lnTo>
                    <a:pt x="415731" y="162382"/>
                  </a:lnTo>
                  <a:lnTo>
                    <a:pt x="425180" y="162382"/>
                  </a:lnTo>
                  <a:lnTo>
                    <a:pt x="434628" y="162382"/>
                  </a:lnTo>
                  <a:lnTo>
                    <a:pt x="434628" y="172531"/>
                  </a:lnTo>
                  <a:lnTo>
                    <a:pt x="444077" y="172531"/>
                  </a:lnTo>
                  <a:lnTo>
                    <a:pt x="453525" y="172531"/>
                  </a:lnTo>
                  <a:lnTo>
                    <a:pt x="462974" y="172531"/>
                  </a:lnTo>
                  <a:lnTo>
                    <a:pt x="462974" y="182680"/>
                  </a:lnTo>
                  <a:lnTo>
                    <a:pt x="472422" y="182680"/>
                  </a:lnTo>
                  <a:lnTo>
                    <a:pt x="481870" y="182680"/>
                  </a:lnTo>
                  <a:lnTo>
                    <a:pt x="481870" y="192829"/>
                  </a:lnTo>
                  <a:lnTo>
                    <a:pt x="491319" y="192829"/>
                  </a:lnTo>
                  <a:lnTo>
                    <a:pt x="519664" y="192829"/>
                  </a:lnTo>
                  <a:lnTo>
                    <a:pt x="529113" y="192829"/>
                  </a:lnTo>
                  <a:lnTo>
                    <a:pt x="529113" y="202978"/>
                  </a:lnTo>
                  <a:lnTo>
                    <a:pt x="538561" y="202978"/>
                  </a:lnTo>
                  <a:lnTo>
                    <a:pt x="548010" y="202978"/>
                  </a:lnTo>
                  <a:lnTo>
                    <a:pt x="566906" y="202978"/>
                  </a:lnTo>
                  <a:lnTo>
                    <a:pt x="566906" y="213127"/>
                  </a:lnTo>
                  <a:lnTo>
                    <a:pt x="576355" y="213127"/>
                  </a:lnTo>
                  <a:lnTo>
                    <a:pt x="585803" y="213127"/>
                  </a:lnTo>
                  <a:lnTo>
                    <a:pt x="585803" y="223275"/>
                  </a:lnTo>
                  <a:lnTo>
                    <a:pt x="595252" y="223275"/>
                  </a:lnTo>
                  <a:lnTo>
                    <a:pt x="604700" y="223275"/>
                  </a:lnTo>
                  <a:lnTo>
                    <a:pt x="604700" y="233424"/>
                  </a:lnTo>
                  <a:lnTo>
                    <a:pt x="623597" y="233424"/>
                  </a:lnTo>
                  <a:lnTo>
                    <a:pt x="623597" y="243573"/>
                  </a:lnTo>
                  <a:lnTo>
                    <a:pt x="642494" y="243573"/>
                  </a:lnTo>
                  <a:lnTo>
                    <a:pt x="651943" y="243573"/>
                  </a:lnTo>
                  <a:lnTo>
                    <a:pt x="670839" y="243573"/>
                  </a:lnTo>
                  <a:lnTo>
                    <a:pt x="670839" y="253722"/>
                  </a:lnTo>
                  <a:lnTo>
                    <a:pt x="689736" y="253722"/>
                  </a:lnTo>
                  <a:lnTo>
                    <a:pt x="689736" y="263871"/>
                  </a:lnTo>
                  <a:lnTo>
                    <a:pt x="699185" y="263871"/>
                  </a:lnTo>
                  <a:lnTo>
                    <a:pt x="699185" y="274020"/>
                  </a:lnTo>
                  <a:lnTo>
                    <a:pt x="727530" y="274020"/>
                  </a:lnTo>
                  <a:lnTo>
                    <a:pt x="736979" y="274020"/>
                  </a:lnTo>
                  <a:lnTo>
                    <a:pt x="736979" y="284169"/>
                  </a:lnTo>
                  <a:lnTo>
                    <a:pt x="746427" y="284169"/>
                  </a:lnTo>
                  <a:lnTo>
                    <a:pt x="765324" y="284169"/>
                  </a:lnTo>
                  <a:lnTo>
                    <a:pt x="765324" y="294318"/>
                  </a:lnTo>
                  <a:lnTo>
                    <a:pt x="774772" y="294318"/>
                  </a:lnTo>
                  <a:lnTo>
                    <a:pt x="793669" y="294318"/>
                  </a:lnTo>
                  <a:lnTo>
                    <a:pt x="793669" y="304467"/>
                  </a:lnTo>
                  <a:lnTo>
                    <a:pt x="812566" y="304467"/>
                  </a:lnTo>
                  <a:lnTo>
                    <a:pt x="831463" y="304467"/>
                  </a:lnTo>
                  <a:lnTo>
                    <a:pt x="840912" y="304467"/>
                  </a:lnTo>
                  <a:lnTo>
                    <a:pt x="840912" y="314616"/>
                  </a:lnTo>
                  <a:lnTo>
                    <a:pt x="859808" y="314616"/>
                  </a:lnTo>
                  <a:lnTo>
                    <a:pt x="859808" y="324765"/>
                  </a:lnTo>
                  <a:lnTo>
                    <a:pt x="869257" y="324765"/>
                  </a:lnTo>
                  <a:lnTo>
                    <a:pt x="878705" y="324765"/>
                  </a:lnTo>
                  <a:lnTo>
                    <a:pt x="897602" y="324765"/>
                  </a:lnTo>
                  <a:lnTo>
                    <a:pt x="897602" y="334913"/>
                  </a:lnTo>
                  <a:lnTo>
                    <a:pt x="907051" y="334913"/>
                  </a:lnTo>
                  <a:lnTo>
                    <a:pt x="925948" y="334913"/>
                  </a:lnTo>
                  <a:lnTo>
                    <a:pt x="935396" y="334913"/>
                  </a:lnTo>
                  <a:lnTo>
                    <a:pt x="935396" y="345062"/>
                  </a:lnTo>
                  <a:lnTo>
                    <a:pt x="963741" y="345062"/>
                  </a:lnTo>
                  <a:lnTo>
                    <a:pt x="973190" y="345062"/>
                  </a:lnTo>
                  <a:lnTo>
                    <a:pt x="1001535" y="345062"/>
                  </a:lnTo>
                  <a:lnTo>
                    <a:pt x="1001535" y="355211"/>
                  </a:lnTo>
                  <a:lnTo>
                    <a:pt x="1010984" y="355211"/>
                  </a:lnTo>
                  <a:lnTo>
                    <a:pt x="1020432" y="355211"/>
                  </a:lnTo>
                  <a:lnTo>
                    <a:pt x="1020432" y="365360"/>
                  </a:lnTo>
                  <a:lnTo>
                    <a:pt x="1029881" y="365360"/>
                  </a:lnTo>
                  <a:lnTo>
                    <a:pt x="1048777" y="365360"/>
                  </a:lnTo>
                  <a:lnTo>
                    <a:pt x="1058226" y="365360"/>
                  </a:lnTo>
                  <a:lnTo>
                    <a:pt x="1058226" y="375509"/>
                  </a:lnTo>
                  <a:lnTo>
                    <a:pt x="1067674" y="375509"/>
                  </a:lnTo>
                  <a:lnTo>
                    <a:pt x="1077123" y="375509"/>
                  </a:lnTo>
                  <a:lnTo>
                    <a:pt x="1077123" y="385658"/>
                  </a:lnTo>
                  <a:lnTo>
                    <a:pt x="1086571" y="385658"/>
                  </a:lnTo>
                  <a:lnTo>
                    <a:pt x="1096020" y="385658"/>
                  </a:lnTo>
                  <a:lnTo>
                    <a:pt x="1096020" y="395807"/>
                  </a:lnTo>
                  <a:lnTo>
                    <a:pt x="1124365" y="395807"/>
                  </a:lnTo>
                  <a:lnTo>
                    <a:pt x="1133813" y="395807"/>
                  </a:lnTo>
                  <a:lnTo>
                    <a:pt x="1143262" y="395807"/>
                  </a:lnTo>
                  <a:lnTo>
                    <a:pt x="1143262" y="405956"/>
                  </a:lnTo>
                  <a:lnTo>
                    <a:pt x="1152710" y="405956"/>
                  </a:lnTo>
                  <a:lnTo>
                    <a:pt x="1162159" y="405956"/>
                  </a:lnTo>
                  <a:lnTo>
                    <a:pt x="1162159" y="416105"/>
                  </a:lnTo>
                  <a:lnTo>
                    <a:pt x="1181056" y="416105"/>
                  </a:lnTo>
                  <a:lnTo>
                    <a:pt x="1199953" y="416105"/>
                  </a:lnTo>
                  <a:lnTo>
                    <a:pt x="1199953" y="426254"/>
                  </a:lnTo>
                  <a:lnTo>
                    <a:pt x="1209401" y="426254"/>
                  </a:lnTo>
                  <a:lnTo>
                    <a:pt x="1218850" y="426254"/>
                  </a:lnTo>
                  <a:lnTo>
                    <a:pt x="1228298" y="426254"/>
                  </a:lnTo>
                  <a:lnTo>
                    <a:pt x="1228298" y="436403"/>
                  </a:lnTo>
                  <a:lnTo>
                    <a:pt x="1237746" y="436403"/>
                  </a:lnTo>
                  <a:lnTo>
                    <a:pt x="1247195" y="436403"/>
                  </a:lnTo>
                  <a:lnTo>
                    <a:pt x="1256643" y="436403"/>
                  </a:lnTo>
                  <a:lnTo>
                    <a:pt x="1256643" y="446551"/>
                  </a:lnTo>
                  <a:lnTo>
                    <a:pt x="1266092" y="446551"/>
                  </a:lnTo>
                  <a:lnTo>
                    <a:pt x="1303886" y="446551"/>
                  </a:lnTo>
                  <a:lnTo>
                    <a:pt x="1313334" y="446551"/>
                  </a:lnTo>
                  <a:lnTo>
                    <a:pt x="1313334" y="456700"/>
                  </a:lnTo>
                  <a:lnTo>
                    <a:pt x="1341679" y="456700"/>
                  </a:lnTo>
                  <a:lnTo>
                    <a:pt x="1341679" y="466849"/>
                  </a:lnTo>
                  <a:lnTo>
                    <a:pt x="1351128" y="466849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26715" y="476998"/>
                  </a:lnTo>
                  <a:lnTo>
                    <a:pt x="1426715" y="487147"/>
                  </a:lnTo>
                  <a:lnTo>
                    <a:pt x="1436164" y="487147"/>
                  </a:lnTo>
                  <a:lnTo>
                    <a:pt x="1455061" y="487147"/>
                  </a:lnTo>
                  <a:lnTo>
                    <a:pt x="1464509" y="487147"/>
                  </a:lnTo>
                  <a:lnTo>
                    <a:pt x="1464509" y="497296"/>
                  </a:lnTo>
                  <a:lnTo>
                    <a:pt x="1473958" y="497296"/>
                  </a:lnTo>
                  <a:lnTo>
                    <a:pt x="1502303" y="497296"/>
                  </a:lnTo>
                  <a:lnTo>
                    <a:pt x="1502303" y="507445"/>
                  </a:lnTo>
                  <a:lnTo>
                    <a:pt x="1511751" y="507445"/>
                  </a:lnTo>
                  <a:lnTo>
                    <a:pt x="1521200" y="507445"/>
                  </a:lnTo>
                  <a:lnTo>
                    <a:pt x="1530648" y="507445"/>
                  </a:lnTo>
                  <a:lnTo>
                    <a:pt x="1530648" y="517594"/>
                  </a:lnTo>
                  <a:lnTo>
                    <a:pt x="1549545" y="517594"/>
                  </a:lnTo>
                  <a:lnTo>
                    <a:pt x="1568442" y="517594"/>
                  </a:lnTo>
                  <a:lnTo>
                    <a:pt x="1568442" y="527743"/>
                  </a:lnTo>
                  <a:lnTo>
                    <a:pt x="1577891" y="527743"/>
                  </a:lnTo>
                  <a:lnTo>
                    <a:pt x="1577891" y="537892"/>
                  </a:lnTo>
                  <a:lnTo>
                    <a:pt x="1625133" y="537892"/>
                  </a:lnTo>
                  <a:lnTo>
                    <a:pt x="1644030" y="537892"/>
                  </a:lnTo>
                  <a:lnTo>
                    <a:pt x="1653478" y="537892"/>
                  </a:lnTo>
                  <a:lnTo>
                    <a:pt x="1662927" y="537892"/>
                  </a:lnTo>
                  <a:lnTo>
                    <a:pt x="1662927" y="548041"/>
                  </a:lnTo>
                  <a:lnTo>
                    <a:pt x="1672375" y="548041"/>
                  </a:lnTo>
                  <a:lnTo>
                    <a:pt x="1681824" y="548041"/>
                  </a:lnTo>
                  <a:lnTo>
                    <a:pt x="1691272" y="548041"/>
                  </a:lnTo>
                  <a:lnTo>
                    <a:pt x="1691272" y="558189"/>
                  </a:lnTo>
                  <a:lnTo>
                    <a:pt x="1710169" y="558189"/>
                  </a:lnTo>
                  <a:lnTo>
                    <a:pt x="1710169" y="568338"/>
                  </a:lnTo>
                  <a:lnTo>
                    <a:pt x="1729066" y="568338"/>
                  </a:lnTo>
                  <a:lnTo>
                    <a:pt x="1738514" y="568338"/>
                  </a:lnTo>
                  <a:lnTo>
                    <a:pt x="1738514" y="578487"/>
                  </a:lnTo>
                  <a:lnTo>
                    <a:pt x="1766860" y="578487"/>
                  </a:lnTo>
                  <a:lnTo>
                    <a:pt x="1785757" y="578487"/>
                  </a:lnTo>
                  <a:lnTo>
                    <a:pt x="1804653" y="578487"/>
                  </a:lnTo>
                  <a:lnTo>
                    <a:pt x="1804653" y="588636"/>
                  </a:lnTo>
                  <a:lnTo>
                    <a:pt x="1814102" y="588636"/>
                  </a:lnTo>
                  <a:lnTo>
                    <a:pt x="1823550" y="588636"/>
                  </a:lnTo>
                  <a:lnTo>
                    <a:pt x="1832999" y="588636"/>
                  </a:lnTo>
                  <a:lnTo>
                    <a:pt x="1832999" y="598785"/>
                  </a:lnTo>
                  <a:lnTo>
                    <a:pt x="1870793" y="598785"/>
                  </a:lnTo>
                  <a:lnTo>
                    <a:pt x="1899138" y="598785"/>
                  </a:lnTo>
                  <a:lnTo>
                    <a:pt x="1908586" y="598785"/>
                  </a:lnTo>
                  <a:lnTo>
                    <a:pt x="1908586" y="608934"/>
                  </a:lnTo>
                  <a:lnTo>
                    <a:pt x="1918035" y="608934"/>
                  </a:lnTo>
                  <a:lnTo>
                    <a:pt x="1936932" y="608934"/>
                  </a:lnTo>
                  <a:lnTo>
                    <a:pt x="1946380" y="608934"/>
                  </a:lnTo>
                  <a:lnTo>
                    <a:pt x="1946380" y="619083"/>
                  </a:lnTo>
                  <a:lnTo>
                    <a:pt x="1965277" y="619083"/>
                  </a:lnTo>
                  <a:lnTo>
                    <a:pt x="1993622" y="619083"/>
                  </a:lnTo>
                  <a:lnTo>
                    <a:pt x="2021968" y="619083"/>
                  </a:lnTo>
                  <a:lnTo>
                    <a:pt x="2021968" y="629232"/>
                  </a:lnTo>
                  <a:lnTo>
                    <a:pt x="2031416" y="629232"/>
                  </a:lnTo>
                  <a:lnTo>
                    <a:pt x="2040865" y="629232"/>
                  </a:lnTo>
                  <a:lnTo>
                    <a:pt x="2050313" y="629232"/>
                  </a:lnTo>
                  <a:lnTo>
                    <a:pt x="2050313" y="639381"/>
                  </a:lnTo>
                  <a:lnTo>
                    <a:pt x="2059762" y="639381"/>
                  </a:lnTo>
                  <a:lnTo>
                    <a:pt x="2069210" y="639381"/>
                  </a:lnTo>
                  <a:lnTo>
                    <a:pt x="2088107" y="639381"/>
                  </a:lnTo>
                  <a:lnTo>
                    <a:pt x="2088107" y="649530"/>
                  </a:lnTo>
                  <a:lnTo>
                    <a:pt x="2125901" y="649530"/>
                  </a:lnTo>
                  <a:lnTo>
                    <a:pt x="2154246" y="649530"/>
                  </a:lnTo>
                  <a:lnTo>
                    <a:pt x="2192040" y="649530"/>
                  </a:lnTo>
                  <a:lnTo>
                    <a:pt x="2192040" y="659679"/>
                  </a:lnTo>
                  <a:lnTo>
                    <a:pt x="2210937" y="659679"/>
                  </a:lnTo>
                  <a:lnTo>
                    <a:pt x="2220385" y="659679"/>
                  </a:lnTo>
                  <a:lnTo>
                    <a:pt x="2220385" y="669827"/>
                  </a:lnTo>
                  <a:lnTo>
                    <a:pt x="2229834" y="669827"/>
                  </a:lnTo>
                  <a:lnTo>
                    <a:pt x="2239282" y="669827"/>
                  </a:lnTo>
                  <a:lnTo>
                    <a:pt x="2239282" y="679976"/>
                  </a:lnTo>
                  <a:lnTo>
                    <a:pt x="2258179" y="679976"/>
                  </a:lnTo>
                  <a:lnTo>
                    <a:pt x="2277076" y="679976"/>
                  </a:lnTo>
                  <a:lnTo>
                    <a:pt x="2286524" y="679976"/>
                  </a:lnTo>
                  <a:lnTo>
                    <a:pt x="2305421" y="679976"/>
                  </a:lnTo>
                  <a:lnTo>
                    <a:pt x="2305421" y="690125"/>
                  </a:lnTo>
                  <a:lnTo>
                    <a:pt x="2333767" y="690125"/>
                  </a:lnTo>
                  <a:lnTo>
                    <a:pt x="2371560" y="690125"/>
                  </a:lnTo>
                  <a:lnTo>
                    <a:pt x="2381009" y="690125"/>
                  </a:lnTo>
                  <a:lnTo>
                    <a:pt x="2418803" y="690125"/>
                  </a:lnTo>
                  <a:lnTo>
                    <a:pt x="2418803" y="700274"/>
                  </a:lnTo>
                  <a:lnTo>
                    <a:pt x="2456596" y="700274"/>
                  </a:lnTo>
                  <a:lnTo>
                    <a:pt x="2494390" y="700274"/>
                  </a:lnTo>
                  <a:lnTo>
                    <a:pt x="2494390" y="710423"/>
                  </a:lnTo>
                  <a:lnTo>
                    <a:pt x="2513287" y="710423"/>
                  </a:lnTo>
                  <a:lnTo>
                    <a:pt x="2522736" y="710423"/>
                  </a:lnTo>
                  <a:lnTo>
                    <a:pt x="2569978" y="710423"/>
                  </a:lnTo>
                  <a:lnTo>
                    <a:pt x="2588875" y="710423"/>
                  </a:lnTo>
                  <a:lnTo>
                    <a:pt x="2588875" y="720572"/>
                  </a:lnTo>
                  <a:lnTo>
                    <a:pt x="2598323" y="720572"/>
                  </a:lnTo>
                  <a:lnTo>
                    <a:pt x="2607772" y="720572"/>
                  </a:lnTo>
                  <a:lnTo>
                    <a:pt x="2617220" y="720572"/>
                  </a:lnTo>
                  <a:lnTo>
                    <a:pt x="2617220" y="730721"/>
                  </a:lnTo>
                  <a:lnTo>
                    <a:pt x="2626669" y="730721"/>
                  </a:lnTo>
                  <a:lnTo>
                    <a:pt x="2645565" y="730721"/>
                  </a:lnTo>
                  <a:lnTo>
                    <a:pt x="2645565" y="740870"/>
                  </a:lnTo>
                  <a:lnTo>
                    <a:pt x="2655014" y="740870"/>
                  </a:lnTo>
                  <a:lnTo>
                    <a:pt x="2683359" y="740870"/>
                  </a:lnTo>
                  <a:lnTo>
                    <a:pt x="2692808" y="740870"/>
                  </a:lnTo>
                  <a:lnTo>
                    <a:pt x="2692808" y="751019"/>
                  </a:lnTo>
                  <a:lnTo>
                    <a:pt x="2702256" y="751019"/>
                  </a:lnTo>
                  <a:lnTo>
                    <a:pt x="2702256" y="761168"/>
                  </a:lnTo>
                  <a:lnTo>
                    <a:pt x="2740050" y="761168"/>
                  </a:lnTo>
                  <a:lnTo>
                    <a:pt x="2749498" y="761168"/>
                  </a:lnTo>
                  <a:lnTo>
                    <a:pt x="2768395" y="761168"/>
                  </a:lnTo>
                  <a:lnTo>
                    <a:pt x="2768395" y="771317"/>
                  </a:lnTo>
                  <a:lnTo>
                    <a:pt x="2806189" y="771317"/>
                  </a:lnTo>
                </a:path>
              </a:pathLst>
            </a:custGeom>
            <a:ln w="302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95677" y="3646668"/>
          <a:ext cx="6724650" cy="54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50" spc="-75" dirty="0">
                          <a:latin typeface="Arial"/>
                          <a:cs typeface="Arial"/>
                        </a:rPr>
                        <a:t>Months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50" spc="-10" dirty="0">
                          <a:latin typeface="Arial"/>
                          <a:cs typeface="Arial"/>
                        </a:rPr>
                        <a:t>Months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33461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461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3461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449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51840" y="4462660"/>
            <a:ext cx="3000375" cy="1446530"/>
            <a:chOff x="1051840" y="4462660"/>
            <a:chExt cx="3000375" cy="1446530"/>
          </a:xfrm>
        </p:grpSpPr>
        <p:sp>
          <p:nvSpPr>
            <p:cNvPr id="28" name="object 28"/>
            <p:cNvSpPr/>
            <p:nvPr/>
          </p:nvSpPr>
          <p:spPr>
            <a:xfrm>
              <a:off x="1127427" y="5827638"/>
              <a:ext cx="2759075" cy="81280"/>
            </a:xfrm>
            <a:custGeom>
              <a:avLst/>
              <a:gdLst/>
              <a:ahLst/>
              <a:cxnLst/>
              <a:rect l="l" t="t" r="r" b="b"/>
              <a:pathLst>
                <a:path w="2759075" h="81279">
                  <a:moveTo>
                    <a:pt x="0" y="0"/>
                  </a:moveTo>
                  <a:lnTo>
                    <a:pt x="2758947" y="0"/>
                  </a:lnTo>
                </a:path>
                <a:path w="275907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3927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69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98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3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63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1840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1840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1840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1840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1840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1840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7426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27427" y="4518429"/>
              <a:ext cx="2806700" cy="1035685"/>
            </a:xfrm>
            <a:custGeom>
              <a:avLst/>
              <a:gdLst/>
              <a:ahLst/>
              <a:cxnLst/>
              <a:rect l="l" t="t" r="r" b="b"/>
              <a:pathLst>
                <a:path w="2806700" h="1035685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51175" y="111637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70072" y="121786"/>
                  </a:lnTo>
                  <a:lnTo>
                    <a:pt x="170072" y="131935"/>
                  </a:lnTo>
                  <a:lnTo>
                    <a:pt x="179520" y="131935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07865" y="152233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36211" y="162382"/>
                  </a:lnTo>
                  <a:lnTo>
                    <a:pt x="245659" y="162382"/>
                  </a:lnTo>
                  <a:lnTo>
                    <a:pt x="245659" y="172531"/>
                  </a:lnTo>
                  <a:lnTo>
                    <a:pt x="255108" y="172531"/>
                  </a:lnTo>
                  <a:lnTo>
                    <a:pt x="255108" y="182680"/>
                  </a:lnTo>
                  <a:lnTo>
                    <a:pt x="264556" y="182680"/>
                  </a:lnTo>
                  <a:lnTo>
                    <a:pt x="274005" y="182680"/>
                  </a:lnTo>
                  <a:lnTo>
                    <a:pt x="274005" y="192829"/>
                  </a:lnTo>
                  <a:lnTo>
                    <a:pt x="292901" y="192829"/>
                  </a:lnTo>
                  <a:lnTo>
                    <a:pt x="292901" y="202978"/>
                  </a:lnTo>
                  <a:lnTo>
                    <a:pt x="302350" y="202978"/>
                  </a:lnTo>
                  <a:lnTo>
                    <a:pt x="302350" y="213127"/>
                  </a:lnTo>
                  <a:lnTo>
                    <a:pt x="311798" y="213127"/>
                  </a:lnTo>
                  <a:lnTo>
                    <a:pt x="311798" y="223275"/>
                  </a:lnTo>
                  <a:lnTo>
                    <a:pt x="340144" y="223275"/>
                  </a:lnTo>
                  <a:lnTo>
                    <a:pt x="349592" y="223275"/>
                  </a:lnTo>
                  <a:lnTo>
                    <a:pt x="349592" y="233424"/>
                  </a:lnTo>
                  <a:lnTo>
                    <a:pt x="359041" y="233424"/>
                  </a:lnTo>
                  <a:lnTo>
                    <a:pt x="359041" y="243573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77937" y="253722"/>
                  </a:lnTo>
                  <a:lnTo>
                    <a:pt x="387386" y="253722"/>
                  </a:lnTo>
                  <a:lnTo>
                    <a:pt x="387386" y="263871"/>
                  </a:lnTo>
                  <a:lnTo>
                    <a:pt x="396834" y="263871"/>
                  </a:lnTo>
                  <a:lnTo>
                    <a:pt x="396834" y="274020"/>
                  </a:lnTo>
                  <a:lnTo>
                    <a:pt x="406283" y="274020"/>
                  </a:lnTo>
                  <a:lnTo>
                    <a:pt x="406283" y="284169"/>
                  </a:lnTo>
                  <a:lnTo>
                    <a:pt x="415731" y="284169"/>
                  </a:lnTo>
                  <a:lnTo>
                    <a:pt x="425180" y="284169"/>
                  </a:lnTo>
                  <a:lnTo>
                    <a:pt x="425180" y="294318"/>
                  </a:lnTo>
                  <a:lnTo>
                    <a:pt x="434628" y="294318"/>
                  </a:lnTo>
                  <a:lnTo>
                    <a:pt x="434628" y="304467"/>
                  </a:lnTo>
                  <a:lnTo>
                    <a:pt x="444077" y="304467"/>
                  </a:lnTo>
                  <a:lnTo>
                    <a:pt x="444077" y="314616"/>
                  </a:lnTo>
                  <a:lnTo>
                    <a:pt x="453525" y="314616"/>
                  </a:lnTo>
                  <a:lnTo>
                    <a:pt x="453525" y="324765"/>
                  </a:lnTo>
                  <a:lnTo>
                    <a:pt x="462974" y="324765"/>
                  </a:lnTo>
                  <a:lnTo>
                    <a:pt x="472422" y="324765"/>
                  </a:lnTo>
                  <a:lnTo>
                    <a:pt x="472422" y="334913"/>
                  </a:lnTo>
                  <a:lnTo>
                    <a:pt x="481870" y="334913"/>
                  </a:lnTo>
                  <a:lnTo>
                    <a:pt x="481870" y="345062"/>
                  </a:lnTo>
                  <a:lnTo>
                    <a:pt x="491319" y="345062"/>
                  </a:lnTo>
                  <a:lnTo>
                    <a:pt x="500767" y="345062"/>
                  </a:lnTo>
                  <a:lnTo>
                    <a:pt x="510216" y="345062"/>
                  </a:lnTo>
                  <a:lnTo>
                    <a:pt x="510216" y="355211"/>
                  </a:lnTo>
                  <a:lnTo>
                    <a:pt x="519664" y="355211"/>
                  </a:lnTo>
                  <a:lnTo>
                    <a:pt x="519664" y="365360"/>
                  </a:lnTo>
                  <a:lnTo>
                    <a:pt x="529113" y="365360"/>
                  </a:lnTo>
                  <a:lnTo>
                    <a:pt x="538561" y="365360"/>
                  </a:lnTo>
                  <a:lnTo>
                    <a:pt x="538561" y="375509"/>
                  </a:lnTo>
                  <a:lnTo>
                    <a:pt x="557458" y="375509"/>
                  </a:lnTo>
                  <a:lnTo>
                    <a:pt x="557458" y="385658"/>
                  </a:lnTo>
                  <a:lnTo>
                    <a:pt x="566906" y="385658"/>
                  </a:lnTo>
                  <a:lnTo>
                    <a:pt x="566906" y="395807"/>
                  </a:lnTo>
                  <a:lnTo>
                    <a:pt x="576355" y="395807"/>
                  </a:lnTo>
                  <a:lnTo>
                    <a:pt x="585803" y="395807"/>
                  </a:lnTo>
                  <a:lnTo>
                    <a:pt x="585803" y="405956"/>
                  </a:lnTo>
                  <a:lnTo>
                    <a:pt x="595252" y="405956"/>
                  </a:lnTo>
                  <a:lnTo>
                    <a:pt x="604700" y="405956"/>
                  </a:lnTo>
                  <a:lnTo>
                    <a:pt x="614149" y="405956"/>
                  </a:lnTo>
                  <a:lnTo>
                    <a:pt x="614149" y="416105"/>
                  </a:lnTo>
                  <a:lnTo>
                    <a:pt x="623597" y="416105"/>
                  </a:lnTo>
                  <a:lnTo>
                    <a:pt x="633046" y="416105"/>
                  </a:lnTo>
                  <a:lnTo>
                    <a:pt x="642494" y="416105"/>
                  </a:lnTo>
                  <a:lnTo>
                    <a:pt x="642494" y="426254"/>
                  </a:lnTo>
                  <a:lnTo>
                    <a:pt x="651943" y="426254"/>
                  </a:lnTo>
                  <a:lnTo>
                    <a:pt x="661391" y="426254"/>
                  </a:lnTo>
                  <a:lnTo>
                    <a:pt x="661391" y="436403"/>
                  </a:lnTo>
                  <a:lnTo>
                    <a:pt x="670839" y="436403"/>
                  </a:lnTo>
                  <a:lnTo>
                    <a:pt x="680288" y="436403"/>
                  </a:lnTo>
                  <a:lnTo>
                    <a:pt x="680288" y="446551"/>
                  </a:lnTo>
                  <a:lnTo>
                    <a:pt x="689736" y="446551"/>
                  </a:lnTo>
                  <a:lnTo>
                    <a:pt x="699185" y="446551"/>
                  </a:lnTo>
                  <a:lnTo>
                    <a:pt x="699185" y="456700"/>
                  </a:lnTo>
                  <a:lnTo>
                    <a:pt x="708633" y="456700"/>
                  </a:lnTo>
                  <a:lnTo>
                    <a:pt x="708633" y="466849"/>
                  </a:lnTo>
                  <a:lnTo>
                    <a:pt x="708633" y="476998"/>
                  </a:lnTo>
                  <a:lnTo>
                    <a:pt x="718082" y="476998"/>
                  </a:lnTo>
                  <a:lnTo>
                    <a:pt x="736979" y="476998"/>
                  </a:lnTo>
                  <a:lnTo>
                    <a:pt x="746427" y="476998"/>
                  </a:lnTo>
                  <a:lnTo>
                    <a:pt x="746427" y="487147"/>
                  </a:lnTo>
                  <a:lnTo>
                    <a:pt x="755875" y="487147"/>
                  </a:lnTo>
                  <a:lnTo>
                    <a:pt x="755875" y="497296"/>
                  </a:lnTo>
                  <a:lnTo>
                    <a:pt x="765324" y="497296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40912" y="548041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78705" y="558189"/>
                  </a:lnTo>
                  <a:lnTo>
                    <a:pt x="878705" y="568338"/>
                  </a:lnTo>
                  <a:lnTo>
                    <a:pt x="897602" y="568338"/>
                  </a:lnTo>
                  <a:lnTo>
                    <a:pt x="907051" y="568338"/>
                  </a:lnTo>
                  <a:lnTo>
                    <a:pt x="907051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63741" y="588636"/>
                  </a:lnTo>
                  <a:lnTo>
                    <a:pt x="963741" y="598785"/>
                  </a:lnTo>
                  <a:lnTo>
                    <a:pt x="973190" y="598785"/>
                  </a:lnTo>
                  <a:lnTo>
                    <a:pt x="973190" y="608934"/>
                  </a:lnTo>
                  <a:lnTo>
                    <a:pt x="992087" y="608934"/>
                  </a:lnTo>
                  <a:lnTo>
                    <a:pt x="1010984" y="608934"/>
                  </a:lnTo>
                  <a:lnTo>
                    <a:pt x="1010984" y="619083"/>
                  </a:lnTo>
                  <a:lnTo>
                    <a:pt x="1029881" y="619083"/>
                  </a:lnTo>
                  <a:lnTo>
                    <a:pt x="1048777" y="619083"/>
                  </a:lnTo>
                  <a:lnTo>
                    <a:pt x="1048777" y="629232"/>
                  </a:lnTo>
                  <a:lnTo>
                    <a:pt x="1058226" y="629232"/>
                  </a:lnTo>
                  <a:lnTo>
                    <a:pt x="1067674" y="629232"/>
                  </a:lnTo>
                  <a:lnTo>
                    <a:pt x="1067674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096020" y="649530"/>
                  </a:lnTo>
                  <a:lnTo>
                    <a:pt x="1105468" y="649530"/>
                  </a:lnTo>
                  <a:lnTo>
                    <a:pt x="1114917" y="649530"/>
                  </a:lnTo>
                  <a:lnTo>
                    <a:pt x="1114917" y="659679"/>
                  </a:lnTo>
                  <a:lnTo>
                    <a:pt x="1124365" y="659679"/>
                  </a:lnTo>
                  <a:lnTo>
                    <a:pt x="1133813" y="659679"/>
                  </a:lnTo>
                  <a:lnTo>
                    <a:pt x="1133813" y="669827"/>
                  </a:lnTo>
                  <a:lnTo>
                    <a:pt x="1143262" y="669827"/>
                  </a:lnTo>
                  <a:lnTo>
                    <a:pt x="1162159" y="669827"/>
                  </a:lnTo>
                  <a:lnTo>
                    <a:pt x="1171607" y="669827"/>
                  </a:lnTo>
                  <a:lnTo>
                    <a:pt x="1171607" y="679976"/>
                  </a:lnTo>
                  <a:lnTo>
                    <a:pt x="1181056" y="679976"/>
                  </a:lnTo>
                  <a:lnTo>
                    <a:pt x="1190504" y="679976"/>
                  </a:lnTo>
                  <a:lnTo>
                    <a:pt x="1209401" y="679976"/>
                  </a:lnTo>
                  <a:lnTo>
                    <a:pt x="1209401" y="690125"/>
                  </a:lnTo>
                  <a:lnTo>
                    <a:pt x="1209401" y="700274"/>
                  </a:lnTo>
                  <a:lnTo>
                    <a:pt x="1218850" y="700274"/>
                  </a:lnTo>
                  <a:lnTo>
                    <a:pt x="1218850" y="710423"/>
                  </a:lnTo>
                  <a:lnTo>
                    <a:pt x="1228298" y="710423"/>
                  </a:lnTo>
                  <a:lnTo>
                    <a:pt x="1237746" y="710423"/>
                  </a:lnTo>
                  <a:lnTo>
                    <a:pt x="1237746" y="720572"/>
                  </a:lnTo>
                  <a:lnTo>
                    <a:pt x="1247195" y="720572"/>
                  </a:lnTo>
                  <a:lnTo>
                    <a:pt x="1256643" y="720572"/>
                  </a:lnTo>
                  <a:lnTo>
                    <a:pt x="1266092" y="720572"/>
                  </a:lnTo>
                  <a:lnTo>
                    <a:pt x="1266092" y="730721"/>
                  </a:lnTo>
                  <a:lnTo>
                    <a:pt x="1275540" y="730721"/>
                  </a:lnTo>
                  <a:lnTo>
                    <a:pt x="1284989" y="730721"/>
                  </a:lnTo>
                  <a:lnTo>
                    <a:pt x="1284989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13334" y="740870"/>
                  </a:lnTo>
                  <a:lnTo>
                    <a:pt x="1322782" y="740870"/>
                  </a:lnTo>
                  <a:lnTo>
                    <a:pt x="1322782" y="751019"/>
                  </a:lnTo>
                  <a:lnTo>
                    <a:pt x="1332231" y="751019"/>
                  </a:lnTo>
                  <a:lnTo>
                    <a:pt x="1351128" y="751019"/>
                  </a:lnTo>
                  <a:lnTo>
                    <a:pt x="1360576" y="751019"/>
                  </a:lnTo>
                  <a:lnTo>
                    <a:pt x="1360576" y="761168"/>
                  </a:lnTo>
                  <a:lnTo>
                    <a:pt x="1379473" y="761168"/>
                  </a:lnTo>
                  <a:lnTo>
                    <a:pt x="1407819" y="761168"/>
                  </a:lnTo>
                  <a:lnTo>
                    <a:pt x="1417267" y="761168"/>
                  </a:lnTo>
                  <a:lnTo>
                    <a:pt x="1417267" y="771317"/>
                  </a:lnTo>
                  <a:lnTo>
                    <a:pt x="1436164" y="771317"/>
                  </a:lnTo>
                  <a:lnTo>
                    <a:pt x="1464509" y="771317"/>
                  </a:lnTo>
                  <a:lnTo>
                    <a:pt x="1464509" y="781465"/>
                  </a:lnTo>
                  <a:lnTo>
                    <a:pt x="1473958" y="781465"/>
                  </a:lnTo>
                  <a:lnTo>
                    <a:pt x="1502303" y="781465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49545" y="791614"/>
                  </a:lnTo>
                  <a:lnTo>
                    <a:pt x="1549545" y="801763"/>
                  </a:lnTo>
                  <a:lnTo>
                    <a:pt x="1558994" y="801763"/>
                  </a:lnTo>
                  <a:lnTo>
                    <a:pt x="1577891" y="801763"/>
                  </a:lnTo>
                  <a:lnTo>
                    <a:pt x="1587339" y="801763"/>
                  </a:lnTo>
                  <a:lnTo>
                    <a:pt x="1587339" y="811912"/>
                  </a:lnTo>
                  <a:lnTo>
                    <a:pt x="1606236" y="811912"/>
                  </a:lnTo>
                  <a:lnTo>
                    <a:pt x="1625133" y="811912"/>
                  </a:lnTo>
                  <a:lnTo>
                    <a:pt x="1634581" y="811912"/>
                  </a:lnTo>
                  <a:lnTo>
                    <a:pt x="1634581" y="822061"/>
                  </a:lnTo>
                  <a:lnTo>
                    <a:pt x="1644030" y="822061"/>
                  </a:lnTo>
                  <a:lnTo>
                    <a:pt x="1653478" y="822061"/>
                  </a:lnTo>
                  <a:lnTo>
                    <a:pt x="1662927" y="822061"/>
                  </a:lnTo>
                  <a:lnTo>
                    <a:pt x="1662927" y="832210"/>
                  </a:lnTo>
                  <a:lnTo>
                    <a:pt x="1672375" y="832210"/>
                  </a:lnTo>
                  <a:lnTo>
                    <a:pt x="1691272" y="832210"/>
                  </a:lnTo>
                  <a:lnTo>
                    <a:pt x="1710169" y="832210"/>
                  </a:lnTo>
                  <a:lnTo>
                    <a:pt x="1710169" y="842359"/>
                  </a:lnTo>
                  <a:lnTo>
                    <a:pt x="1719617" y="842359"/>
                  </a:lnTo>
                  <a:lnTo>
                    <a:pt x="1747963" y="842359"/>
                  </a:lnTo>
                  <a:lnTo>
                    <a:pt x="1766860" y="842359"/>
                  </a:lnTo>
                  <a:lnTo>
                    <a:pt x="1766860" y="852508"/>
                  </a:lnTo>
                  <a:lnTo>
                    <a:pt x="1776308" y="852508"/>
                  </a:lnTo>
                  <a:lnTo>
                    <a:pt x="1795205" y="852508"/>
                  </a:lnTo>
                  <a:lnTo>
                    <a:pt x="1804653" y="852508"/>
                  </a:lnTo>
                  <a:lnTo>
                    <a:pt x="1804653" y="862657"/>
                  </a:lnTo>
                  <a:lnTo>
                    <a:pt x="1814102" y="862657"/>
                  </a:lnTo>
                  <a:lnTo>
                    <a:pt x="1823550" y="862657"/>
                  </a:lnTo>
                  <a:lnTo>
                    <a:pt x="1832999" y="862657"/>
                  </a:lnTo>
                  <a:lnTo>
                    <a:pt x="1832999" y="872806"/>
                  </a:lnTo>
                  <a:lnTo>
                    <a:pt x="1842447" y="872806"/>
                  </a:lnTo>
                  <a:lnTo>
                    <a:pt x="1851896" y="872806"/>
                  </a:lnTo>
                  <a:lnTo>
                    <a:pt x="1851896" y="882955"/>
                  </a:lnTo>
                  <a:lnTo>
                    <a:pt x="1870793" y="882955"/>
                  </a:lnTo>
                  <a:lnTo>
                    <a:pt x="1880241" y="882955"/>
                  </a:lnTo>
                  <a:lnTo>
                    <a:pt x="1899138" y="882955"/>
                  </a:lnTo>
                  <a:lnTo>
                    <a:pt x="1899138" y="893103"/>
                  </a:lnTo>
                  <a:lnTo>
                    <a:pt x="1918035" y="893103"/>
                  </a:lnTo>
                  <a:lnTo>
                    <a:pt x="1936932" y="893103"/>
                  </a:lnTo>
                  <a:lnTo>
                    <a:pt x="1946380" y="893103"/>
                  </a:lnTo>
                  <a:lnTo>
                    <a:pt x="1946380" y="903252"/>
                  </a:lnTo>
                  <a:lnTo>
                    <a:pt x="1955829" y="903252"/>
                  </a:lnTo>
                  <a:lnTo>
                    <a:pt x="1974725" y="903252"/>
                  </a:lnTo>
                  <a:lnTo>
                    <a:pt x="1984174" y="903252"/>
                  </a:lnTo>
                  <a:lnTo>
                    <a:pt x="1984174" y="913401"/>
                  </a:lnTo>
                  <a:lnTo>
                    <a:pt x="2003071" y="913401"/>
                  </a:lnTo>
                  <a:lnTo>
                    <a:pt x="2021968" y="913401"/>
                  </a:lnTo>
                  <a:lnTo>
                    <a:pt x="2040865" y="913401"/>
                  </a:lnTo>
                  <a:lnTo>
                    <a:pt x="2040865" y="923550"/>
                  </a:lnTo>
                  <a:lnTo>
                    <a:pt x="2078658" y="923550"/>
                  </a:lnTo>
                  <a:lnTo>
                    <a:pt x="2088107" y="923550"/>
                  </a:lnTo>
                  <a:lnTo>
                    <a:pt x="2088107" y="933699"/>
                  </a:lnTo>
                  <a:lnTo>
                    <a:pt x="2097555" y="933699"/>
                  </a:lnTo>
                  <a:lnTo>
                    <a:pt x="2107004" y="933699"/>
                  </a:lnTo>
                  <a:lnTo>
                    <a:pt x="2116452" y="933699"/>
                  </a:lnTo>
                  <a:lnTo>
                    <a:pt x="2144798" y="933699"/>
                  </a:lnTo>
                  <a:lnTo>
                    <a:pt x="2144798" y="943848"/>
                  </a:lnTo>
                  <a:lnTo>
                    <a:pt x="2201488" y="943848"/>
                  </a:lnTo>
                  <a:lnTo>
                    <a:pt x="2210937" y="943848"/>
                  </a:lnTo>
                  <a:lnTo>
                    <a:pt x="2229834" y="943848"/>
                  </a:lnTo>
                  <a:lnTo>
                    <a:pt x="2229834" y="953997"/>
                  </a:lnTo>
                  <a:lnTo>
                    <a:pt x="2248731" y="953997"/>
                  </a:lnTo>
                  <a:lnTo>
                    <a:pt x="2258179" y="953997"/>
                  </a:lnTo>
                  <a:lnTo>
                    <a:pt x="2267627" y="953997"/>
                  </a:lnTo>
                  <a:lnTo>
                    <a:pt x="2267627" y="964146"/>
                  </a:lnTo>
                  <a:lnTo>
                    <a:pt x="2286524" y="964146"/>
                  </a:lnTo>
                  <a:lnTo>
                    <a:pt x="2295973" y="964146"/>
                  </a:lnTo>
                  <a:lnTo>
                    <a:pt x="2305421" y="964146"/>
                  </a:lnTo>
                  <a:lnTo>
                    <a:pt x="2324318" y="964146"/>
                  </a:lnTo>
                  <a:lnTo>
                    <a:pt x="2324318" y="974295"/>
                  </a:lnTo>
                  <a:lnTo>
                    <a:pt x="2333767" y="974295"/>
                  </a:lnTo>
                  <a:lnTo>
                    <a:pt x="2343215" y="974295"/>
                  </a:lnTo>
                  <a:lnTo>
                    <a:pt x="2352663" y="974295"/>
                  </a:lnTo>
                  <a:lnTo>
                    <a:pt x="2352663" y="984444"/>
                  </a:lnTo>
                  <a:lnTo>
                    <a:pt x="2418803" y="984444"/>
                  </a:lnTo>
                  <a:lnTo>
                    <a:pt x="2437700" y="984444"/>
                  </a:lnTo>
                  <a:lnTo>
                    <a:pt x="2447148" y="984444"/>
                  </a:lnTo>
                  <a:lnTo>
                    <a:pt x="2447148" y="994592"/>
                  </a:lnTo>
                  <a:lnTo>
                    <a:pt x="2475493" y="994592"/>
                  </a:lnTo>
                  <a:lnTo>
                    <a:pt x="2532184" y="994592"/>
                  </a:lnTo>
                  <a:lnTo>
                    <a:pt x="2532184" y="1004741"/>
                  </a:lnTo>
                  <a:lnTo>
                    <a:pt x="2560529" y="1004741"/>
                  </a:lnTo>
                  <a:lnTo>
                    <a:pt x="2569978" y="1004741"/>
                  </a:lnTo>
                  <a:lnTo>
                    <a:pt x="2607772" y="1004741"/>
                  </a:lnTo>
                  <a:lnTo>
                    <a:pt x="2607772" y="1014890"/>
                  </a:lnTo>
                  <a:lnTo>
                    <a:pt x="2636117" y="1014890"/>
                  </a:lnTo>
                  <a:lnTo>
                    <a:pt x="2655014" y="1014890"/>
                  </a:lnTo>
                  <a:lnTo>
                    <a:pt x="2655014" y="1025039"/>
                  </a:lnTo>
                  <a:lnTo>
                    <a:pt x="2664462" y="1025039"/>
                  </a:lnTo>
                  <a:lnTo>
                    <a:pt x="2683359" y="1025039"/>
                  </a:lnTo>
                  <a:lnTo>
                    <a:pt x="2749498" y="1025039"/>
                  </a:lnTo>
                  <a:lnTo>
                    <a:pt x="2749498" y="1035188"/>
                  </a:lnTo>
                  <a:lnTo>
                    <a:pt x="2806189" y="1035188"/>
                  </a:lnTo>
                </a:path>
              </a:pathLst>
            </a:custGeom>
            <a:ln w="30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7427" y="4518429"/>
              <a:ext cx="2806700" cy="802005"/>
            </a:xfrm>
            <a:custGeom>
              <a:avLst/>
              <a:gdLst/>
              <a:ahLst/>
              <a:cxnLst/>
              <a:rect l="l" t="t" r="r" b="b"/>
              <a:pathLst>
                <a:path w="2806700" h="802004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13381" y="71042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41726" y="91340"/>
                  </a:lnTo>
                  <a:lnTo>
                    <a:pt x="141726" y="101489"/>
                  </a:lnTo>
                  <a:lnTo>
                    <a:pt x="151175" y="101489"/>
                  </a:lnTo>
                  <a:lnTo>
                    <a:pt x="160623" y="101489"/>
                  </a:lnTo>
                  <a:lnTo>
                    <a:pt x="160623" y="111637"/>
                  </a:lnTo>
                  <a:lnTo>
                    <a:pt x="170072" y="111637"/>
                  </a:lnTo>
                  <a:lnTo>
                    <a:pt x="179520" y="111637"/>
                  </a:lnTo>
                  <a:lnTo>
                    <a:pt x="179520" y="121786"/>
                  </a:lnTo>
                  <a:lnTo>
                    <a:pt x="188968" y="121786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17314" y="142084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45659" y="152233"/>
                  </a:lnTo>
                  <a:lnTo>
                    <a:pt x="245659" y="162382"/>
                  </a:lnTo>
                  <a:lnTo>
                    <a:pt x="255108" y="162382"/>
                  </a:lnTo>
                  <a:lnTo>
                    <a:pt x="274005" y="162382"/>
                  </a:lnTo>
                  <a:lnTo>
                    <a:pt x="283453" y="162382"/>
                  </a:lnTo>
                  <a:lnTo>
                    <a:pt x="283453" y="172531"/>
                  </a:lnTo>
                  <a:lnTo>
                    <a:pt x="292901" y="172531"/>
                  </a:lnTo>
                  <a:lnTo>
                    <a:pt x="292901" y="182680"/>
                  </a:lnTo>
                  <a:lnTo>
                    <a:pt x="302350" y="182680"/>
                  </a:lnTo>
                  <a:lnTo>
                    <a:pt x="302350" y="192829"/>
                  </a:lnTo>
                  <a:lnTo>
                    <a:pt x="311798" y="192829"/>
                  </a:lnTo>
                  <a:lnTo>
                    <a:pt x="311798" y="202978"/>
                  </a:lnTo>
                  <a:lnTo>
                    <a:pt x="321247" y="202978"/>
                  </a:lnTo>
                  <a:lnTo>
                    <a:pt x="340144" y="202978"/>
                  </a:lnTo>
                  <a:lnTo>
                    <a:pt x="340144" y="213127"/>
                  </a:lnTo>
                  <a:lnTo>
                    <a:pt x="349592" y="213127"/>
                  </a:lnTo>
                  <a:lnTo>
                    <a:pt x="349592" y="223275"/>
                  </a:lnTo>
                  <a:lnTo>
                    <a:pt x="359041" y="223275"/>
                  </a:lnTo>
                  <a:lnTo>
                    <a:pt x="359041" y="233424"/>
                  </a:lnTo>
                  <a:lnTo>
                    <a:pt x="368489" y="233424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87386" y="243573"/>
                  </a:lnTo>
                  <a:lnTo>
                    <a:pt x="387386" y="253722"/>
                  </a:lnTo>
                  <a:lnTo>
                    <a:pt x="396834" y="253722"/>
                  </a:lnTo>
                  <a:lnTo>
                    <a:pt x="406283" y="253722"/>
                  </a:lnTo>
                  <a:lnTo>
                    <a:pt x="406283" y="263871"/>
                  </a:lnTo>
                  <a:lnTo>
                    <a:pt x="425180" y="263871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53525" y="294318"/>
                  </a:lnTo>
                  <a:lnTo>
                    <a:pt x="462974" y="294318"/>
                  </a:lnTo>
                  <a:lnTo>
                    <a:pt x="462974" y="304467"/>
                  </a:lnTo>
                  <a:lnTo>
                    <a:pt x="462974" y="314616"/>
                  </a:lnTo>
                  <a:lnTo>
                    <a:pt x="472422" y="314616"/>
                  </a:lnTo>
                  <a:lnTo>
                    <a:pt x="500767" y="314616"/>
                  </a:lnTo>
                  <a:lnTo>
                    <a:pt x="510216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29113" y="324765"/>
                  </a:lnTo>
                  <a:lnTo>
                    <a:pt x="529113" y="334913"/>
                  </a:lnTo>
                  <a:lnTo>
                    <a:pt x="538561" y="334913"/>
                  </a:lnTo>
                  <a:lnTo>
                    <a:pt x="548010" y="334913"/>
                  </a:lnTo>
                  <a:lnTo>
                    <a:pt x="557458" y="334913"/>
                  </a:lnTo>
                  <a:lnTo>
                    <a:pt x="557458" y="345062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585803" y="355211"/>
                  </a:lnTo>
                  <a:lnTo>
                    <a:pt x="595252" y="355211"/>
                  </a:lnTo>
                  <a:lnTo>
                    <a:pt x="595252" y="365360"/>
                  </a:lnTo>
                  <a:lnTo>
                    <a:pt x="595252" y="375509"/>
                  </a:lnTo>
                  <a:lnTo>
                    <a:pt x="604700" y="375509"/>
                  </a:lnTo>
                  <a:lnTo>
                    <a:pt x="614149" y="375509"/>
                  </a:lnTo>
                  <a:lnTo>
                    <a:pt x="623597" y="375509"/>
                  </a:lnTo>
                  <a:lnTo>
                    <a:pt x="623597" y="385658"/>
                  </a:lnTo>
                  <a:lnTo>
                    <a:pt x="633046" y="385658"/>
                  </a:lnTo>
                  <a:lnTo>
                    <a:pt x="633046" y="395807"/>
                  </a:lnTo>
                  <a:lnTo>
                    <a:pt x="642494" y="395807"/>
                  </a:lnTo>
                  <a:lnTo>
                    <a:pt x="651943" y="395807"/>
                  </a:lnTo>
                  <a:lnTo>
                    <a:pt x="661391" y="395807"/>
                  </a:lnTo>
                  <a:lnTo>
                    <a:pt x="670839" y="395807"/>
                  </a:lnTo>
                  <a:lnTo>
                    <a:pt x="670839" y="405956"/>
                  </a:lnTo>
                  <a:lnTo>
                    <a:pt x="680288" y="405956"/>
                  </a:lnTo>
                  <a:lnTo>
                    <a:pt x="689736" y="405956"/>
                  </a:lnTo>
                  <a:lnTo>
                    <a:pt x="689736" y="416105"/>
                  </a:lnTo>
                  <a:lnTo>
                    <a:pt x="699185" y="416105"/>
                  </a:lnTo>
                  <a:lnTo>
                    <a:pt x="708633" y="416105"/>
                  </a:lnTo>
                  <a:lnTo>
                    <a:pt x="708633" y="426254"/>
                  </a:lnTo>
                  <a:lnTo>
                    <a:pt x="727530" y="426254"/>
                  </a:lnTo>
                  <a:lnTo>
                    <a:pt x="727530" y="436403"/>
                  </a:lnTo>
                  <a:lnTo>
                    <a:pt x="736979" y="436403"/>
                  </a:lnTo>
                  <a:lnTo>
                    <a:pt x="746427" y="436403"/>
                  </a:lnTo>
                  <a:lnTo>
                    <a:pt x="746427" y="446551"/>
                  </a:lnTo>
                  <a:lnTo>
                    <a:pt x="765324" y="446551"/>
                  </a:lnTo>
                  <a:lnTo>
                    <a:pt x="774772" y="446551"/>
                  </a:lnTo>
                  <a:lnTo>
                    <a:pt x="812566" y="446551"/>
                  </a:lnTo>
                  <a:lnTo>
                    <a:pt x="812566" y="456700"/>
                  </a:lnTo>
                  <a:lnTo>
                    <a:pt x="822015" y="456700"/>
                  </a:lnTo>
                  <a:lnTo>
                    <a:pt x="831463" y="456700"/>
                  </a:lnTo>
                  <a:lnTo>
                    <a:pt x="850360" y="456700"/>
                  </a:lnTo>
                  <a:lnTo>
                    <a:pt x="850360" y="466849"/>
                  </a:lnTo>
                  <a:lnTo>
                    <a:pt x="859808" y="466849"/>
                  </a:lnTo>
                  <a:lnTo>
                    <a:pt x="869257" y="466849"/>
                  </a:lnTo>
                  <a:lnTo>
                    <a:pt x="878705" y="466849"/>
                  </a:lnTo>
                  <a:lnTo>
                    <a:pt x="888154" y="466849"/>
                  </a:lnTo>
                  <a:lnTo>
                    <a:pt x="888154" y="476998"/>
                  </a:lnTo>
                  <a:lnTo>
                    <a:pt x="897602" y="476998"/>
                  </a:lnTo>
                  <a:lnTo>
                    <a:pt x="907051" y="476998"/>
                  </a:lnTo>
                  <a:lnTo>
                    <a:pt x="907051" y="487147"/>
                  </a:lnTo>
                  <a:lnTo>
                    <a:pt x="916499" y="487147"/>
                  </a:lnTo>
                  <a:lnTo>
                    <a:pt x="944844" y="487147"/>
                  </a:lnTo>
                  <a:lnTo>
                    <a:pt x="944844" y="497296"/>
                  </a:lnTo>
                  <a:lnTo>
                    <a:pt x="954293" y="497296"/>
                  </a:lnTo>
                  <a:lnTo>
                    <a:pt x="963741" y="497296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92087" y="507445"/>
                  </a:lnTo>
                  <a:lnTo>
                    <a:pt x="1010984" y="507445"/>
                  </a:lnTo>
                  <a:lnTo>
                    <a:pt x="1010984" y="517594"/>
                  </a:lnTo>
                  <a:lnTo>
                    <a:pt x="1039329" y="517594"/>
                  </a:lnTo>
                  <a:lnTo>
                    <a:pt x="1077123" y="517594"/>
                  </a:lnTo>
                  <a:lnTo>
                    <a:pt x="1077123" y="527743"/>
                  </a:lnTo>
                  <a:lnTo>
                    <a:pt x="1096020" y="527743"/>
                  </a:lnTo>
                  <a:lnTo>
                    <a:pt x="1152710" y="527743"/>
                  </a:lnTo>
                  <a:lnTo>
                    <a:pt x="1162159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18850" y="537892"/>
                  </a:lnTo>
                  <a:lnTo>
                    <a:pt x="1228298" y="537892"/>
                  </a:lnTo>
                  <a:lnTo>
                    <a:pt x="1247195" y="537892"/>
                  </a:lnTo>
                  <a:lnTo>
                    <a:pt x="1247195" y="548041"/>
                  </a:lnTo>
                  <a:lnTo>
                    <a:pt x="1256643" y="548041"/>
                  </a:lnTo>
                  <a:lnTo>
                    <a:pt x="1294437" y="548041"/>
                  </a:lnTo>
                  <a:lnTo>
                    <a:pt x="1313334" y="548041"/>
                  </a:lnTo>
                  <a:lnTo>
                    <a:pt x="1341679" y="548041"/>
                  </a:lnTo>
                  <a:lnTo>
                    <a:pt x="1341679" y="558189"/>
                  </a:lnTo>
                  <a:lnTo>
                    <a:pt x="1360576" y="558189"/>
                  </a:lnTo>
                  <a:lnTo>
                    <a:pt x="1370025" y="558189"/>
                  </a:lnTo>
                  <a:lnTo>
                    <a:pt x="1379473" y="558189"/>
                  </a:lnTo>
                  <a:lnTo>
                    <a:pt x="1379473" y="568338"/>
                  </a:lnTo>
                  <a:lnTo>
                    <a:pt x="1398370" y="568338"/>
                  </a:lnTo>
                  <a:lnTo>
                    <a:pt x="1445612" y="568338"/>
                  </a:lnTo>
                  <a:lnTo>
                    <a:pt x="1455061" y="568338"/>
                  </a:lnTo>
                  <a:lnTo>
                    <a:pt x="1455061" y="578487"/>
                  </a:lnTo>
                  <a:lnTo>
                    <a:pt x="1464509" y="578487"/>
                  </a:lnTo>
                  <a:lnTo>
                    <a:pt x="1483406" y="578487"/>
                  </a:lnTo>
                  <a:lnTo>
                    <a:pt x="1492855" y="578487"/>
                  </a:lnTo>
                  <a:lnTo>
                    <a:pt x="1492855" y="588636"/>
                  </a:lnTo>
                  <a:lnTo>
                    <a:pt x="1521200" y="588636"/>
                  </a:lnTo>
                  <a:lnTo>
                    <a:pt x="1530648" y="588636"/>
                  </a:lnTo>
                  <a:lnTo>
                    <a:pt x="1558994" y="588636"/>
                  </a:lnTo>
                  <a:lnTo>
                    <a:pt x="1558994" y="598785"/>
                  </a:lnTo>
                  <a:lnTo>
                    <a:pt x="1587339" y="598785"/>
                  </a:lnTo>
                  <a:lnTo>
                    <a:pt x="1596788" y="598785"/>
                  </a:lnTo>
                  <a:lnTo>
                    <a:pt x="1606236" y="598785"/>
                  </a:lnTo>
                  <a:lnTo>
                    <a:pt x="1606236" y="608934"/>
                  </a:lnTo>
                  <a:lnTo>
                    <a:pt x="1625133" y="608934"/>
                  </a:lnTo>
                  <a:lnTo>
                    <a:pt x="1644030" y="608934"/>
                  </a:lnTo>
                  <a:lnTo>
                    <a:pt x="1644030" y="619083"/>
                  </a:lnTo>
                  <a:lnTo>
                    <a:pt x="1653478" y="619083"/>
                  </a:lnTo>
                  <a:lnTo>
                    <a:pt x="1662927" y="619083"/>
                  </a:lnTo>
                  <a:lnTo>
                    <a:pt x="1700720" y="619083"/>
                  </a:lnTo>
                  <a:lnTo>
                    <a:pt x="1719617" y="619083"/>
                  </a:lnTo>
                  <a:lnTo>
                    <a:pt x="1719617" y="629232"/>
                  </a:lnTo>
                  <a:lnTo>
                    <a:pt x="1738514" y="629232"/>
                  </a:lnTo>
                  <a:lnTo>
                    <a:pt x="1757411" y="629232"/>
                  </a:lnTo>
                  <a:lnTo>
                    <a:pt x="1766860" y="629232"/>
                  </a:lnTo>
                  <a:lnTo>
                    <a:pt x="1766860" y="639381"/>
                  </a:lnTo>
                  <a:lnTo>
                    <a:pt x="1814102" y="639381"/>
                  </a:lnTo>
                  <a:lnTo>
                    <a:pt x="1814102" y="649530"/>
                  </a:lnTo>
                  <a:lnTo>
                    <a:pt x="1842447" y="649530"/>
                  </a:lnTo>
                  <a:lnTo>
                    <a:pt x="1861344" y="649530"/>
                  </a:lnTo>
                  <a:lnTo>
                    <a:pt x="1899138" y="649530"/>
                  </a:lnTo>
                  <a:lnTo>
                    <a:pt x="1899138" y="659679"/>
                  </a:lnTo>
                  <a:lnTo>
                    <a:pt x="1936932" y="659679"/>
                  </a:lnTo>
                  <a:lnTo>
                    <a:pt x="1946380" y="659679"/>
                  </a:lnTo>
                  <a:lnTo>
                    <a:pt x="2021968" y="659679"/>
                  </a:lnTo>
                  <a:lnTo>
                    <a:pt x="2031416" y="659679"/>
                  </a:lnTo>
                  <a:lnTo>
                    <a:pt x="2031416" y="669827"/>
                  </a:lnTo>
                  <a:lnTo>
                    <a:pt x="2040865" y="669827"/>
                  </a:lnTo>
                  <a:lnTo>
                    <a:pt x="2050313" y="669827"/>
                  </a:lnTo>
                  <a:lnTo>
                    <a:pt x="2050313" y="679976"/>
                  </a:lnTo>
                  <a:lnTo>
                    <a:pt x="2059762" y="679976"/>
                  </a:lnTo>
                  <a:lnTo>
                    <a:pt x="2078658" y="679976"/>
                  </a:lnTo>
                  <a:lnTo>
                    <a:pt x="2088107" y="679976"/>
                  </a:lnTo>
                  <a:lnTo>
                    <a:pt x="2097555" y="679976"/>
                  </a:lnTo>
                  <a:lnTo>
                    <a:pt x="2097555" y="690125"/>
                  </a:lnTo>
                  <a:lnTo>
                    <a:pt x="2116452" y="690125"/>
                  </a:lnTo>
                  <a:lnTo>
                    <a:pt x="2125901" y="690125"/>
                  </a:lnTo>
                  <a:lnTo>
                    <a:pt x="2135349" y="690125"/>
                  </a:lnTo>
                  <a:lnTo>
                    <a:pt x="2135349" y="700274"/>
                  </a:lnTo>
                  <a:lnTo>
                    <a:pt x="2144798" y="700274"/>
                  </a:lnTo>
                  <a:lnTo>
                    <a:pt x="2154246" y="700274"/>
                  </a:lnTo>
                  <a:lnTo>
                    <a:pt x="2173143" y="700274"/>
                  </a:lnTo>
                  <a:lnTo>
                    <a:pt x="2173143" y="710423"/>
                  </a:lnTo>
                  <a:lnTo>
                    <a:pt x="2210937" y="710423"/>
                  </a:lnTo>
                  <a:lnTo>
                    <a:pt x="2220385" y="710423"/>
                  </a:lnTo>
                  <a:lnTo>
                    <a:pt x="2220385" y="720572"/>
                  </a:lnTo>
                  <a:lnTo>
                    <a:pt x="2248731" y="720572"/>
                  </a:lnTo>
                  <a:lnTo>
                    <a:pt x="2286524" y="720572"/>
                  </a:lnTo>
                  <a:lnTo>
                    <a:pt x="2352663" y="720572"/>
                  </a:lnTo>
                  <a:lnTo>
                    <a:pt x="2352663" y="730721"/>
                  </a:lnTo>
                  <a:lnTo>
                    <a:pt x="2371560" y="730721"/>
                  </a:lnTo>
                  <a:lnTo>
                    <a:pt x="2381009" y="730721"/>
                  </a:lnTo>
                  <a:lnTo>
                    <a:pt x="2381009" y="740870"/>
                  </a:lnTo>
                  <a:lnTo>
                    <a:pt x="2390457" y="740870"/>
                  </a:lnTo>
                  <a:lnTo>
                    <a:pt x="2409354" y="740870"/>
                  </a:lnTo>
                  <a:lnTo>
                    <a:pt x="2409354" y="751019"/>
                  </a:lnTo>
                  <a:lnTo>
                    <a:pt x="2418803" y="751019"/>
                  </a:lnTo>
                  <a:lnTo>
                    <a:pt x="2428251" y="751019"/>
                  </a:lnTo>
                  <a:lnTo>
                    <a:pt x="2437700" y="751019"/>
                  </a:lnTo>
                  <a:lnTo>
                    <a:pt x="2447148" y="751019"/>
                  </a:lnTo>
                  <a:lnTo>
                    <a:pt x="2447148" y="761168"/>
                  </a:lnTo>
                  <a:lnTo>
                    <a:pt x="2456596" y="761168"/>
                  </a:lnTo>
                  <a:lnTo>
                    <a:pt x="2494390" y="761168"/>
                  </a:lnTo>
                  <a:lnTo>
                    <a:pt x="2503839" y="761168"/>
                  </a:lnTo>
                  <a:lnTo>
                    <a:pt x="2503839" y="771317"/>
                  </a:lnTo>
                  <a:lnTo>
                    <a:pt x="2513287" y="771317"/>
                  </a:lnTo>
                  <a:lnTo>
                    <a:pt x="2569978" y="771317"/>
                  </a:lnTo>
                  <a:lnTo>
                    <a:pt x="2579426" y="771317"/>
                  </a:lnTo>
                  <a:lnTo>
                    <a:pt x="2579426" y="781465"/>
                  </a:lnTo>
                  <a:lnTo>
                    <a:pt x="2626669" y="781465"/>
                  </a:lnTo>
                  <a:lnTo>
                    <a:pt x="2636117" y="781465"/>
                  </a:lnTo>
                  <a:lnTo>
                    <a:pt x="2636117" y="791614"/>
                  </a:lnTo>
                  <a:lnTo>
                    <a:pt x="2711705" y="791614"/>
                  </a:lnTo>
                  <a:lnTo>
                    <a:pt x="2721153" y="791614"/>
                  </a:lnTo>
                  <a:lnTo>
                    <a:pt x="2787292" y="791614"/>
                  </a:lnTo>
                  <a:lnTo>
                    <a:pt x="2787292" y="801763"/>
                  </a:lnTo>
                  <a:lnTo>
                    <a:pt x="2806189" y="801763"/>
                  </a:lnTo>
                </a:path>
              </a:pathLst>
            </a:custGeom>
            <a:ln w="30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1472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770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31226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4201" y="5987469"/>
            <a:ext cx="621030" cy="504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5615" algn="l"/>
              </a:tabLst>
            </a:pP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107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73675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3461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3461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3461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5449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71364" y="2128412"/>
            <a:ext cx="3000375" cy="1446530"/>
            <a:chOff x="5171364" y="2128412"/>
            <a:chExt cx="3000375" cy="1446530"/>
          </a:xfrm>
        </p:grpSpPr>
        <p:sp>
          <p:nvSpPr>
            <p:cNvPr id="55" name="object 55"/>
            <p:cNvSpPr/>
            <p:nvPr/>
          </p:nvSpPr>
          <p:spPr>
            <a:xfrm>
              <a:off x="5246951" y="3493390"/>
              <a:ext cx="2409825" cy="81280"/>
            </a:xfrm>
            <a:custGeom>
              <a:avLst/>
              <a:gdLst/>
              <a:ahLst/>
              <a:cxnLst/>
              <a:rect l="l" t="t" r="r" b="b"/>
              <a:pathLst>
                <a:path w="2409825" h="81279">
                  <a:moveTo>
                    <a:pt x="0" y="0"/>
                  </a:moveTo>
                  <a:lnTo>
                    <a:pt x="2409354" y="0"/>
                  </a:lnTo>
                </a:path>
                <a:path w="240982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5165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5635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5160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5630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71364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71364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71364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71364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1364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1364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46950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46951" y="2184180"/>
              <a:ext cx="2806700" cy="903605"/>
            </a:xfrm>
            <a:custGeom>
              <a:avLst/>
              <a:gdLst/>
              <a:ahLst/>
              <a:cxnLst/>
              <a:rect l="l" t="t" r="r" b="b"/>
              <a:pathLst>
                <a:path w="2806700" h="90360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13381" y="60893"/>
                  </a:lnTo>
                  <a:lnTo>
                    <a:pt x="122829" y="60893"/>
                  </a:lnTo>
                  <a:lnTo>
                    <a:pt x="122829" y="71042"/>
                  </a:lnTo>
                  <a:lnTo>
                    <a:pt x="151175" y="71042"/>
                  </a:lnTo>
                  <a:lnTo>
                    <a:pt x="160623" y="71042"/>
                  </a:lnTo>
                  <a:lnTo>
                    <a:pt x="160623" y="81191"/>
                  </a:lnTo>
                  <a:lnTo>
                    <a:pt x="170072" y="81191"/>
                  </a:lnTo>
                  <a:lnTo>
                    <a:pt x="170072" y="91340"/>
                  </a:lnTo>
                  <a:lnTo>
                    <a:pt x="179520" y="91340"/>
                  </a:lnTo>
                  <a:lnTo>
                    <a:pt x="188968" y="91340"/>
                  </a:lnTo>
                  <a:lnTo>
                    <a:pt x="188968" y="101489"/>
                  </a:lnTo>
                  <a:lnTo>
                    <a:pt x="198417" y="101489"/>
                  </a:lnTo>
                  <a:lnTo>
                    <a:pt x="207865" y="101489"/>
                  </a:lnTo>
                  <a:lnTo>
                    <a:pt x="207865" y="111637"/>
                  </a:lnTo>
                  <a:lnTo>
                    <a:pt x="217314" y="111637"/>
                  </a:lnTo>
                  <a:lnTo>
                    <a:pt x="226762" y="111637"/>
                  </a:lnTo>
                  <a:lnTo>
                    <a:pt x="226762" y="121786"/>
                  </a:lnTo>
                  <a:lnTo>
                    <a:pt x="236211" y="121786"/>
                  </a:lnTo>
                  <a:lnTo>
                    <a:pt x="245659" y="121786"/>
                  </a:lnTo>
                  <a:lnTo>
                    <a:pt x="245659" y="131935"/>
                  </a:lnTo>
                  <a:lnTo>
                    <a:pt x="255108" y="131935"/>
                  </a:lnTo>
                  <a:lnTo>
                    <a:pt x="264556" y="131935"/>
                  </a:lnTo>
                  <a:lnTo>
                    <a:pt x="283453" y="131935"/>
                  </a:lnTo>
                  <a:lnTo>
                    <a:pt x="283453" y="142084"/>
                  </a:lnTo>
                  <a:lnTo>
                    <a:pt x="302350" y="142084"/>
                  </a:lnTo>
                  <a:lnTo>
                    <a:pt x="321247" y="142084"/>
                  </a:lnTo>
                  <a:lnTo>
                    <a:pt x="330695" y="142084"/>
                  </a:lnTo>
                  <a:lnTo>
                    <a:pt x="330695" y="152233"/>
                  </a:lnTo>
                  <a:lnTo>
                    <a:pt x="330695" y="162382"/>
                  </a:lnTo>
                  <a:lnTo>
                    <a:pt x="340144" y="162382"/>
                  </a:lnTo>
                  <a:lnTo>
                    <a:pt x="340144" y="172531"/>
                  </a:lnTo>
                  <a:lnTo>
                    <a:pt x="349592" y="172531"/>
                  </a:lnTo>
                  <a:lnTo>
                    <a:pt x="368489" y="172531"/>
                  </a:lnTo>
                  <a:lnTo>
                    <a:pt x="377937" y="172531"/>
                  </a:lnTo>
                  <a:lnTo>
                    <a:pt x="377937" y="182680"/>
                  </a:lnTo>
                  <a:lnTo>
                    <a:pt x="387386" y="182680"/>
                  </a:lnTo>
                  <a:lnTo>
                    <a:pt x="387386" y="192829"/>
                  </a:lnTo>
                  <a:lnTo>
                    <a:pt x="396834" y="192829"/>
                  </a:lnTo>
                  <a:lnTo>
                    <a:pt x="396834" y="202978"/>
                  </a:lnTo>
                  <a:lnTo>
                    <a:pt x="406283" y="202978"/>
                  </a:lnTo>
                  <a:lnTo>
                    <a:pt x="434628" y="202978"/>
                  </a:lnTo>
                  <a:lnTo>
                    <a:pt x="434628" y="213127"/>
                  </a:lnTo>
                  <a:lnTo>
                    <a:pt x="444077" y="213127"/>
                  </a:lnTo>
                  <a:lnTo>
                    <a:pt x="453525" y="213127"/>
                  </a:lnTo>
                  <a:lnTo>
                    <a:pt x="462974" y="213127"/>
                  </a:lnTo>
                  <a:lnTo>
                    <a:pt x="462974" y="223275"/>
                  </a:lnTo>
                  <a:lnTo>
                    <a:pt x="472422" y="223275"/>
                  </a:lnTo>
                  <a:lnTo>
                    <a:pt x="491319" y="223275"/>
                  </a:lnTo>
                  <a:lnTo>
                    <a:pt x="500767" y="223275"/>
                  </a:lnTo>
                  <a:lnTo>
                    <a:pt x="500767" y="233424"/>
                  </a:lnTo>
                  <a:lnTo>
                    <a:pt x="510216" y="233424"/>
                  </a:lnTo>
                  <a:lnTo>
                    <a:pt x="529113" y="233424"/>
                  </a:lnTo>
                  <a:lnTo>
                    <a:pt x="529113" y="243573"/>
                  </a:lnTo>
                  <a:lnTo>
                    <a:pt x="538561" y="243573"/>
                  </a:lnTo>
                  <a:lnTo>
                    <a:pt x="548010" y="243573"/>
                  </a:lnTo>
                  <a:lnTo>
                    <a:pt x="548010" y="253722"/>
                  </a:lnTo>
                  <a:lnTo>
                    <a:pt x="557458" y="253722"/>
                  </a:lnTo>
                  <a:lnTo>
                    <a:pt x="566906" y="253722"/>
                  </a:lnTo>
                  <a:lnTo>
                    <a:pt x="576355" y="253722"/>
                  </a:lnTo>
                  <a:lnTo>
                    <a:pt x="576355" y="263871"/>
                  </a:lnTo>
                  <a:lnTo>
                    <a:pt x="585803" y="263871"/>
                  </a:lnTo>
                  <a:lnTo>
                    <a:pt x="604700" y="263871"/>
                  </a:lnTo>
                  <a:lnTo>
                    <a:pt x="604700" y="274020"/>
                  </a:lnTo>
                  <a:lnTo>
                    <a:pt x="614149" y="274020"/>
                  </a:lnTo>
                  <a:lnTo>
                    <a:pt x="623597" y="274020"/>
                  </a:lnTo>
                  <a:lnTo>
                    <a:pt x="623597" y="284169"/>
                  </a:lnTo>
                  <a:lnTo>
                    <a:pt x="642494" y="284169"/>
                  </a:lnTo>
                  <a:lnTo>
                    <a:pt x="651943" y="284169"/>
                  </a:lnTo>
                  <a:lnTo>
                    <a:pt x="651943" y="294318"/>
                  </a:lnTo>
                  <a:lnTo>
                    <a:pt x="670839" y="294318"/>
                  </a:lnTo>
                  <a:lnTo>
                    <a:pt x="680288" y="294318"/>
                  </a:lnTo>
                  <a:lnTo>
                    <a:pt x="680288" y="304467"/>
                  </a:lnTo>
                  <a:lnTo>
                    <a:pt x="689736" y="304467"/>
                  </a:lnTo>
                  <a:lnTo>
                    <a:pt x="699185" y="304467"/>
                  </a:lnTo>
                  <a:lnTo>
                    <a:pt x="708633" y="304467"/>
                  </a:lnTo>
                  <a:lnTo>
                    <a:pt x="708633" y="314616"/>
                  </a:lnTo>
                  <a:lnTo>
                    <a:pt x="718082" y="314616"/>
                  </a:lnTo>
                  <a:lnTo>
                    <a:pt x="718082" y="324765"/>
                  </a:lnTo>
                  <a:lnTo>
                    <a:pt x="736979" y="324765"/>
                  </a:lnTo>
                  <a:lnTo>
                    <a:pt x="746427" y="324765"/>
                  </a:lnTo>
                  <a:lnTo>
                    <a:pt x="746427" y="334913"/>
                  </a:lnTo>
                  <a:lnTo>
                    <a:pt x="755875" y="334913"/>
                  </a:lnTo>
                  <a:lnTo>
                    <a:pt x="755875" y="345062"/>
                  </a:lnTo>
                  <a:lnTo>
                    <a:pt x="765324" y="345062"/>
                  </a:lnTo>
                  <a:lnTo>
                    <a:pt x="774772" y="345062"/>
                  </a:lnTo>
                  <a:lnTo>
                    <a:pt x="774772" y="355211"/>
                  </a:lnTo>
                  <a:lnTo>
                    <a:pt x="784221" y="355211"/>
                  </a:lnTo>
                  <a:lnTo>
                    <a:pt x="793669" y="355211"/>
                  </a:lnTo>
                  <a:lnTo>
                    <a:pt x="793669" y="365360"/>
                  </a:lnTo>
                  <a:lnTo>
                    <a:pt x="803118" y="365360"/>
                  </a:lnTo>
                  <a:lnTo>
                    <a:pt x="812566" y="365360"/>
                  </a:lnTo>
                  <a:lnTo>
                    <a:pt x="812566" y="375509"/>
                  </a:lnTo>
                  <a:lnTo>
                    <a:pt x="831463" y="375509"/>
                  </a:lnTo>
                  <a:lnTo>
                    <a:pt x="850360" y="375509"/>
                  </a:lnTo>
                  <a:lnTo>
                    <a:pt x="850360" y="385658"/>
                  </a:lnTo>
                  <a:lnTo>
                    <a:pt x="878705" y="385658"/>
                  </a:lnTo>
                  <a:lnTo>
                    <a:pt x="878705" y="395807"/>
                  </a:lnTo>
                  <a:lnTo>
                    <a:pt x="888154" y="395807"/>
                  </a:lnTo>
                  <a:lnTo>
                    <a:pt x="897602" y="395807"/>
                  </a:lnTo>
                  <a:lnTo>
                    <a:pt x="897602" y="405956"/>
                  </a:lnTo>
                  <a:lnTo>
                    <a:pt x="897602" y="416105"/>
                  </a:lnTo>
                  <a:lnTo>
                    <a:pt x="907051" y="416105"/>
                  </a:lnTo>
                  <a:lnTo>
                    <a:pt x="916499" y="416105"/>
                  </a:lnTo>
                  <a:lnTo>
                    <a:pt x="916499" y="426254"/>
                  </a:lnTo>
                  <a:lnTo>
                    <a:pt x="925948" y="426254"/>
                  </a:lnTo>
                  <a:lnTo>
                    <a:pt x="944844" y="426254"/>
                  </a:lnTo>
                  <a:lnTo>
                    <a:pt x="944844" y="436403"/>
                  </a:lnTo>
                  <a:lnTo>
                    <a:pt x="954293" y="436403"/>
                  </a:lnTo>
                  <a:lnTo>
                    <a:pt x="982638" y="436403"/>
                  </a:lnTo>
                  <a:lnTo>
                    <a:pt x="982638" y="446551"/>
                  </a:lnTo>
                  <a:lnTo>
                    <a:pt x="992087" y="446551"/>
                  </a:lnTo>
                  <a:lnTo>
                    <a:pt x="1020432" y="446551"/>
                  </a:lnTo>
                  <a:lnTo>
                    <a:pt x="1020432" y="456700"/>
                  </a:lnTo>
                  <a:lnTo>
                    <a:pt x="1029881" y="456700"/>
                  </a:lnTo>
                  <a:lnTo>
                    <a:pt x="1039329" y="456700"/>
                  </a:lnTo>
                  <a:lnTo>
                    <a:pt x="1048777" y="456700"/>
                  </a:lnTo>
                  <a:lnTo>
                    <a:pt x="1058226" y="456700"/>
                  </a:lnTo>
                  <a:lnTo>
                    <a:pt x="1058226" y="466849"/>
                  </a:lnTo>
                  <a:lnTo>
                    <a:pt x="1067674" y="466849"/>
                  </a:lnTo>
                  <a:lnTo>
                    <a:pt x="1077123" y="466849"/>
                  </a:lnTo>
                  <a:lnTo>
                    <a:pt x="1086571" y="466849"/>
                  </a:lnTo>
                  <a:lnTo>
                    <a:pt x="1086571" y="476998"/>
                  </a:lnTo>
                  <a:lnTo>
                    <a:pt x="1096020" y="476998"/>
                  </a:lnTo>
                  <a:lnTo>
                    <a:pt x="1096020" y="487147"/>
                  </a:lnTo>
                  <a:lnTo>
                    <a:pt x="1105468" y="487147"/>
                  </a:lnTo>
                  <a:lnTo>
                    <a:pt x="1133813" y="487147"/>
                  </a:lnTo>
                  <a:lnTo>
                    <a:pt x="1133813" y="497296"/>
                  </a:lnTo>
                  <a:lnTo>
                    <a:pt x="1133813" y="507445"/>
                  </a:lnTo>
                  <a:lnTo>
                    <a:pt x="1143262" y="507445"/>
                  </a:lnTo>
                  <a:lnTo>
                    <a:pt x="1152710" y="507445"/>
                  </a:lnTo>
                  <a:lnTo>
                    <a:pt x="1162159" y="507445"/>
                  </a:lnTo>
                  <a:lnTo>
                    <a:pt x="1171607" y="507445"/>
                  </a:lnTo>
                  <a:lnTo>
                    <a:pt x="1171607" y="517594"/>
                  </a:lnTo>
                  <a:lnTo>
                    <a:pt x="1181056" y="517594"/>
                  </a:lnTo>
                  <a:lnTo>
                    <a:pt x="1190504" y="517594"/>
                  </a:lnTo>
                  <a:lnTo>
                    <a:pt x="1190504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09401" y="537892"/>
                  </a:lnTo>
                  <a:lnTo>
                    <a:pt x="1209401" y="548041"/>
                  </a:lnTo>
                  <a:lnTo>
                    <a:pt x="1228298" y="548041"/>
                  </a:lnTo>
                  <a:lnTo>
                    <a:pt x="1228298" y="558189"/>
                  </a:lnTo>
                  <a:lnTo>
                    <a:pt x="1237746" y="558189"/>
                  </a:lnTo>
                  <a:lnTo>
                    <a:pt x="1284989" y="558189"/>
                  </a:lnTo>
                  <a:lnTo>
                    <a:pt x="1294437" y="558189"/>
                  </a:lnTo>
                  <a:lnTo>
                    <a:pt x="1294437" y="568338"/>
                  </a:lnTo>
                  <a:lnTo>
                    <a:pt x="1313334" y="568338"/>
                  </a:lnTo>
                  <a:lnTo>
                    <a:pt x="1313334" y="578487"/>
                  </a:lnTo>
                  <a:lnTo>
                    <a:pt x="1332231" y="578487"/>
                  </a:lnTo>
                  <a:lnTo>
                    <a:pt x="1341679" y="578487"/>
                  </a:lnTo>
                  <a:lnTo>
                    <a:pt x="1341679" y="588636"/>
                  </a:lnTo>
                  <a:lnTo>
                    <a:pt x="1351128" y="588636"/>
                  </a:lnTo>
                  <a:lnTo>
                    <a:pt x="1360576" y="588636"/>
                  </a:lnTo>
                  <a:lnTo>
                    <a:pt x="1370025" y="588636"/>
                  </a:lnTo>
                  <a:lnTo>
                    <a:pt x="1370025" y="598785"/>
                  </a:lnTo>
                  <a:lnTo>
                    <a:pt x="1379473" y="598785"/>
                  </a:lnTo>
                  <a:lnTo>
                    <a:pt x="1398370" y="598785"/>
                  </a:lnTo>
                  <a:lnTo>
                    <a:pt x="1398370" y="608934"/>
                  </a:lnTo>
                  <a:lnTo>
                    <a:pt x="1407819" y="608934"/>
                  </a:lnTo>
                  <a:lnTo>
                    <a:pt x="1426715" y="608934"/>
                  </a:lnTo>
                  <a:lnTo>
                    <a:pt x="1436164" y="608934"/>
                  </a:lnTo>
                  <a:lnTo>
                    <a:pt x="1436164" y="619083"/>
                  </a:lnTo>
                  <a:lnTo>
                    <a:pt x="1455061" y="619083"/>
                  </a:lnTo>
                  <a:lnTo>
                    <a:pt x="1483406" y="619083"/>
                  </a:lnTo>
                  <a:lnTo>
                    <a:pt x="1492855" y="619083"/>
                  </a:lnTo>
                  <a:lnTo>
                    <a:pt x="1492855" y="629232"/>
                  </a:lnTo>
                  <a:lnTo>
                    <a:pt x="1502303" y="629232"/>
                  </a:lnTo>
                  <a:lnTo>
                    <a:pt x="1511751" y="629232"/>
                  </a:lnTo>
                  <a:lnTo>
                    <a:pt x="1511751" y="639381"/>
                  </a:lnTo>
                  <a:lnTo>
                    <a:pt x="1521200" y="639381"/>
                  </a:lnTo>
                  <a:lnTo>
                    <a:pt x="1540097" y="639381"/>
                  </a:lnTo>
                  <a:lnTo>
                    <a:pt x="1558994" y="639381"/>
                  </a:lnTo>
                  <a:lnTo>
                    <a:pt x="1558994" y="649530"/>
                  </a:lnTo>
                  <a:lnTo>
                    <a:pt x="1568442" y="649530"/>
                  </a:lnTo>
                  <a:lnTo>
                    <a:pt x="1577891" y="649530"/>
                  </a:lnTo>
                  <a:lnTo>
                    <a:pt x="1587339" y="649530"/>
                  </a:lnTo>
                  <a:lnTo>
                    <a:pt x="1587339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34581" y="669827"/>
                  </a:lnTo>
                  <a:lnTo>
                    <a:pt x="1644030" y="669827"/>
                  </a:lnTo>
                  <a:lnTo>
                    <a:pt x="1672375" y="669827"/>
                  </a:lnTo>
                  <a:lnTo>
                    <a:pt x="1672375" y="679976"/>
                  </a:lnTo>
                  <a:lnTo>
                    <a:pt x="1700720" y="679976"/>
                  </a:lnTo>
                  <a:lnTo>
                    <a:pt x="1700720" y="690125"/>
                  </a:lnTo>
                  <a:lnTo>
                    <a:pt x="1719617" y="690125"/>
                  </a:lnTo>
                  <a:lnTo>
                    <a:pt x="1729066" y="690125"/>
                  </a:lnTo>
                  <a:lnTo>
                    <a:pt x="1738514" y="690125"/>
                  </a:lnTo>
                  <a:lnTo>
                    <a:pt x="1738514" y="700274"/>
                  </a:lnTo>
                  <a:lnTo>
                    <a:pt x="1747963" y="700274"/>
                  </a:lnTo>
                  <a:lnTo>
                    <a:pt x="1766860" y="700274"/>
                  </a:lnTo>
                  <a:lnTo>
                    <a:pt x="1776308" y="700274"/>
                  </a:lnTo>
                  <a:lnTo>
                    <a:pt x="1776308" y="710423"/>
                  </a:lnTo>
                  <a:lnTo>
                    <a:pt x="1785757" y="710423"/>
                  </a:lnTo>
                  <a:lnTo>
                    <a:pt x="1795205" y="710423"/>
                  </a:lnTo>
                  <a:lnTo>
                    <a:pt x="1795205" y="720572"/>
                  </a:lnTo>
                  <a:lnTo>
                    <a:pt x="1804653" y="720572"/>
                  </a:lnTo>
                  <a:lnTo>
                    <a:pt x="1804653" y="730721"/>
                  </a:lnTo>
                  <a:lnTo>
                    <a:pt x="1832999" y="730721"/>
                  </a:lnTo>
                  <a:lnTo>
                    <a:pt x="1842447" y="730721"/>
                  </a:lnTo>
                  <a:lnTo>
                    <a:pt x="1842447" y="740870"/>
                  </a:lnTo>
                  <a:lnTo>
                    <a:pt x="1851896" y="740870"/>
                  </a:lnTo>
                  <a:lnTo>
                    <a:pt x="1908586" y="740870"/>
                  </a:lnTo>
                  <a:lnTo>
                    <a:pt x="1918035" y="740870"/>
                  </a:lnTo>
                  <a:lnTo>
                    <a:pt x="1918035" y="751019"/>
                  </a:lnTo>
                  <a:lnTo>
                    <a:pt x="1927483" y="751019"/>
                  </a:lnTo>
                  <a:lnTo>
                    <a:pt x="1965277" y="751019"/>
                  </a:lnTo>
                  <a:lnTo>
                    <a:pt x="1993622" y="751019"/>
                  </a:lnTo>
                  <a:lnTo>
                    <a:pt x="2003071" y="751019"/>
                  </a:lnTo>
                  <a:lnTo>
                    <a:pt x="2003071" y="761168"/>
                  </a:lnTo>
                  <a:lnTo>
                    <a:pt x="2012519" y="761168"/>
                  </a:lnTo>
                  <a:lnTo>
                    <a:pt x="2021968" y="761168"/>
                  </a:lnTo>
                  <a:lnTo>
                    <a:pt x="2059762" y="761168"/>
                  </a:lnTo>
                  <a:lnTo>
                    <a:pt x="2059762" y="771317"/>
                  </a:lnTo>
                  <a:lnTo>
                    <a:pt x="2078658" y="771317"/>
                  </a:lnTo>
                  <a:lnTo>
                    <a:pt x="2088107" y="771317"/>
                  </a:lnTo>
                  <a:lnTo>
                    <a:pt x="2125901" y="771317"/>
                  </a:lnTo>
                  <a:lnTo>
                    <a:pt x="2125901" y="781465"/>
                  </a:lnTo>
                  <a:lnTo>
                    <a:pt x="2135349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9834" y="781465"/>
                  </a:lnTo>
                  <a:lnTo>
                    <a:pt x="2229834" y="791614"/>
                  </a:lnTo>
                  <a:lnTo>
                    <a:pt x="2248731" y="791614"/>
                  </a:lnTo>
                  <a:lnTo>
                    <a:pt x="2267627" y="791614"/>
                  </a:lnTo>
                  <a:lnTo>
                    <a:pt x="2277076" y="791614"/>
                  </a:lnTo>
                  <a:lnTo>
                    <a:pt x="2277076" y="801763"/>
                  </a:lnTo>
                  <a:lnTo>
                    <a:pt x="2295973" y="801763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14870" y="811912"/>
                  </a:lnTo>
                  <a:lnTo>
                    <a:pt x="2333767" y="811912"/>
                  </a:lnTo>
                  <a:lnTo>
                    <a:pt x="2333767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81009" y="822061"/>
                  </a:lnTo>
                  <a:lnTo>
                    <a:pt x="2381009" y="832210"/>
                  </a:lnTo>
                  <a:lnTo>
                    <a:pt x="2390457" y="832210"/>
                  </a:lnTo>
                  <a:lnTo>
                    <a:pt x="2399906" y="832210"/>
                  </a:lnTo>
                  <a:lnTo>
                    <a:pt x="2399906" y="842359"/>
                  </a:lnTo>
                  <a:lnTo>
                    <a:pt x="2409354" y="842359"/>
                  </a:lnTo>
                  <a:lnTo>
                    <a:pt x="2456596" y="842359"/>
                  </a:lnTo>
                  <a:lnTo>
                    <a:pt x="2456596" y="852508"/>
                  </a:lnTo>
                  <a:lnTo>
                    <a:pt x="2513287" y="852508"/>
                  </a:lnTo>
                  <a:lnTo>
                    <a:pt x="2532184" y="852508"/>
                  </a:lnTo>
                  <a:lnTo>
                    <a:pt x="2579426" y="852508"/>
                  </a:lnTo>
                  <a:lnTo>
                    <a:pt x="2579426" y="862657"/>
                  </a:lnTo>
                  <a:lnTo>
                    <a:pt x="2607772" y="862657"/>
                  </a:lnTo>
                  <a:lnTo>
                    <a:pt x="2617220" y="862657"/>
                  </a:lnTo>
                  <a:lnTo>
                    <a:pt x="2636117" y="862657"/>
                  </a:lnTo>
                  <a:lnTo>
                    <a:pt x="2664462" y="862657"/>
                  </a:lnTo>
                  <a:lnTo>
                    <a:pt x="2664462" y="872806"/>
                  </a:lnTo>
                  <a:lnTo>
                    <a:pt x="2673911" y="872806"/>
                  </a:lnTo>
                  <a:lnTo>
                    <a:pt x="2692808" y="872806"/>
                  </a:lnTo>
                  <a:lnTo>
                    <a:pt x="2711705" y="872806"/>
                  </a:lnTo>
                  <a:lnTo>
                    <a:pt x="2740050" y="872806"/>
                  </a:lnTo>
                  <a:lnTo>
                    <a:pt x="2740050" y="882955"/>
                  </a:lnTo>
                  <a:lnTo>
                    <a:pt x="2749498" y="882955"/>
                  </a:lnTo>
                  <a:lnTo>
                    <a:pt x="2777844" y="882955"/>
                  </a:lnTo>
                  <a:lnTo>
                    <a:pt x="2777844" y="893103"/>
                  </a:lnTo>
                  <a:lnTo>
                    <a:pt x="2796741" y="893103"/>
                  </a:lnTo>
                  <a:lnTo>
                    <a:pt x="2796741" y="903252"/>
                  </a:lnTo>
                  <a:lnTo>
                    <a:pt x="2806189" y="903252"/>
                  </a:lnTo>
                </a:path>
              </a:pathLst>
            </a:custGeom>
            <a:ln w="30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46951" y="2184180"/>
              <a:ext cx="2806700" cy="934085"/>
            </a:xfrm>
            <a:custGeom>
              <a:avLst/>
              <a:gdLst/>
              <a:ahLst/>
              <a:cxnLst/>
              <a:rect l="l" t="t" r="r" b="b"/>
              <a:pathLst>
                <a:path w="2806700" h="9340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37793" y="10148"/>
                  </a:lnTo>
                  <a:lnTo>
                    <a:pt x="56690" y="10148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94484" y="20297"/>
                  </a:lnTo>
                  <a:lnTo>
                    <a:pt x="94484" y="30446"/>
                  </a:lnTo>
                  <a:lnTo>
                    <a:pt x="113381" y="30446"/>
                  </a:lnTo>
                  <a:lnTo>
                    <a:pt x="141726" y="30446"/>
                  </a:lnTo>
                  <a:lnTo>
                    <a:pt x="141726" y="40595"/>
                  </a:lnTo>
                  <a:lnTo>
                    <a:pt x="160623" y="40595"/>
                  </a:lnTo>
                  <a:lnTo>
                    <a:pt x="170072" y="40595"/>
                  </a:lnTo>
                  <a:lnTo>
                    <a:pt x="170072" y="50744"/>
                  </a:lnTo>
                  <a:lnTo>
                    <a:pt x="179520" y="50744"/>
                  </a:lnTo>
                  <a:lnTo>
                    <a:pt x="188968" y="50744"/>
                  </a:lnTo>
                  <a:lnTo>
                    <a:pt x="188968" y="60893"/>
                  </a:lnTo>
                  <a:lnTo>
                    <a:pt x="198417" y="60893"/>
                  </a:lnTo>
                  <a:lnTo>
                    <a:pt x="217314" y="60893"/>
                  </a:lnTo>
                  <a:lnTo>
                    <a:pt x="217314" y="71042"/>
                  </a:lnTo>
                  <a:lnTo>
                    <a:pt x="226762" y="71042"/>
                  </a:lnTo>
                  <a:lnTo>
                    <a:pt x="226762" y="81191"/>
                  </a:lnTo>
                  <a:lnTo>
                    <a:pt x="236211" y="81191"/>
                  </a:lnTo>
                  <a:lnTo>
                    <a:pt x="245659" y="81191"/>
                  </a:lnTo>
                  <a:lnTo>
                    <a:pt x="255108" y="81191"/>
                  </a:lnTo>
                  <a:lnTo>
                    <a:pt x="255108" y="91340"/>
                  </a:lnTo>
                  <a:lnTo>
                    <a:pt x="274005" y="91340"/>
                  </a:lnTo>
                  <a:lnTo>
                    <a:pt x="283453" y="91340"/>
                  </a:lnTo>
                  <a:lnTo>
                    <a:pt x="283453" y="101489"/>
                  </a:lnTo>
                  <a:lnTo>
                    <a:pt x="292901" y="101489"/>
                  </a:lnTo>
                  <a:lnTo>
                    <a:pt x="302350" y="101489"/>
                  </a:lnTo>
                  <a:lnTo>
                    <a:pt x="321247" y="101489"/>
                  </a:lnTo>
                  <a:lnTo>
                    <a:pt x="321247" y="111637"/>
                  </a:lnTo>
                  <a:lnTo>
                    <a:pt x="330695" y="111637"/>
                  </a:lnTo>
                  <a:lnTo>
                    <a:pt x="359041" y="111637"/>
                  </a:lnTo>
                  <a:lnTo>
                    <a:pt x="387386" y="111637"/>
                  </a:lnTo>
                  <a:lnTo>
                    <a:pt x="387386" y="121786"/>
                  </a:lnTo>
                  <a:lnTo>
                    <a:pt x="396834" y="121786"/>
                  </a:lnTo>
                  <a:lnTo>
                    <a:pt x="434628" y="121786"/>
                  </a:lnTo>
                  <a:lnTo>
                    <a:pt x="444077" y="121786"/>
                  </a:lnTo>
                  <a:lnTo>
                    <a:pt x="444077" y="131935"/>
                  </a:lnTo>
                  <a:lnTo>
                    <a:pt x="462974" y="131935"/>
                  </a:lnTo>
                  <a:lnTo>
                    <a:pt x="462974" y="142084"/>
                  </a:lnTo>
                  <a:lnTo>
                    <a:pt x="472422" y="142084"/>
                  </a:lnTo>
                  <a:lnTo>
                    <a:pt x="491319" y="142084"/>
                  </a:lnTo>
                  <a:lnTo>
                    <a:pt x="491319" y="152233"/>
                  </a:lnTo>
                  <a:lnTo>
                    <a:pt x="510216" y="152233"/>
                  </a:lnTo>
                  <a:lnTo>
                    <a:pt x="529113" y="152233"/>
                  </a:lnTo>
                  <a:lnTo>
                    <a:pt x="538561" y="152233"/>
                  </a:lnTo>
                  <a:lnTo>
                    <a:pt x="538561" y="162382"/>
                  </a:lnTo>
                  <a:lnTo>
                    <a:pt x="548010" y="162382"/>
                  </a:lnTo>
                  <a:lnTo>
                    <a:pt x="548010" y="172531"/>
                  </a:lnTo>
                  <a:lnTo>
                    <a:pt x="566906" y="172531"/>
                  </a:lnTo>
                  <a:lnTo>
                    <a:pt x="576355" y="172531"/>
                  </a:lnTo>
                  <a:lnTo>
                    <a:pt x="585803" y="172531"/>
                  </a:lnTo>
                  <a:lnTo>
                    <a:pt x="585803" y="182680"/>
                  </a:lnTo>
                  <a:lnTo>
                    <a:pt x="595252" y="182680"/>
                  </a:lnTo>
                  <a:lnTo>
                    <a:pt x="604700" y="182680"/>
                  </a:lnTo>
                  <a:lnTo>
                    <a:pt x="604700" y="192829"/>
                  </a:lnTo>
                  <a:lnTo>
                    <a:pt x="614149" y="192829"/>
                  </a:lnTo>
                  <a:lnTo>
                    <a:pt x="623597" y="192829"/>
                  </a:lnTo>
                  <a:lnTo>
                    <a:pt x="623597" y="202978"/>
                  </a:lnTo>
                  <a:lnTo>
                    <a:pt x="633046" y="202978"/>
                  </a:lnTo>
                  <a:lnTo>
                    <a:pt x="642494" y="202978"/>
                  </a:lnTo>
                  <a:lnTo>
                    <a:pt x="642494" y="213127"/>
                  </a:lnTo>
                  <a:lnTo>
                    <a:pt x="651943" y="213127"/>
                  </a:lnTo>
                  <a:lnTo>
                    <a:pt x="661391" y="213127"/>
                  </a:lnTo>
                  <a:lnTo>
                    <a:pt x="670839" y="213127"/>
                  </a:lnTo>
                  <a:lnTo>
                    <a:pt x="670839" y="223275"/>
                  </a:lnTo>
                  <a:lnTo>
                    <a:pt x="680288" y="223275"/>
                  </a:lnTo>
                  <a:lnTo>
                    <a:pt x="699185" y="223275"/>
                  </a:lnTo>
                  <a:lnTo>
                    <a:pt x="727530" y="223275"/>
                  </a:lnTo>
                  <a:lnTo>
                    <a:pt x="736979" y="223275"/>
                  </a:lnTo>
                  <a:lnTo>
                    <a:pt x="736979" y="233424"/>
                  </a:lnTo>
                  <a:lnTo>
                    <a:pt x="746427" y="233424"/>
                  </a:lnTo>
                  <a:lnTo>
                    <a:pt x="765324" y="233424"/>
                  </a:lnTo>
                  <a:lnTo>
                    <a:pt x="765324" y="243573"/>
                  </a:lnTo>
                  <a:lnTo>
                    <a:pt x="812566" y="243573"/>
                  </a:lnTo>
                  <a:lnTo>
                    <a:pt x="840912" y="243573"/>
                  </a:lnTo>
                  <a:lnTo>
                    <a:pt x="850360" y="243573"/>
                  </a:lnTo>
                  <a:lnTo>
                    <a:pt x="859808" y="243573"/>
                  </a:lnTo>
                  <a:lnTo>
                    <a:pt x="859808" y="253722"/>
                  </a:lnTo>
                  <a:lnTo>
                    <a:pt x="869257" y="253722"/>
                  </a:lnTo>
                  <a:lnTo>
                    <a:pt x="878705" y="253722"/>
                  </a:lnTo>
                  <a:lnTo>
                    <a:pt x="878705" y="263871"/>
                  </a:lnTo>
                  <a:lnTo>
                    <a:pt x="888154" y="263871"/>
                  </a:lnTo>
                  <a:lnTo>
                    <a:pt x="897602" y="263871"/>
                  </a:lnTo>
                  <a:lnTo>
                    <a:pt x="907051" y="263871"/>
                  </a:lnTo>
                  <a:lnTo>
                    <a:pt x="907051" y="274020"/>
                  </a:lnTo>
                  <a:lnTo>
                    <a:pt x="916499" y="274020"/>
                  </a:lnTo>
                  <a:lnTo>
                    <a:pt x="935396" y="274020"/>
                  </a:lnTo>
                  <a:lnTo>
                    <a:pt x="935396" y="284169"/>
                  </a:lnTo>
                  <a:lnTo>
                    <a:pt x="954293" y="284169"/>
                  </a:lnTo>
                  <a:lnTo>
                    <a:pt x="963741" y="284169"/>
                  </a:lnTo>
                  <a:lnTo>
                    <a:pt x="963741" y="294318"/>
                  </a:lnTo>
                  <a:lnTo>
                    <a:pt x="973190" y="294318"/>
                  </a:lnTo>
                  <a:lnTo>
                    <a:pt x="982638" y="294318"/>
                  </a:lnTo>
                  <a:lnTo>
                    <a:pt x="982638" y="304467"/>
                  </a:lnTo>
                  <a:lnTo>
                    <a:pt x="1001535" y="304467"/>
                  </a:lnTo>
                  <a:lnTo>
                    <a:pt x="1029881" y="304467"/>
                  </a:lnTo>
                  <a:lnTo>
                    <a:pt x="1039329" y="304467"/>
                  </a:lnTo>
                  <a:lnTo>
                    <a:pt x="1048777" y="304467"/>
                  </a:lnTo>
                  <a:lnTo>
                    <a:pt x="1048777" y="314616"/>
                  </a:lnTo>
                  <a:lnTo>
                    <a:pt x="1058226" y="314616"/>
                  </a:lnTo>
                  <a:lnTo>
                    <a:pt x="1058226" y="324765"/>
                  </a:lnTo>
                  <a:lnTo>
                    <a:pt x="1067674" y="324765"/>
                  </a:lnTo>
                  <a:lnTo>
                    <a:pt x="1067674" y="334913"/>
                  </a:lnTo>
                  <a:lnTo>
                    <a:pt x="1086571" y="334913"/>
                  </a:lnTo>
                  <a:lnTo>
                    <a:pt x="1096020" y="334913"/>
                  </a:lnTo>
                  <a:lnTo>
                    <a:pt x="1096020" y="345062"/>
                  </a:lnTo>
                  <a:lnTo>
                    <a:pt x="1105468" y="345062"/>
                  </a:lnTo>
                  <a:lnTo>
                    <a:pt x="1114917" y="345062"/>
                  </a:lnTo>
                  <a:lnTo>
                    <a:pt x="1124365" y="345062"/>
                  </a:lnTo>
                  <a:lnTo>
                    <a:pt x="1124365" y="355211"/>
                  </a:lnTo>
                  <a:lnTo>
                    <a:pt x="1143262" y="355211"/>
                  </a:lnTo>
                  <a:lnTo>
                    <a:pt x="1162159" y="355211"/>
                  </a:lnTo>
                  <a:lnTo>
                    <a:pt x="1171607" y="355211"/>
                  </a:lnTo>
                  <a:lnTo>
                    <a:pt x="1171607" y="365360"/>
                  </a:lnTo>
                  <a:lnTo>
                    <a:pt x="1190504" y="365360"/>
                  </a:lnTo>
                  <a:lnTo>
                    <a:pt x="1209401" y="365360"/>
                  </a:lnTo>
                  <a:lnTo>
                    <a:pt x="1218850" y="365360"/>
                  </a:lnTo>
                  <a:lnTo>
                    <a:pt x="1218850" y="375509"/>
                  </a:lnTo>
                  <a:lnTo>
                    <a:pt x="1218850" y="385658"/>
                  </a:lnTo>
                  <a:lnTo>
                    <a:pt x="1228298" y="385658"/>
                  </a:lnTo>
                  <a:lnTo>
                    <a:pt x="1228298" y="395807"/>
                  </a:lnTo>
                  <a:lnTo>
                    <a:pt x="1237746" y="395807"/>
                  </a:lnTo>
                  <a:lnTo>
                    <a:pt x="1247195" y="395807"/>
                  </a:lnTo>
                  <a:lnTo>
                    <a:pt x="1247195" y="405956"/>
                  </a:lnTo>
                  <a:lnTo>
                    <a:pt x="1266092" y="405956"/>
                  </a:lnTo>
                  <a:lnTo>
                    <a:pt x="1275540" y="405956"/>
                  </a:lnTo>
                  <a:lnTo>
                    <a:pt x="1284989" y="405956"/>
                  </a:lnTo>
                  <a:lnTo>
                    <a:pt x="1284989" y="416105"/>
                  </a:lnTo>
                  <a:lnTo>
                    <a:pt x="1294437" y="416105"/>
                  </a:lnTo>
                  <a:lnTo>
                    <a:pt x="1294437" y="426254"/>
                  </a:lnTo>
                  <a:lnTo>
                    <a:pt x="1313334" y="426254"/>
                  </a:lnTo>
                  <a:lnTo>
                    <a:pt x="1322782" y="426254"/>
                  </a:lnTo>
                  <a:lnTo>
                    <a:pt x="1322782" y="436403"/>
                  </a:lnTo>
                  <a:lnTo>
                    <a:pt x="1332231" y="436403"/>
                  </a:lnTo>
                  <a:lnTo>
                    <a:pt x="1332231" y="446551"/>
                  </a:lnTo>
                  <a:lnTo>
                    <a:pt x="1341679" y="446551"/>
                  </a:lnTo>
                  <a:lnTo>
                    <a:pt x="1351128" y="446551"/>
                  </a:lnTo>
                  <a:lnTo>
                    <a:pt x="1351128" y="456700"/>
                  </a:lnTo>
                  <a:lnTo>
                    <a:pt x="1370025" y="456700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398370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07819" y="487147"/>
                  </a:lnTo>
                  <a:lnTo>
                    <a:pt x="1417267" y="487147"/>
                  </a:lnTo>
                  <a:lnTo>
                    <a:pt x="1436164" y="487147"/>
                  </a:lnTo>
                  <a:lnTo>
                    <a:pt x="1436164" y="497296"/>
                  </a:lnTo>
                  <a:lnTo>
                    <a:pt x="1445612" y="497296"/>
                  </a:lnTo>
                  <a:lnTo>
                    <a:pt x="1445612" y="507445"/>
                  </a:lnTo>
                  <a:lnTo>
                    <a:pt x="1455061" y="507445"/>
                  </a:lnTo>
                  <a:lnTo>
                    <a:pt x="1455061" y="517594"/>
                  </a:lnTo>
                  <a:lnTo>
                    <a:pt x="1455061" y="527743"/>
                  </a:lnTo>
                  <a:lnTo>
                    <a:pt x="1464509" y="527743"/>
                  </a:lnTo>
                  <a:lnTo>
                    <a:pt x="1473958" y="527743"/>
                  </a:lnTo>
                  <a:lnTo>
                    <a:pt x="1483406" y="527743"/>
                  </a:lnTo>
                  <a:lnTo>
                    <a:pt x="1483406" y="537892"/>
                  </a:lnTo>
                  <a:lnTo>
                    <a:pt x="1492855" y="537892"/>
                  </a:lnTo>
                  <a:lnTo>
                    <a:pt x="1502303" y="537892"/>
                  </a:lnTo>
                  <a:lnTo>
                    <a:pt x="1502303" y="548041"/>
                  </a:lnTo>
                  <a:lnTo>
                    <a:pt x="1511751" y="548041"/>
                  </a:lnTo>
                  <a:lnTo>
                    <a:pt x="1521200" y="548041"/>
                  </a:lnTo>
                  <a:lnTo>
                    <a:pt x="1521200" y="558189"/>
                  </a:lnTo>
                  <a:lnTo>
                    <a:pt x="1530648" y="558189"/>
                  </a:lnTo>
                  <a:lnTo>
                    <a:pt x="1540097" y="558189"/>
                  </a:lnTo>
                  <a:lnTo>
                    <a:pt x="1540097" y="568338"/>
                  </a:lnTo>
                  <a:lnTo>
                    <a:pt x="1549545" y="568338"/>
                  </a:lnTo>
                  <a:lnTo>
                    <a:pt x="1549545" y="578487"/>
                  </a:lnTo>
                  <a:lnTo>
                    <a:pt x="1558994" y="578487"/>
                  </a:lnTo>
                  <a:lnTo>
                    <a:pt x="1558994" y="588636"/>
                  </a:lnTo>
                  <a:lnTo>
                    <a:pt x="1587339" y="588636"/>
                  </a:lnTo>
                  <a:lnTo>
                    <a:pt x="1606236" y="588636"/>
                  </a:lnTo>
                  <a:lnTo>
                    <a:pt x="1606236" y="598785"/>
                  </a:lnTo>
                  <a:lnTo>
                    <a:pt x="1615684" y="598785"/>
                  </a:lnTo>
                  <a:lnTo>
                    <a:pt x="1625133" y="598785"/>
                  </a:lnTo>
                  <a:lnTo>
                    <a:pt x="1625133" y="608934"/>
                  </a:lnTo>
                  <a:lnTo>
                    <a:pt x="1634581" y="608934"/>
                  </a:lnTo>
                  <a:lnTo>
                    <a:pt x="1644030" y="608934"/>
                  </a:lnTo>
                  <a:lnTo>
                    <a:pt x="1672375" y="608934"/>
                  </a:lnTo>
                  <a:lnTo>
                    <a:pt x="1672375" y="619083"/>
                  </a:lnTo>
                  <a:lnTo>
                    <a:pt x="1691272" y="619083"/>
                  </a:lnTo>
                  <a:lnTo>
                    <a:pt x="1700720" y="619083"/>
                  </a:lnTo>
                  <a:lnTo>
                    <a:pt x="1700720" y="629232"/>
                  </a:lnTo>
                  <a:lnTo>
                    <a:pt x="1710169" y="629232"/>
                  </a:lnTo>
                  <a:lnTo>
                    <a:pt x="1710169" y="639381"/>
                  </a:lnTo>
                  <a:lnTo>
                    <a:pt x="1738514" y="639381"/>
                  </a:lnTo>
                  <a:lnTo>
                    <a:pt x="1757411" y="639381"/>
                  </a:lnTo>
                  <a:lnTo>
                    <a:pt x="1766860" y="639381"/>
                  </a:lnTo>
                  <a:lnTo>
                    <a:pt x="1766860" y="649530"/>
                  </a:lnTo>
                  <a:lnTo>
                    <a:pt x="1776308" y="649530"/>
                  </a:lnTo>
                  <a:lnTo>
                    <a:pt x="1785757" y="649530"/>
                  </a:lnTo>
                  <a:lnTo>
                    <a:pt x="1785757" y="659679"/>
                  </a:lnTo>
                  <a:lnTo>
                    <a:pt x="1795205" y="659679"/>
                  </a:lnTo>
                  <a:lnTo>
                    <a:pt x="1814102" y="659679"/>
                  </a:lnTo>
                  <a:lnTo>
                    <a:pt x="1832999" y="659679"/>
                  </a:lnTo>
                  <a:lnTo>
                    <a:pt x="1832999" y="669827"/>
                  </a:lnTo>
                  <a:lnTo>
                    <a:pt x="1842447" y="669827"/>
                  </a:lnTo>
                  <a:lnTo>
                    <a:pt x="1851896" y="669827"/>
                  </a:lnTo>
                  <a:lnTo>
                    <a:pt x="1861344" y="669827"/>
                  </a:lnTo>
                  <a:lnTo>
                    <a:pt x="1861344" y="679976"/>
                  </a:lnTo>
                  <a:lnTo>
                    <a:pt x="1880241" y="679976"/>
                  </a:lnTo>
                  <a:lnTo>
                    <a:pt x="1880241" y="690125"/>
                  </a:lnTo>
                  <a:lnTo>
                    <a:pt x="1889689" y="690125"/>
                  </a:lnTo>
                  <a:lnTo>
                    <a:pt x="1899138" y="690125"/>
                  </a:lnTo>
                  <a:lnTo>
                    <a:pt x="1918035" y="690125"/>
                  </a:lnTo>
                  <a:lnTo>
                    <a:pt x="1918035" y="700274"/>
                  </a:lnTo>
                  <a:lnTo>
                    <a:pt x="1936932" y="700274"/>
                  </a:lnTo>
                  <a:lnTo>
                    <a:pt x="1946380" y="700274"/>
                  </a:lnTo>
                  <a:lnTo>
                    <a:pt x="1965277" y="700274"/>
                  </a:lnTo>
                  <a:lnTo>
                    <a:pt x="1965277" y="710423"/>
                  </a:lnTo>
                  <a:lnTo>
                    <a:pt x="1974725" y="710423"/>
                  </a:lnTo>
                  <a:lnTo>
                    <a:pt x="1984174" y="710423"/>
                  </a:lnTo>
                  <a:lnTo>
                    <a:pt x="1984174" y="720572"/>
                  </a:lnTo>
                  <a:lnTo>
                    <a:pt x="2012519" y="720572"/>
                  </a:lnTo>
                  <a:lnTo>
                    <a:pt x="2021968" y="720572"/>
                  </a:lnTo>
                  <a:lnTo>
                    <a:pt x="2021968" y="730721"/>
                  </a:lnTo>
                  <a:lnTo>
                    <a:pt x="2031416" y="730721"/>
                  </a:lnTo>
                  <a:lnTo>
                    <a:pt x="2050313" y="730721"/>
                  </a:lnTo>
                  <a:lnTo>
                    <a:pt x="2069210" y="730721"/>
                  </a:lnTo>
                  <a:lnTo>
                    <a:pt x="2069210" y="740870"/>
                  </a:lnTo>
                  <a:lnTo>
                    <a:pt x="2088107" y="740870"/>
                  </a:lnTo>
                  <a:lnTo>
                    <a:pt x="2107004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25901" y="751019"/>
                  </a:lnTo>
                  <a:lnTo>
                    <a:pt x="2135349" y="751019"/>
                  </a:lnTo>
                  <a:lnTo>
                    <a:pt x="2135349" y="761168"/>
                  </a:lnTo>
                  <a:lnTo>
                    <a:pt x="2144798" y="761168"/>
                  </a:lnTo>
                  <a:lnTo>
                    <a:pt x="2144798" y="771317"/>
                  </a:lnTo>
                  <a:lnTo>
                    <a:pt x="2163694" y="771317"/>
                  </a:lnTo>
                  <a:lnTo>
                    <a:pt x="2173143" y="771317"/>
                  </a:lnTo>
                  <a:lnTo>
                    <a:pt x="2182591" y="771317"/>
                  </a:lnTo>
                  <a:lnTo>
                    <a:pt x="2182591" y="781465"/>
                  </a:lnTo>
                  <a:lnTo>
                    <a:pt x="2192040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0385" y="791614"/>
                  </a:lnTo>
                  <a:lnTo>
                    <a:pt x="2229834" y="791614"/>
                  </a:lnTo>
                  <a:lnTo>
                    <a:pt x="2229834" y="801763"/>
                  </a:lnTo>
                  <a:lnTo>
                    <a:pt x="2239282" y="801763"/>
                  </a:lnTo>
                  <a:lnTo>
                    <a:pt x="2248731" y="801763"/>
                  </a:lnTo>
                  <a:lnTo>
                    <a:pt x="2286524" y="801763"/>
                  </a:lnTo>
                  <a:lnTo>
                    <a:pt x="2286524" y="811912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24318" y="811912"/>
                  </a:lnTo>
                  <a:lnTo>
                    <a:pt x="2324318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62112" y="822061"/>
                  </a:lnTo>
                  <a:lnTo>
                    <a:pt x="2362112" y="832210"/>
                  </a:lnTo>
                  <a:lnTo>
                    <a:pt x="2371560" y="832210"/>
                  </a:lnTo>
                  <a:lnTo>
                    <a:pt x="2390457" y="832210"/>
                  </a:lnTo>
                  <a:lnTo>
                    <a:pt x="2390457" y="842359"/>
                  </a:lnTo>
                  <a:lnTo>
                    <a:pt x="2399906" y="842359"/>
                  </a:lnTo>
                  <a:lnTo>
                    <a:pt x="2399906" y="852508"/>
                  </a:lnTo>
                  <a:lnTo>
                    <a:pt x="2409354" y="852508"/>
                  </a:lnTo>
                  <a:lnTo>
                    <a:pt x="2418803" y="852508"/>
                  </a:lnTo>
                  <a:lnTo>
                    <a:pt x="2428251" y="852508"/>
                  </a:lnTo>
                  <a:lnTo>
                    <a:pt x="2428251" y="862657"/>
                  </a:lnTo>
                  <a:lnTo>
                    <a:pt x="2437700" y="862657"/>
                  </a:lnTo>
                  <a:lnTo>
                    <a:pt x="2447148" y="862657"/>
                  </a:lnTo>
                  <a:lnTo>
                    <a:pt x="2447148" y="872806"/>
                  </a:lnTo>
                  <a:lnTo>
                    <a:pt x="2456596" y="872806"/>
                  </a:lnTo>
                  <a:lnTo>
                    <a:pt x="2494390" y="872806"/>
                  </a:lnTo>
                  <a:lnTo>
                    <a:pt x="2494390" y="882955"/>
                  </a:lnTo>
                  <a:lnTo>
                    <a:pt x="2503839" y="882955"/>
                  </a:lnTo>
                  <a:lnTo>
                    <a:pt x="2532184" y="882955"/>
                  </a:lnTo>
                  <a:lnTo>
                    <a:pt x="2541632" y="882955"/>
                  </a:lnTo>
                  <a:lnTo>
                    <a:pt x="2541632" y="893103"/>
                  </a:lnTo>
                  <a:lnTo>
                    <a:pt x="2551081" y="893103"/>
                  </a:lnTo>
                  <a:lnTo>
                    <a:pt x="2579426" y="893103"/>
                  </a:lnTo>
                  <a:lnTo>
                    <a:pt x="2598323" y="893103"/>
                  </a:lnTo>
                  <a:lnTo>
                    <a:pt x="2598323" y="903252"/>
                  </a:lnTo>
                  <a:lnTo>
                    <a:pt x="2607772" y="903252"/>
                  </a:lnTo>
                  <a:lnTo>
                    <a:pt x="2636117" y="903252"/>
                  </a:lnTo>
                  <a:lnTo>
                    <a:pt x="2636117" y="913401"/>
                  </a:lnTo>
                  <a:lnTo>
                    <a:pt x="2645565" y="913401"/>
                  </a:lnTo>
                  <a:lnTo>
                    <a:pt x="2711705" y="913401"/>
                  </a:lnTo>
                  <a:lnTo>
                    <a:pt x="2711705" y="923550"/>
                  </a:lnTo>
                  <a:lnTo>
                    <a:pt x="2721153" y="923550"/>
                  </a:lnTo>
                  <a:lnTo>
                    <a:pt x="2730601" y="923550"/>
                  </a:lnTo>
                  <a:lnTo>
                    <a:pt x="2730601" y="933699"/>
                  </a:lnTo>
                  <a:lnTo>
                    <a:pt x="2768395" y="933699"/>
                  </a:lnTo>
                  <a:lnTo>
                    <a:pt x="2777844" y="933699"/>
                  </a:lnTo>
                  <a:lnTo>
                    <a:pt x="2806189" y="933699"/>
                  </a:lnTo>
                </a:path>
              </a:pathLst>
            </a:custGeom>
            <a:ln w="302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952985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52985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52985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24972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171364" y="4462660"/>
            <a:ext cx="3000375" cy="1446530"/>
            <a:chOff x="5171364" y="4462660"/>
            <a:chExt cx="3000375" cy="1446530"/>
          </a:xfrm>
        </p:grpSpPr>
        <p:sp>
          <p:nvSpPr>
            <p:cNvPr id="74" name="object 74"/>
            <p:cNvSpPr/>
            <p:nvPr/>
          </p:nvSpPr>
          <p:spPr>
            <a:xfrm>
              <a:off x="5246951" y="5827638"/>
              <a:ext cx="2551430" cy="81280"/>
            </a:xfrm>
            <a:custGeom>
              <a:avLst/>
              <a:gdLst/>
              <a:ahLst/>
              <a:cxnLst/>
              <a:rect l="l" t="t" r="r" b="b"/>
              <a:pathLst>
                <a:path w="2551429" h="81279">
                  <a:moveTo>
                    <a:pt x="0" y="0"/>
                  </a:moveTo>
                  <a:lnTo>
                    <a:pt x="2551081" y="0"/>
                  </a:lnTo>
                </a:path>
                <a:path w="2551429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57168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67384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7600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87816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98033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71364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71364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71364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71364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71364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71364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46950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46951" y="4518429"/>
              <a:ext cx="2806700" cy="984885"/>
            </a:xfrm>
            <a:custGeom>
              <a:avLst/>
              <a:gdLst/>
              <a:ahLst/>
              <a:cxnLst/>
              <a:rect l="l" t="t" r="r" b="b"/>
              <a:pathLst>
                <a:path w="2806700" h="9848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66139" y="30446"/>
                  </a:lnTo>
                  <a:lnTo>
                    <a:pt x="66139" y="40595"/>
                  </a:lnTo>
                  <a:lnTo>
                    <a:pt x="75587" y="40595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94484" y="71042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13381" y="91340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41726" y="121786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60623" y="131935"/>
                  </a:lnTo>
                  <a:lnTo>
                    <a:pt x="170072" y="131935"/>
                  </a:lnTo>
                  <a:lnTo>
                    <a:pt x="170072" y="142084"/>
                  </a:lnTo>
                  <a:lnTo>
                    <a:pt x="179520" y="142084"/>
                  </a:lnTo>
                  <a:lnTo>
                    <a:pt x="179520" y="152233"/>
                  </a:lnTo>
                  <a:lnTo>
                    <a:pt x="188968" y="152233"/>
                  </a:lnTo>
                  <a:lnTo>
                    <a:pt x="188968" y="162382"/>
                  </a:lnTo>
                  <a:lnTo>
                    <a:pt x="198417" y="162382"/>
                  </a:lnTo>
                  <a:lnTo>
                    <a:pt x="217314" y="162382"/>
                  </a:lnTo>
                  <a:lnTo>
                    <a:pt x="217314" y="172531"/>
                  </a:lnTo>
                  <a:lnTo>
                    <a:pt x="226762" y="172531"/>
                  </a:lnTo>
                  <a:lnTo>
                    <a:pt x="236211" y="172531"/>
                  </a:lnTo>
                  <a:lnTo>
                    <a:pt x="236211" y="182680"/>
                  </a:lnTo>
                  <a:lnTo>
                    <a:pt x="245659" y="182680"/>
                  </a:lnTo>
                  <a:lnTo>
                    <a:pt x="255108" y="182680"/>
                  </a:lnTo>
                  <a:lnTo>
                    <a:pt x="255108" y="192829"/>
                  </a:lnTo>
                  <a:lnTo>
                    <a:pt x="264556" y="192829"/>
                  </a:lnTo>
                  <a:lnTo>
                    <a:pt x="264556" y="202978"/>
                  </a:lnTo>
                  <a:lnTo>
                    <a:pt x="274005" y="202978"/>
                  </a:lnTo>
                  <a:lnTo>
                    <a:pt x="274005" y="213127"/>
                  </a:lnTo>
                  <a:lnTo>
                    <a:pt x="283453" y="213127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302350" y="233424"/>
                  </a:lnTo>
                  <a:lnTo>
                    <a:pt x="311798" y="233424"/>
                  </a:lnTo>
                  <a:lnTo>
                    <a:pt x="321247" y="233424"/>
                  </a:lnTo>
                  <a:lnTo>
                    <a:pt x="330695" y="233424"/>
                  </a:lnTo>
                  <a:lnTo>
                    <a:pt x="330695" y="243573"/>
                  </a:lnTo>
                  <a:lnTo>
                    <a:pt x="340144" y="243573"/>
                  </a:lnTo>
                  <a:lnTo>
                    <a:pt x="349592" y="243573"/>
                  </a:lnTo>
                  <a:lnTo>
                    <a:pt x="349592" y="253722"/>
                  </a:lnTo>
                  <a:lnTo>
                    <a:pt x="359041" y="253722"/>
                  </a:lnTo>
                  <a:lnTo>
                    <a:pt x="359041" y="263871"/>
                  </a:lnTo>
                  <a:lnTo>
                    <a:pt x="368489" y="263871"/>
                  </a:lnTo>
                  <a:lnTo>
                    <a:pt x="387386" y="263871"/>
                  </a:lnTo>
                  <a:lnTo>
                    <a:pt x="406283" y="263871"/>
                  </a:lnTo>
                  <a:lnTo>
                    <a:pt x="406283" y="274020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62974" y="284169"/>
                  </a:lnTo>
                  <a:lnTo>
                    <a:pt x="462974" y="294318"/>
                  </a:lnTo>
                  <a:lnTo>
                    <a:pt x="472422" y="294318"/>
                  </a:lnTo>
                  <a:lnTo>
                    <a:pt x="481870" y="294318"/>
                  </a:lnTo>
                  <a:lnTo>
                    <a:pt x="491319" y="294318"/>
                  </a:lnTo>
                  <a:lnTo>
                    <a:pt x="491319" y="304467"/>
                  </a:lnTo>
                  <a:lnTo>
                    <a:pt x="491319" y="314616"/>
                  </a:lnTo>
                  <a:lnTo>
                    <a:pt x="500767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38561" y="324765"/>
                  </a:lnTo>
                  <a:lnTo>
                    <a:pt x="538561" y="334913"/>
                  </a:lnTo>
                  <a:lnTo>
                    <a:pt x="557458" y="334913"/>
                  </a:lnTo>
                  <a:lnTo>
                    <a:pt x="576355" y="334913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614149" y="345062"/>
                  </a:lnTo>
                  <a:lnTo>
                    <a:pt x="614149" y="355211"/>
                  </a:lnTo>
                  <a:lnTo>
                    <a:pt x="623597" y="355211"/>
                  </a:lnTo>
                  <a:lnTo>
                    <a:pt x="642494" y="355211"/>
                  </a:lnTo>
                  <a:lnTo>
                    <a:pt x="642494" y="365360"/>
                  </a:lnTo>
                  <a:lnTo>
                    <a:pt x="651943" y="365360"/>
                  </a:lnTo>
                  <a:lnTo>
                    <a:pt x="661391" y="365360"/>
                  </a:lnTo>
                  <a:lnTo>
                    <a:pt x="661391" y="375509"/>
                  </a:lnTo>
                  <a:lnTo>
                    <a:pt x="670839" y="375509"/>
                  </a:lnTo>
                  <a:lnTo>
                    <a:pt x="670839" y="385658"/>
                  </a:lnTo>
                  <a:lnTo>
                    <a:pt x="680288" y="385658"/>
                  </a:lnTo>
                  <a:lnTo>
                    <a:pt x="689736" y="385658"/>
                  </a:lnTo>
                  <a:lnTo>
                    <a:pt x="689736" y="395807"/>
                  </a:lnTo>
                  <a:lnTo>
                    <a:pt x="699185" y="395807"/>
                  </a:lnTo>
                  <a:lnTo>
                    <a:pt x="708633" y="395807"/>
                  </a:lnTo>
                  <a:lnTo>
                    <a:pt x="708633" y="405956"/>
                  </a:lnTo>
                  <a:lnTo>
                    <a:pt x="727530" y="405956"/>
                  </a:lnTo>
                  <a:lnTo>
                    <a:pt x="727530" y="416105"/>
                  </a:lnTo>
                  <a:lnTo>
                    <a:pt x="736979" y="416105"/>
                  </a:lnTo>
                  <a:lnTo>
                    <a:pt x="746427" y="416105"/>
                  </a:lnTo>
                  <a:lnTo>
                    <a:pt x="746427" y="426254"/>
                  </a:lnTo>
                  <a:lnTo>
                    <a:pt x="755875" y="426254"/>
                  </a:lnTo>
                  <a:lnTo>
                    <a:pt x="755875" y="436403"/>
                  </a:lnTo>
                  <a:lnTo>
                    <a:pt x="774772" y="436403"/>
                  </a:lnTo>
                  <a:lnTo>
                    <a:pt x="784221" y="436403"/>
                  </a:lnTo>
                  <a:lnTo>
                    <a:pt x="784221" y="446551"/>
                  </a:lnTo>
                  <a:lnTo>
                    <a:pt x="793669" y="446551"/>
                  </a:lnTo>
                  <a:lnTo>
                    <a:pt x="793669" y="456700"/>
                  </a:lnTo>
                  <a:lnTo>
                    <a:pt x="803118" y="456700"/>
                  </a:lnTo>
                  <a:lnTo>
                    <a:pt x="812566" y="456700"/>
                  </a:lnTo>
                  <a:lnTo>
                    <a:pt x="812566" y="466849"/>
                  </a:lnTo>
                  <a:lnTo>
                    <a:pt x="822015" y="466849"/>
                  </a:lnTo>
                  <a:lnTo>
                    <a:pt x="831463" y="466849"/>
                  </a:lnTo>
                  <a:lnTo>
                    <a:pt x="831463" y="476998"/>
                  </a:lnTo>
                  <a:lnTo>
                    <a:pt x="840912" y="476998"/>
                  </a:lnTo>
                  <a:lnTo>
                    <a:pt x="850360" y="476998"/>
                  </a:lnTo>
                  <a:lnTo>
                    <a:pt x="850360" y="487147"/>
                  </a:lnTo>
                  <a:lnTo>
                    <a:pt x="869257" y="487147"/>
                  </a:lnTo>
                  <a:lnTo>
                    <a:pt x="897602" y="487147"/>
                  </a:lnTo>
                  <a:lnTo>
                    <a:pt x="897602" y="497296"/>
                  </a:lnTo>
                  <a:lnTo>
                    <a:pt x="907051" y="497296"/>
                  </a:lnTo>
                  <a:lnTo>
                    <a:pt x="925948" y="497296"/>
                  </a:lnTo>
                  <a:lnTo>
                    <a:pt x="925948" y="507445"/>
                  </a:lnTo>
                  <a:lnTo>
                    <a:pt x="954293" y="507445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73190" y="517594"/>
                  </a:lnTo>
                  <a:lnTo>
                    <a:pt x="992087" y="517594"/>
                  </a:lnTo>
                  <a:lnTo>
                    <a:pt x="1001535" y="517594"/>
                  </a:lnTo>
                  <a:lnTo>
                    <a:pt x="1029881" y="517594"/>
                  </a:lnTo>
                  <a:lnTo>
                    <a:pt x="1029881" y="527743"/>
                  </a:lnTo>
                  <a:lnTo>
                    <a:pt x="1048777" y="527743"/>
                  </a:lnTo>
                  <a:lnTo>
                    <a:pt x="1048777" y="537892"/>
                  </a:lnTo>
                  <a:lnTo>
                    <a:pt x="1058226" y="537892"/>
                  </a:lnTo>
                  <a:lnTo>
                    <a:pt x="1067674" y="537892"/>
                  </a:lnTo>
                  <a:lnTo>
                    <a:pt x="1077123" y="537892"/>
                  </a:lnTo>
                  <a:lnTo>
                    <a:pt x="1096020" y="537892"/>
                  </a:lnTo>
                  <a:lnTo>
                    <a:pt x="1096020" y="548041"/>
                  </a:lnTo>
                  <a:lnTo>
                    <a:pt x="1105468" y="548041"/>
                  </a:lnTo>
                  <a:lnTo>
                    <a:pt x="1114917" y="548041"/>
                  </a:lnTo>
                  <a:lnTo>
                    <a:pt x="1124365" y="548041"/>
                  </a:lnTo>
                  <a:lnTo>
                    <a:pt x="1124365" y="558189"/>
                  </a:lnTo>
                  <a:lnTo>
                    <a:pt x="1133813" y="558189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52710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99953" y="578487"/>
                  </a:lnTo>
                  <a:lnTo>
                    <a:pt x="1218850" y="578487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47195" y="588636"/>
                  </a:lnTo>
                  <a:lnTo>
                    <a:pt x="1247195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84989" y="608934"/>
                  </a:lnTo>
                  <a:lnTo>
                    <a:pt x="1303886" y="608934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22782" y="619083"/>
                  </a:lnTo>
                  <a:lnTo>
                    <a:pt x="1322782" y="629232"/>
                  </a:lnTo>
                  <a:lnTo>
                    <a:pt x="1332231" y="629232"/>
                  </a:lnTo>
                  <a:lnTo>
                    <a:pt x="1332231" y="639381"/>
                  </a:lnTo>
                  <a:lnTo>
                    <a:pt x="1341679" y="639381"/>
                  </a:lnTo>
                  <a:lnTo>
                    <a:pt x="1341679" y="649530"/>
                  </a:lnTo>
                  <a:lnTo>
                    <a:pt x="1360576" y="649530"/>
                  </a:lnTo>
                  <a:lnTo>
                    <a:pt x="1370025" y="649530"/>
                  </a:lnTo>
                  <a:lnTo>
                    <a:pt x="1370025" y="659679"/>
                  </a:lnTo>
                  <a:lnTo>
                    <a:pt x="1379473" y="659679"/>
                  </a:lnTo>
                  <a:lnTo>
                    <a:pt x="1417267" y="659679"/>
                  </a:lnTo>
                  <a:lnTo>
                    <a:pt x="1417267" y="669827"/>
                  </a:lnTo>
                  <a:lnTo>
                    <a:pt x="1426715" y="669827"/>
                  </a:lnTo>
                  <a:lnTo>
                    <a:pt x="1436164" y="669827"/>
                  </a:lnTo>
                  <a:lnTo>
                    <a:pt x="1436164" y="679976"/>
                  </a:lnTo>
                  <a:lnTo>
                    <a:pt x="1445612" y="679976"/>
                  </a:lnTo>
                  <a:lnTo>
                    <a:pt x="1473958" y="679976"/>
                  </a:lnTo>
                  <a:lnTo>
                    <a:pt x="1492855" y="679976"/>
                  </a:lnTo>
                  <a:lnTo>
                    <a:pt x="1492855" y="690125"/>
                  </a:lnTo>
                  <a:lnTo>
                    <a:pt x="1492855" y="700274"/>
                  </a:lnTo>
                  <a:lnTo>
                    <a:pt x="1502303" y="700274"/>
                  </a:lnTo>
                  <a:lnTo>
                    <a:pt x="1511751" y="700274"/>
                  </a:lnTo>
                  <a:lnTo>
                    <a:pt x="1521200" y="700274"/>
                  </a:lnTo>
                  <a:lnTo>
                    <a:pt x="1521200" y="710423"/>
                  </a:lnTo>
                  <a:lnTo>
                    <a:pt x="1521200" y="720572"/>
                  </a:lnTo>
                  <a:lnTo>
                    <a:pt x="1530648" y="720572"/>
                  </a:lnTo>
                  <a:lnTo>
                    <a:pt x="1540097" y="720572"/>
                  </a:lnTo>
                  <a:lnTo>
                    <a:pt x="1540097" y="730721"/>
                  </a:lnTo>
                  <a:lnTo>
                    <a:pt x="1577891" y="730721"/>
                  </a:lnTo>
                  <a:lnTo>
                    <a:pt x="1587339" y="730721"/>
                  </a:lnTo>
                  <a:lnTo>
                    <a:pt x="1615684" y="730721"/>
                  </a:lnTo>
                  <a:lnTo>
                    <a:pt x="1615684" y="740870"/>
                  </a:lnTo>
                  <a:lnTo>
                    <a:pt x="1634581" y="740870"/>
                  </a:lnTo>
                  <a:lnTo>
                    <a:pt x="1653478" y="740870"/>
                  </a:lnTo>
                  <a:lnTo>
                    <a:pt x="1662927" y="740870"/>
                  </a:lnTo>
                  <a:lnTo>
                    <a:pt x="1662927" y="751019"/>
                  </a:lnTo>
                  <a:lnTo>
                    <a:pt x="1681824" y="751019"/>
                  </a:lnTo>
                  <a:lnTo>
                    <a:pt x="1691272" y="751019"/>
                  </a:lnTo>
                  <a:lnTo>
                    <a:pt x="1691272" y="761168"/>
                  </a:lnTo>
                  <a:lnTo>
                    <a:pt x="1710169" y="761168"/>
                  </a:lnTo>
                  <a:lnTo>
                    <a:pt x="1719617" y="761168"/>
                  </a:lnTo>
                  <a:lnTo>
                    <a:pt x="1729066" y="761168"/>
                  </a:lnTo>
                  <a:lnTo>
                    <a:pt x="1729066" y="771317"/>
                  </a:lnTo>
                  <a:lnTo>
                    <a:pt x="1738514" y="771317"/>
                  </a:lnTo>
                  <a:lnTo>
                    <a:pt x="1757411" y="771317"/>
                  </a:lnTo>
                  <a:lnTo>
                    <a:pt x="1766860" y="771317"/>
                  </a:lnTo>
                  <a:lnTo>
                    <a:pt x="1785757" y="771317"/>
                  </a:lnTo>
                  <a:lnTo>
                    <a:pt x="1785757" y="781465"/>
                  </a:lnTo>
                  <a:lnTo>
                    <a:pt x="1795205" y="781465"/>
                  </a:lnTo>
                  <a:lnTo>
                    <a:pt x="1814102" y="781465"/>
                  </a:lnTo>
                  <a:lnTo>
                    <a:pt x="1823550" y="781465"/>
                  </a:lnTo>
                  <a:lnTo>
                    <a:pt x="1842447" y="781465"/>
                  </a:lnTo>
                  <a:lnTo>
                    <a:pt x="1842447" y="791614"/>
                  </a:lnTo>
                  <a:lnTo>
                    <a:pt x="1880241" y="791614"/>
                  </a:lnTo>
                  <a:lnTo>
                    <a:pt x="1889689" y="791614"/>
                  </a:lnTo>
                  <a:lnTo>
                    <a:pt x="1889689" y="801763"/>
                  </a:lnTo>
                  <a:lnTo>
                    <a:pt x="1908586" y="801763"/>
                  </a:lnTo>
                  <a:lnTo>
                    <a:pt x="1918035" y="801763"/>
                  </a:lnTo>
                  <a:lnTo>
                    <a:pt x="1918035" y="811912"/>
                  </a:lnTo>
                  <a:lnTo>
                    <a:pt x="1946380" y="811912"/>
                  </a:lnTo>
                  <a:lnTo>
                    <a:pt x="1974725" y="811912"/>
                  </a:lnTo>
                  <a:lnTo>
                    <a:pt x="1984174" y="811912"/>
                  </a:lnTo>
                  <a:lnTo>
                    <a:pt x="1984174" y="822061"/>
                  </a:lnTo>
                  <a:lnTo>
                    <a:pt x="1993622" y="822061"/>
                  </a:lnTo>
                  <a:lnTo>
                    <a:pt x="2003071" y="822061"/>
                  </a:lnTo>
                  <a:lnTo>
                    <a:pt x="2012519" y="822061"/>
                  </a:lnTo>
                  <a:lnTo>
                    <a:pt x="2012519" y="832210"/>
                  </a:lnTo>
                  <a:lnTo>
                    <a:pt x="2059762" y="832210"/>
                  </a:lnTo>
                  <a:lnTo>
                    <a:pt x="2078658" y="832210"/>
                  </a:lnTo>
                  <a:lnTo>
                    <a:pt x="2097555" y="832210"/>
                  </a:lnTo>
                  <a:lnTo>
                    <a:pt x="2097555" y="842359"/>
                  </a:lnTo>
                  <a:lnTo>
                    <a:pt x="2125901" y="842359"/>
                  </a:lnTo>
                  <a:lnTo>
                    <a:pt x="2144798" y="842359"/>
                  </a:lnTo>
                  <a:lnTo>
                    <a:pt x="2144798" y="852508"/>
                  </a:lnTo>
                  <a:lnTo>
                    <a:pt x="2154246" y="852508"/>
                  </a:lnTo>
                  <a:lnTo>
                    <a:pt x="2163694" y="852508"/>
                  </a:lnTo>
                  <a:lnTo>
                    <a:pt x="2163694" y="862657"/>
                  </a:lnTo>
                  <a:lnTo>
                    <a:pt x="2173143" y="862657"/>
                  </a:lnTo>
                  <a:lnTo>
                    <a:pt x="2192040" y="862657"/>
                  </a:lnTo>
                  <a:lnTo>
                    <a:pt x="2192040" y="872806"/>
                  </a:lnTo>
                  <a:lnTo>
                    <a:pt x="2201488" y="872806"/>
                  </a:lnTo>
                  <a:lnTo>
                    <a:pt x="2239282" y="872806"/>
                  </a:lnTo>
                  <a:lnTo>
                    <a:pt x="2286524" y="872806"/>
                  </a:lnTo>
                  <a:lnTo>
                    <a:pt x="2286524" y="882955"/>
                  </a:lnTo>
                  <a:lnTo>
                    <a:pt x="2295973" y="882955"/>
                  </a:lnTo>
                  <a:lnTo>
                    <a:pt x="2305421" y="882955"/>
                  </a:lnTo>
                  <a:lnTo>
                    <a:pt x="2314870" y="882955"/>
                  </a:lnTo>
                  <a:lnTo>
                    <a:pt x="2314870" y="893103"/>
                  </a:lnTo>
                  <a:lnTo>
                    <a:pt x="2324318" y="893103"/>
                  </a:lnTo>
                  <a:lnTo>
                    <a:pt x="2343215" y="893103"/>
                  </a:lnTo>
                  <a:lnTo>
                    <a:pt x="2343215" y="903252"/>
                  </a:lnTo>
                  <a:lnTo>
                    <a:pt x="2352663" y="903252"/>
                  </a:lnTo>
                  <a:lnTo>
                    <a:pt x="2371560" y="903252"/>
                  </a:lnTo>
                  <a:lnTo>
                    <a:pt x="2371560" y="913401"/>
                  </a:lnTo>
                  <a:lnTo>
                    <a:pt x="2390457" y="913401"/>
                  </a:lnTo>
                  <a:lnTo>
                    <a:pt x="2409354" y="913401"/>
                  </a:lnTo>
                  <a:lnTo>
                    <a:pt x="2409354" y="923550"/>
                  </a:lnTo>
                  <a:lnTo>
                    <a:pt x="2456596" y="923550"/>
                  </a:lnTo>
                  <a:lnTo>
                    <a:pt x="2466045" y="923550"/>
                  </a:lnTo>
                  <a:lnTo>
                    <a:pt x="2494390" y="923550"/>
                  </a:lnTo>
                  <a:lnTo>
                    <a:pt x="2494390" y="933699"/>
                  </a:lnTo>
                  <a:lnTo>
                    <a:pt x="2579426" y="933699"/>
                  </a:lnTo>
                  <a:lnTo>
                    <a:pt x="2588875" y="933699"/>
                  </a:lnTo>
                  <a:lnTo>
                    <a:pt x="2607772" y="933699"/>
                  </a:lnTo>
                  <a:lnTo>
                    <a:pt x="2607772" y="943848"/>
                  </a:lnTo>
                  <a:lnTo>
                    <a:pt x="2617220" y="943848"/>
                  </a:lnTo>
                  <a:lnTo>
                    <a:pt x="2626669" y="943848"/>
                  </a:lnTo>
                  <a:lnTo>
                    <a:pt x="2664462" y="943848"/>
                  </a:lnTo>
                  <a:lnTo>
                    <a:pt x="2664462" y="953997"/>
                  </a:lnTo>
                  <a:lnTo>
                    <a:pt x="2673911" y="953997"/>
                  </a:lnTo>
                  <a:lnTo>
                    <a:pt x="2683359" y="953997"/>
                  </a:lnTo>
                  <a:lnTo>
                    <a:pt x="2692808" y="953997"/>
                  </a:lnTo>
                  <a:lnTo>
                    <a:pt x="2692808" y="964146"/>
                  </a:lnTo>
                  <a:lnTo>
                    <a:pt x="2721153" y="964146"/>
                  </a:lnTo>
                  <a:lnTo>
                    <a:pt x="2730601" y="964146"/>
                  </a:lnTo>
                  <a:lnTo>
                    <a:pt x="2749498" y="964146"/>
                  </a:lnTo>
                  <a:lnTo>
                    <a:pt x="2749498" y="974295"/>
                  </a:lnTo>
                  <a:lnTo>
                    <a:pt x="2768395" y="974295"/>
                  </a:lnTo>
                  <a:lnTo>
                    <a:pt x="2777844" y="974295"/>
                  </a:lnTo>
                  <a:lnTo>
                    <a:pt x="2796741" y="974295"/>
                  </a:lnTo>
                  <a:lnTo>
                    <a:pt x="2796741" y="984444"/>
                  </a:lnTo>
                  <a:lnTo>
                    <a:pt x="2806189" y="984444"/>
                  </a:lnTo>
                </a:path>
              </a:pathLst>
            </a:custGeom>
            <a:ln w="30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46951" y="4518429"/>
              <a:ext cx="2806700" cy="852805"/>
            </a:xfrm>
            <a:custGeom>
              <a:avLst/>
              <a:gdLst/>
              <a:ahLst/>
              <a:cxnLst/>
              <a:rect l="l" t="t" r="r" b="b"/>
              <a:pathLst>
                <a:path w="2806700" h="852804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9448" y="20297"/>
                  </a:lnTo>
                  <a:lnTo>
                    <a:pt x="18896" y="20297"/>
                  </a:lnTo>
                  <a:lnTo>
                    <a:pt x="18896" y="30446"/>
                  </a:lnTo>
                  <a:lnTo>
                    <a:pt x="18896" y="40595"/>
                  </a:lnTo>
                  <a:lnTo>
                    <a:pt x="37793" y="40595"/>
                  </a:lnTo>
                  <a:lnTo>
                    <a:pt x="47242" y="40595"/>
                  </a:lnTo>
                  <a:lnTo>
                    <a:pt x="47242" y="50744"/>
                  </a:lnTo>
                  <a:lnTo>
                    <a:pt x="56690" y="50744"/>
                  </a:lnTo>
                  <a:lnTo>
                    <a:pt x="56690" y="60893"/>
                  </a:lnTo>
                  <a:lnTo>
                    <a:pt x="66139" y="60893"/>
                  </a:lnTo>
                  <a:lnTo>
                    <a:pt x="66139" y="71042"/>
                  </a:lnTo>
                  <a:lnTo>
                    <a:pt x="75587" y="71042"/>
                  </a:lnTo>
                  <a:lnTo>
                    <a:pt x="75587" y="81191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94484" y="101489"/>
                  </a:lnTo>
                  <a:lnTo>
                    <a:pt x="103932" y="101489"/>
                  </a:lnTo>
                  <a:lnTo>
                    <a:pt x="113381" y="101489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51175" y="131935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9520" y="152233"/>
                  </a:lnTo>
                  <a:lnTo>
                    <a:pt x="179520" y="162382"/>
                  </a:lnTo>
                  <a:lnTo>
                    <a:pt x="179520" y="172531"/>
                  </a:lnTo>
                  <a:lnTo>
                    <a:pt x="188968" y="172531"/>
                  </a:lnTo>
                  <a:lnTo>
                    <a:pt x="188968" y="182680"/>
                  </a:lnTo>
                  <a:lnTo>
                    <a:pt x="198417" y="182680"/>
                  </a:lnTo>
                  <a:lnTo>
                    <a:pt x="198417" y="192829"/>
                  </a:lnTo>
                  <a:lnTo>
                    <a:pt x="207865" y="192829"/>
                  </a:lnTo>
                  <a:lnTo>
                    <a:pt x="217314" y="192829"/>
                  </a:lnTo>
                  <a:lnTo>
                    <a:pt x="217314" y="202978"/>
                  </a:lnTo>
                  <a:lnTo>
                    <a:pt x="226762" y="202978"/>
                  </a:lnTo>
                  <a:lnTo>
                    <a:pt x="226762" y="213127"/>
                  </a:lnTo>
                  <a:lnTo>
                    <a:pt x="226762" y="223275"/>
                  </a:lnTo>
                  <a:lnTo>
                    <a:pt x="236211" y="223275"/>
                  </a:lnTo>
                  <a:lnTo>
                    <a:pt x="245659" y="223275"/>
                  </a:lnTo>
                  <a:lnTo>
                    <a:pt x="245659" y="233424"/>
                  </a:lnTo>
                  <a:lnTo>
                    <a:pt x="255108" y="233424"/>
                  </a:lnTo>
                  <a:lnTo>
                    <a:pt x="255108" y="243573"/>
                  </a:lnTo>
                  <a:lnTo>
                    <a:pt x="264556" y="243573"/>
                  </a:lnTo>
                  <a:lnTo>
                    <a:pt x="264556" y="253722"/>
                  </a:lnTo>
                  <a:lnTo>
                    <a:pt x="274005" y="253722"/>
                  </a:lnTo>
                  <a:lnTo>
                    <a:pt x="274005" y="263871"/>
                  </a:lnTo>
                  <a:lnTo>
                    <a:pt x="283453" y="263871"/>
                  </a:lnTo>
                  <a:lnTo>
                    <a:pt x="292901" y="263871"/>
                  </a:lnTo>
                  <a:lnTo>
                    <a:pt x="292901" y="274020"/>
                  </a:lnTo>
                  <a:lnTo>
                    <a:pt x="302350" y="274020"/>
                  </a:lnTo>
                  <a:lnTo>
                    <a:pt x="311798" y="274020"/>
                  </a:lnTo>
                  <a:lnTo>
                    <a:pt x="311798" y="284169"/>
                  </a:lnTo>
                  <a:lnTo>
                    <a:pt x="321247" y="284169"/>
                  </a:lnTo>
                  <a:lnTo>
                    <a:pt x="330695" y="284169"/>
                  </a:lnTo>
                  <a:lnTo>
                    <a:pt x="330695" y="294318"/>
                  </a:lnTo>
                  <a:lnTo>
                    <a:pt x="340144" y="294318"/>
                  </a:lnTo>
                  <a:lnTo>
                    <a:pt x="340144" y="304467"/>
                  </a:lnTo>
                  <a:lnTo>
                    <a:pt x="349592" y="304467"/>
                  </a:lnTo>
                  <a:lnTo>
                    <a:pt x="359041" y="304467"/>
                  </a:lnTo>
                  <a:lnTo>
                    <a:pt x="359041" y="314616"/>
                  </a:lnTo>
                  <a:lnTo>
                    <a:pt x="368489" y="314616"/>
                  </a:lnTo>
                  <a:lnTo>
                    <a:pt x="377937" y="314616"/>
                  </a:lnTo>
                  <a:lnTo>
                    <a:pt x="377937" y="324765"/>
                  </a:lnTo>
                  <a:lnTo>
                    <a:pt x="387386" y="324765"/>
                  </a:lnTo>
                  <a:lnTo>
                    <a:pt x="396834" y="324765"/>
                  </a:lnTo>
                  <a:lnTo>
                    <a:pt x="396834" y="334913"/>
                  </a:lnTo>
                  <a:lnTo>
                    <a:pt x="396834" y="345062"/>
                  </a:lnTo>
                  <a:lnTo>
                    <a:pt x="406283" y="345062"/>
                  </a:lnTo>
                  <a:lnTo>
                    <a:pt x="406283" y="355211"/>
                  </a:lnTo>
                  <a:lnTo>
                    <a:pt x="415731" y="355211"/>
                  </a:lnTo>
                  <a:lnTo>
                    <a:pt x="415731" y="365360"/>
                  </a:lnTo>
                  <a:lnTo>
                    <a:pt x="425180" y="365360"/>
                  </a:lnTo>
                  <a:lnTo>
                    <a:pt x="434628" y="365360"/>
                  </a:lnTo>
                  <a:lnTo>
                    <a:pt x="444077" y="365360"/>
                  </a:lnTo>
                  <a:lnTo>
                    <a:pt x="444077" y="375509"/>
                  </a:lnTo>
                  <a:lnTo>
                    <a:pt x="453525" y="375509"/>
                  </a:lnTo>
                  <a:lnTo>
                    <a:pt x="453525" y="385658"/>
                  </a:lnTo>
                  <a:lnTo>
                    <a:pt x="462974" y="385658"/>
                  </a:lnTo>
                  <a:lnTo>
                    <a:pt x="472422" y="385658"/>
                  </a:lnTo>
                  <a:lnTo>
                    <a:pt x="481870" y="385658"/>
                  </a:lnTo>
                  <a:lnTo>
                    <a:pt x="481870" y="395807"/>
                  </a:lnTo>
                  <a:lnTo>
                    <a:pt x="491319" y="395807"/>
                  </a:lnTo>
                  <a:lnTo>
                    <a:pt x="500767" y="395807"/>
                  </a:lnTo>
                  <a:lnTo>
                    <a:pt x="500767" y="405956"/>
                  </a:lnTo>
                  <a:lnTo>
                    <a:pt x="510216" y="405956"/>
                  </a:lnTo>
                  <a:lnTo>
                    <a:pt x="519664" y="405956"/>
                  </a:lnTo>
                  <a:lnTo>
                    <a:pt x="519664" y="416105"/>
                  </a:lnTo>
                  <a:lnTo>
                    <a:pt x="529113" y="416105"/>
                  </a:lnTo>
                  <a:lnTo>
                    <a:pt x="529113" y="426254"/>
                  </a:lnTo>
                  <a:lnTo>
                    <a:pt x="538561" y="426254"/>
                  </a:lnTo>
                  <a:lnTo>
                    <a:pt x="538561" y="436403"/>
                  </a:lnTo>
                  <a:lnTo>
                    <a:pt x="548010" y="436403"/>
                  </a:lnTo>
                  <a:lnTo>
                    <a:pt x="548010" y="446551"/>
                  </a:lnTo>
                  <a:lnTo>
                    <a:pt x="566906" y="446551"/>
                  </a:lnTo>
                  <a:lnTo>
                    <a:pt x="576355" y="446551"/>
                  </a:lnTo>
                  <a:lnTo>
                    <a:pt x="576355" y="456700"/>
                  </a:lnTo>
                  <a:lnTo>
                    <a:pt x="585803" y="456700"/>
                  </a:lnTo>
                  <a:lnTo>
                    <a:pt x="585803" y="466849"/>
                  </a:lnTo>
                  <a:lnTo>
                    <a:pt x="595252" y="466849"/>
                  </a:lnTo>
                  <a:lnTo>
                    <a:pt x="604700" y="466849"/>
                  </a:lnTo>
                  <a:lnTo>
                    <a:pt x="604700" y="476998"/>
                  </a:lnTo>
                  <a:lnTo>
                    <a:pt x="614149" y="476998"/>
                  </a:lnTo>
                  <a:lnTo>
                    <a:pt x="614149" y="487147"/>
                  </a:lnTo>
                  <a:lnTo>
                    <a:pt x="642494" y="487147"/>
                  </a:lnTo>
                  <a:lnTo>
                    <a:pt x="680288" y="487147"/>
                  </a:lnTo>
                  <a:lnTo>
                    <a:pt x="699185" y="487147"/>
                  </a:lnTo>
                  <a:lnTo>
                    <a:pt x="699185" y="497296"/>
                  </a:lnTo>
                  <a:lnTo>
                    <a:pt x="708633" y="497296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36979" y="507445"/>
                  </a:lnTo>
                  <a:lnTo>
                    <a:pt x="755875" y="507445"/>
                  </a:lnTo>
                  <a:lnTo>
                    <a:pt x="774772" y="507445"/>
                  </a:lnTo>
                  <a:lnTo>
                    <a:pt x="774772" y="517594"/>
                  </a:lnTo>
                  <a:lnTo>
                    <a:pt x="812566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50360" y="527743"/>
                  </a:lnTo>
                  <a:lnTo>
                    <a:pt x="869257" y="527743"/>
                  </a:lnTo>
                  <a:lnTo>
                    <a:pt x="869257" y="537892"/>
                  </a:lnTo>
                  <a:lnTo>
                    <a:pt x="888154" y="537892"/>
                  </a:lnTo>
                  <a:lnTo>
                    <a:pt x="935396" y="537892"/>
                  </a:lnTo>
                  <a:lnTo>
                    <a:pt x="944844" y="537892"/>
                  </a:lnTo>
                  <a:lnTo>
                    <a:pt x="973190" y="537892"/>
                  </a:lnTo>
                  <a:lnTo>
                    <a:pt x="973190" y="548041"/>
                  </a:lnTo>
                  <a:lnTo>
                    <a:pt x="992087" y="548041"/>
                  </a:lnTo>
                  <a:lnTo>
                    <a:pt x="1001535" y="548041"/>
                  </a:lnTo>
                  <a:lnTo>
                    <a:pt x="1039329" y="548041"/>
                  </a:lnTo>
                  <a:lnTo>
                    <a:pt x="1039329" y="558189"/>
                  </a:lnTo>
                  <a:lnTo>
                    <a:pt x="1048777" y="558189"/>
                  </a:lnTo>
                  <a:lnTo>
                    <a:pt x="1067674" y="558189"/>
                  </a:lnTo>
                  <a:lnTo>
                    <a:pt x="1077123" y="558189"/>
                  </a:lnTo>
                  <a:lnTo>
                    <a:pt x="1077123" y="568338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81056" y="578487"/>
                  </a:lnTo>
                  <a:lnTo>
                    <a:pt x="1199953" y="578487"/>
                  </a:lnTo>
                  <a:lnTo>
                    <a:pt x="1199953" y="588636"/>
                  </a:lnTo>
                  <a:lnTo>
                    <a:pt x="1209401" y="588636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28298" y="598785"/>
                  </a:lnTo>
                  <a:lnTo>
                    <a:pt x="1237746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75540" y="608934"/>
                  </a:lnTo>
                  <a:lnTo>
                    <a:pt x="1294437" y="608934"/>
                  </a:lnTo>
                  <a:lnTo>
                    <a:pt x="1294437" y="619083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41679" y="619083"/>
                  </a:lnTo>
                  <a:lnTo>
                    <a:pt x="1341679" y="629232"/>
                  </a:lnTo>
                  <a:lnTo>
                    <a:pt x="1407819" y="629232"/>
                  </a:lnTo>
                  <a:lnTo>
                    <a:pt x="1417267" y="629232"/>
                  </a:lnTo>
                  <a:lnTo>
                    <a:pt x="1426715" y="629232"/>
                  </a:lnTo>
                  <a:lnTo>
                    <a:pt x="1426715" y="639381"/>
                  </a:lnTo>
                  <a:lnTo>
                    <a:pt x="1436164" y="639381"/>
                  </a:lnTo>
                  <a:lnTo>
                    <a:pt x="1502303" y="639381"/>
                  </a:lnTo>
                  <a:lnTo>
                    <a:pt x="1502303" y="649530"/>
                  </a:lnTo>
                  <a:lnTo>
                    <a:pt x="1511751" y="649530"/>
                  </a:lnTo>
                  <a:lnTo>
                    <a:pt x="1521200" y="649530"/>
                  </a:lnTo>
                  <a:lnTo>
                    <a:pt x="1530648" y="649530"/>
                  </a:lnTo>
                  <a:lnTo>
                    <a:pt x="1530648" y="659679"/>
                  </a:lnTo>
                  <a:lnTo>
                    <a:pt x="1549545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25133" y="679976"/>
                  </a:lnTo>
                  <a:lnTo>
                    <a:pt x="1644030" y="679976"/>
                  </a:lnTo>
                  <a:lnTo>
                    <a:pt x="1653478" y="679976"/>
                  </a:lnTo>
                  <a:lnTo>
                    <a:pt x="1662927" y="679976"/>
                  </a:lnTo>
                  <a:lnTo>
                    <a:pt x="1672375" y="679976"/>
                  </a:lnTo>
                  <a:lnTo>
                    <a:pt x="1672375" y="690125"/>
                  </a:lnTo>
                  <a:lnTo>
                    <a:pt x="1681824" y="690125"/>
                  </a:lnTo>
                  <a:lnTo>
                    <a:pt x="1710169" y="690125"/>
                  </a:lnTo>
                  <a:lnTo>
                    <a:pt x="1710169" y="700274"/>
                  </a:lnTo>
                  <a:lnTo>
                    <a:pt x="1719617" y="700274"/>
                  </a:lnTo>
                  <a:lnTo>
                    <a:pt x="1729066" y="700274"/>
                  </a:lnTo>
                  <a:lnTo>
                    <a:pt x="1776308" y="700274"/>
                  </a:lnTo>
                  <a:lnTo>
                    <a:pt x="1804653" y="700274"/>
                  </a:lnTo>
                  <a:lnTo>
                    <a:pt x="1804653" y="710423"/>
                  </a:lnTo>
                  <a:lnTo>
                    <a:pt x="1814102" y="710423"/>
                  </a:lnTo>
                  <a:lnTo>
                    <a:pt x="1814102" y="720572"/>
                  </a:lnTo>
                  <a:lnTo>
                    <a:pt x="1832999" y="720572"/>
                  </a:lnTo>
                  <a:lnTo>
                    <a:pt x="1851896" y="720572"/>
                  </a:lnTo>
                  <a:lnTo>
                    <a:pt x="1918035" y="720572"/>
                  </a:lnTo>
                  <a:lnTo>
                    <a:pt x="1918035" y="730721"/>
                  </a:lnTo>
                  <a:lnTo>
                    <a:pt x="1927483" y="730721"/>
                  </a:lnTo>
                  <a:lnTo>
                    <a:pt x="1946380" y="730721"/>
                  </a:lnTo>
                  <a:lnTo>
                    <a:pt x="1974725" y="730721"/>
                  </a:lnTo>
                  <a:lnTo>
                    <a:pt x="1974725" y="740870"/>
                  </a:lnTo>
                  <a:lnTo>
                    <a:pt x="2031416" y="740870"/>
                  </a:lnTo>
                  <a:lnTo>
                    <a:pt x="2059762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35349" y="751019"/>
                  </a:lnTo>
                  <a:lnTo>
                    <a:pt x="2144798" y="751019"/>
                  </a:lnTo>
                  <a:lnTo>
                    <a:pt x="2144798" y="761168"/>
                  </a:lnTo>
                  <a:lnTo>
                    <a:pt x="2154246" y="761168"/>
                  </a:lnTo>
                  <a:lnTo>
                    <a:pt x="2182591" y="761168"/>
                  </a:lnTo>
                  <a:lnTo>
                    <a:pt x="2182591" y="771317"/>
                  </a:lnTo>
                  <a:lnTo>
                    <a:pt x="2201488" y="771317"/>
                  </a:lnTo>
                  <a:lnTo>
                    <a:pt x="2201488" y="781465"/>
                  </a:lnTo>
                  <a:lnTo>
                    <a:pt x="2239282" y="781465"/>
                  </a:lnTo>
                  <a:lnTo>
                    <a:pt x="2258179" y="781465"/>
                  </a:lnTo>
                  <a:lnTo>
                    <a:pt x="2277076" y="781465"/>
                  </a:lnTo>
                  <a:lnTo>
                    <a:pt x="2277076" y="791614"/>
                  </a:lnTo>
                  <a:lnTo>
                    <a:pt x="2295973" y="791614"/>
                  </a:lnTo>
                  <a:lnTo>
                    <a:pt x="2324318" y="791614"/>
                  </a:lnTo>
                  <a:lnTo>
                    <a:pt x="2324318" y="801763"/>
                  </a:lnTo>
                  <a:lnTo>
                    <a:pt x="2362112" y="801763"/>
                  </a:lnTo>
                  <a:lnTo>
                    <a:pt x="2371560" y="801763"/>
                  </a:lnTo>
                  <a:lnTo>
                    <a:pt x="2371560" y="811912"/>
                  </a:lnTo>
                  <a:lnTo>
                    <a:pt x="2399906" y="811912"/>
                  </a:lnTo>
                  <a:lnTo>
                    <a:pt x="2409354" y="811912"/>
                  </a:lnTo>
                  <a:lnTo>
                    <a:pt x="2418803" y="811912"/>
                  </a:lnTo>
                  <a:lnTo>
                    <a:pt x="2456596" y="811912"/>
                  </a:lnTo>
                  <a:lnTo>
                    <a:pt x="2456596" y="822061"/>
                  </a:lnTo>
                  <a:lnTo>
                    <a:pt x="2466045" y="822061"/>
                  </a:lnTo>
                  <a:lnTo>
                    <a:pt x="2475493" y="822061"/>
                  </a:lnTo>
                  <a:lnTo>
                    <a:pt x="2588875" y="822061"/>
                  </a:lnTo>
                  <a:lnTo>
                    <a:pt x="2617220" y="822061"/>
                  </a:lnTo>
                  <a:lnTo>
                    <a:pt x="2617220" y="832210"/>
                  </a:lnTo>
                  <a:lnTo>
                    <a:pt x="2655014" y="832210"/>
                  </a:lnTo>
                  <a:lnTo>
                    <a:pt x="2692808" y="832210"/>
                  </a:lnTo>
                  <a:lnTo>
                    <a:pt x="2692808" y="842359"/>
                  </a:lnTo>
                  <a:lnTo>
                    <a:pt x="2740050" y="842359"/>
                  </a:lnTo>
                  <a:lnTo>
                    <a:pt x="2749498" y="842359"/>
                  </a:lnTo>
                  <a:lnTo>
                    <a:pt x="2777844" y="842359"/>
                  </a:lnTo>
                  <a:lnTo>
                    <a:pt x="2806189" y="842359"/>
                  </a:lnTo>
                  <a:lnTo>
                    <a:pt x="2806189" y="852508"/>
                  </a:lnTo>
                </a:path>
              </a:pathLst>
            </a:custGeom>
            <a:ln w="302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23425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4446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5468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649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27511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85332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52985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952985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52985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689312" y="6271638"/>
            <a:ext cx="489584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75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24972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105775" cy="77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Do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these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proportional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(PH)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assumption?</a:t>
            </a:r>
            <a:endParaRPr sz="2200">
              <a:latin typeface="Arial"/>
              <a:cs typeface="Arial"/>
            </a:endParaRPr>
          </a:p>
          <a:p>
            <a:pPr marL="133985" algn="ctr">
              <a:lnSpc>
                <a:spcPct val="100000"/>
              </a:lnSpc>
              <a:spcBef>
                <a:spcPts val="1580"/>
              </a:spcBef>
              <a:tabLst>
                <a:tab pos="4070985" algn="l"/>
              </a:tabLst>
            </a:pP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Proportional</a:t>
            </a:r>
            <a:r>
              <a:rPr sz="1400" b="1" spc="-8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Hazard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	NPH</a:t>
            </a:r>
            <a:r>
              <a:rPr sz="1400" b="1" spc="-3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Diminishing</a:t>
            </a:r>
            <a:r>
              <a:rPr sz="1400" b="1" spc="-6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Effect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1840" y="2128412"/>
            <a:ext cx="3000375" cy="1446530"/>
            <a:chOff x="1051840" y="2128412"/>
            <a:chExt cx="3000375" cy="1446530"/>
          </a:xfrm>
        </p:grpSpPr>
        <p:sp>
          <p:nvSpPr>
            <p:cNvPr id="6" name="object 6"/>
            <p:cNvSpPr/>
            <p:nvPr/>
          </p:nvSpPr>
          <p:spPr>
            <a:xfrm>
              <a:off x="1127427" y="3493390"/>
              <a:ext cx="2607945" cy="81280"/>
            </a:xfrm>
            <a:custGeom>
              <a:avLst/>
              <a:gdLst/>
              <a:ahLst/>
              <a:cxnLst/>
              <a:rect l="l" t="t" r="r" b="b"/>
              <a:pathLst>
                <a:path w="2607945" h="81279">
                  <a:moveTo>
                    <a:pt x="0" y="0"/>
                  </a:moveTo>
                  <a:lnTo>
                    <a:pt x="2607772" y="0"/>
                  </a:lnTo>
                </a:path>
                <a:path w="260794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05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668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131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94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571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199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840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1840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840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1840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840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840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426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427" y="2184180"/>
              <a:ext cx="2806700" cy="1086485"/>
            </a:xfrm>
            <a:custGeom>
              <a:avLst/>
              <a:gdLst/>
              <a:ahLst/>
              <a:cxnLst/>
              <a:rect l="l" t="t" r="r" b="b"/>
              <a:pathLst>
                <a:path w="2806700" h="1086485">
                  <a:moveTo>
                    <a:pt x="0" y="0"/>
                  </a:moveTo>
                  <a:lnTo>
                    <a:pt x="0" y="10148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75587" y="60893"/>
                  </a:lnTo>
                  <a:lnTo>
                    <a:pt x="75587" y="71042"/>
                  </a:lnTo>
                  <a:lnTo>
                    <a:pt x="85036" y="71042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103932" y="91340"/>
                  </a:lnTo>
                  <a:lnTo>
                    <a:pt x="103932" y="101489"/>
                  </a:lnTo>
                  <a:lnTo>
                    <a:pt x="103932" y="111637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41726" y="142084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0072" y="162382"/>
                  </a:lnTo>
                  <a:lnTo>
                    <a:pt x="179520" y="162382"/>
                  </a:lnTo>
                  <a:lnTo>
                    <a:pt x="188968" y="162382"/>
                  </a:lnTo>
                  <a:lnTo>
                    <a:pt x="188968" y="172531"/>
                  </a:lnTo>
                  <a:lnTo>
                    <a:pt x="198417" y="172531"/>
                  </a:lnTo>
                  <a:lnTo>
                    <a:pt x="217314" y="172531"/>
                  </a:lnTo>
                  <a:lnTo>
                    <a:pt x="217314" y="182680"/>
                  </a:lnTo>
                  <a:lnTo>
                    <a:pt x="226762" y="182680"/>
                  </a:lnTo>
                  <a:lnTo>
                    <a:pt x="226762" y="192829"/>
                  </a:lnTo>
                  <a:lnTo>
                    <a:pt x="236211" y="192829"/>
                  </a:lnTo>
                  <a:lnTo>
                    <a:pt x="245659" y="192829"/>
                  </a:lnTo>
                  <a:lnTo>
                    <a:pt x="245659" y="202978"/>
                  </a:lnTo>
                  <a:lnTo>
                    <a:pt x="255108" y="202978"/>
                  </a:lnTo>
                  <a:lnTo>
                    <a:pt x="255108" y="213127"/>
                  </a:lnTo>
                  <a:lnTo>
                    <a:pt x="255108" y="223275"/>
                  </a:lnTo>
                  <a:lnTo>
                    <a:pt x="264556" y="223275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292901" y="243573"/>
                  </a:lnTo>
                  <a:lnTo>
                    <a:pt x="302350" y="243573"/>
                  </a:lnTo>
                  <a:lnTo>
                    <a:pt x="311798" y="243573"/>
                  </a:lnTo>
                  <a:lnTo>
                    <a:pt x="311798" y="253722"/>
                  </a:lnTo>
                  <a:lnTo>
                    <a:pt x="311798" y="263871"/>
                  </a:lnTo>
                  <a:lnTo>
                    <a:pt x="321247" y="263871"/>
                  </a:lnTo>
                  <a:lnTo>
                    <a:pt x="330695" y="263871"/>
                  </a:lnTo>
                  <a:lnTo>
                    <a:pt x="330695" y="274020"/>
                  </a:lnTo>
                  <a:lnTo>
                    <a:pt x="340144" y="274020"/>
                  </a:lnTo>
                  <a:lnTo>
                    <a:pt x="349592" y="274020"/>
                  </a:lnTo>
                  <a:lnTo>
                    <a:pt x="349592" y="284169"/>
                  </a:lnTo>
                  <a:lnTo>
                    <a:pt x="359041" y="284169"/>
                  </a:lnTo>
                  <a:lnTo>
                    <a:pt x="359041" y="294318"/>
                  </a:lnTo>
                  <a:lnTo>
                    <a:pt x="368489" y="294318"/>
                  </a:lnTo>
                  <a:lnTo>
                    <a:pt x="377937" y="294318"/>
                  </a:lnTo>
                  <a:lnTo>
                    <a:pt x="377937" y="304467"/>
                  </a:lnTo>
                  <a:lnTo>
                    <a:pt x="387386" y="304467"/>
                  </a:lnTo>
                  <a:lnTo>
                    <a:pt x="396834" y="304467"/>
                  </a:lnTo>
                  <a:lnTo>
                    <a:pt x="396834" y="314616"/>
                  </a:lnTo>
                  <a:lnTo>
                    <a:pt x="406283" y="314616"/>
                  </a:lnTo>
                  <a:lnTo>
                    <a:pt x="415731" y="314616"/>
                  </a:lnTo>
                  <a:lnTo>
                    <a:pt x="415731" y="324765"/>
                  </a:lnTo>
                  <a:lnTo>
                    <a:pt x="425180" y="324765"/>
                  </a:lnTo>
                  <a:lnTo>
                    <a:pt x="425180" y="334913"/>
                  </a:lnTo>
                  <a:lnTo>
                    <a:pt x="434628" y="334913"/>
                  </a:lnTo>
                  <a:lnTo>
                    <a:pt x="444077" y="334913"/>
                  </a:lnTo>
                  <a:lnTo>
                    <a:pt x="444077" y="345062"/>
                  </a:lnTo>
                  <a:lnTo>
                    <a:pt x="453525" y="345062"/>
                  </a:lnTo>
                  <a:lnTo>
                    <a:pt x="453525" y="355211"/>
                  </a:lnTo>
                  <a:lnTo>
                    <a:pt x="462974" y="355211"/>
                  </a:lnTo>
                  <a:lnTo>
                    <a:pt x="462974" y="365360"/>
                  </a:lnTo>
                  <a:lnTo>
                    <a:pt x="481870" y="365360"/>
                  </a:lnTo>
                  <a:lnTo>
                    <a:pt x="481870" y="375509"/>
                  </a:lnTo>
                  <a:lnTo>
                    <a:pt x="491319" y="375509"/>
                  </a:lnTo>
                  <a:lnTo>
                    <a:pt x="500767" y="375509"/>
                  </a:lnTo>
                  <a:lnTo>
                    <a:pt x="500767" y="385658"/>
                  </a:lnTo>
                  <a:lnTo>
                    <a:pt x="519664" y="385658"/>
                  </a:lnTo>
                  <a:lnTo>
                    <a:pt x="529113" y="385658"/>
                  </a:lnTo>
                  <a:lnTo>
                    <a:pt x="538561" y="385658"/>
                  </a:lnTo>
                  <a:lnTo>
                    <a:pt x="538561" y="395807"/>
                  </a:lnTo>
                  <a:lnTo>
                    <a:pt x="548010" y="395807"/>
                  </a:lnTo>
                  <a:lnTo>
                    <a:pt x="548010" y="405956"/>
                  </a:lnTo>
                  <a:lnTo>
                    <a:pt x="557458" y="405956"/>
                  </a:lnTo>
                  <a:lnTo>
                    <a:pt x="566906" y="405956"/>
                  </a:lnTo>
                  <a:lnTo>
                    <a:pt x="566906" y="416105"/>
                  </a:lnTo>
                  <a:lnTo>
                    <a:pt x="576355" y="416105"/>
                  </a:lnTo>
                  <a:lnTo>
                    <a:pt x="585803" y="416105"/>
                  </a:lnTo>
                  <a:lnTo>
                    <a:pt x="585803" y="426254"/>
                  </a:lnTo>
                  <a:lnTo>
                    <a:pt x="585803" y="436403"/>
                  </a:lnTo>
                  <a:lnTo>
                    <a:pt x="604700" y="436403"/>
                  </a:lnTo>
                  <a:lnTo>
                    <a:pt x="614149" y="436403"/>
                  </a:lnTo>
                  <a:lnTo>
                    <a:pt x="623597" y="436403"/>
                  </a:lnTo>
                  <a:lnTo>
                    <a:pt x="623597" y="446551"/>
                  </a:lnTo>
                  <a:lnTo>
                    <a:pt x="633046" y="446551"/>
                  </a:lnTo>
                  <a:lnTo>
                    <a:pt x="651943" y="446551"/>
                  </a:lnTo>
                  <a:lnTo>
                    <a:pt x="651943" y="456700"/>
                  </a:lnTo>
                  <a:lnTo>
                    <a:pt x="661391" y="456700"/>
                  </a:lnTo>
                  <a:lnTo>
                    <a:pt x="670839" y="456700"/>
                  </a:lnTo>
                  <a:lnTo>
                    <a:pt x="670839" y="466849"/>
                  </a:lnTo>
                  <a:lnTo>
                    <a:pt x="680288" y="466849"/>
                  </a:lnTo>
                  <a:lnTo>
                    <a:pt x="699185" y="466849"/>
                  </a:lnTo>
                  <a:lnTo>
                    <a:pt x="699185" y="476998"/>
                  </a:lnTo>
                  <a:lnTo>
                    <a:pt x="708633" y="476998"/>
                  </a:lnTo>
                  <a:lnTo>
                    <a:pt x="708633" y="487147"/>
                  </a:lnTo>
                  <a:lnTo>
                    <a:pt x="718082" y="487147"/>
                  </a:lnTo>
                  <a:lnTo>
                    <a:pt x="727530" y="487147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46427" y="497296"/>
                  </a:lnTo>
                  <a:lnTo>
                    <a:pt x="746427" y="507445"/>
                  </a:lnTo>
                  <a:lnTo>
                    <a:pt x="755875" y="507445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793669" y="527743"/>
                  </a:lnTo>
                  <a:lnTo>
                    <a:pt x="803118" y="527743"/>
                  </a:lnTo>
                  <a:lnTo>
                    <a:pt x="812566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50360" y="537892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69257" y="568338"/>
                  </a:lnTo>
                  <a:lnTo>
                    <a:pt x="878705" y="568338"/>
                  </a:lnTo>
                  <a:lnTo>
                    <a:pt x="888154" y="568338"/>
                  </a:lnTo>
                  <a:lnTo>
                    <a:pt x="888154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44844" y="598785"/>
                  </a:lnTo>
                  <a:lnTo>
                    <a:pt x="954293" y="598785"/>
                  </a:lnTo>
                  <a:lnTo>
                    <a:pt x="963741" y="598785"/>
                  </a:lnTo>
                  <a:lnTo>
                    <a:pt x="963741" y="608934"/>
                  </a:lnTo>
                  <a:lnTo>
                    <a:pt x="973190" y="608934"/>
                  </a:lnTo>
                  <a:lnTo>
                    <a:pt x="982638" y="608934"/>
                  </a:lnTo>
                  <a:lnTo>
                    <a:pt x="982638" y="619083"/>
                  </a:lnTo>
                  <a:lnTo>
                    <a:pt x="992087" y="619083"/>
                  </a:lnTo>
                  <a:lnTo>
                    <a:pt x="1001535" y="619083"/>
                  </a:lnTo>
                  <a:lnTo>
                    <a:pt x="1010984" y="619083"/>
                  </a:lnTo>
                  <a:lnTo>
                    <a:pt x="1010984" y="629232"/>
                  </a:lnTo>
                  <a:lnTo>
                    <a:pt x="1020432" y="629232"/>
                  </a:lnTo>
                  <a:lnTo>
                    <a:pt x="1039329" y="629232"/>
                  </a:lnTo>
                  <a:lnTo>
                    <a:pt x="1048777" y="629232"/>
                  </a:lnTo>
                  <a:lnTo>
                    <a:pt x="1048777" y="639381"/>
                  </a:lnTo>
                  <a:lnTo>
                    <a:pt x="1058226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105468" y="649530"/>
                  </a:lnTo>
                  <a:lnTo>
                    <a:pt x="1105468" y="659679"/>
                  </a:lnTo>
                  <a:lnTo>
                    <a:pt x="1114917" y="659679"/>
                  </a:lnTo>
                  <a:lnTo>
                    <a:pt x="1114917" y="669827"/>
                  </a:lnTo>
                  <a:lnTo>
                    <a:pt x="1124365" y="669827"/>
                  </a:lnTo>
                  <a:lnTo>
                    <a:pt x="1133813" y="669827"/>
                  </a:lnTo>
                  <a:lnTo>
                    <a:pt x="1133813" y="679976"/>
                  </a:lnTo>
                  <a:lnTo>
                    <a:pt x="1143262" y="679976"/>
                  </a:lnTo>
                  <a:lnTo>
                    <a:pt x="1162159" y="679976"/>
                  </a:lnTo>
                  <a:lnTo>
                    <a:pt x="1162159" y="690125"/>
                  </a:lnTo>
                  <a:lnTo>
                    <a:pt x="1171607" y="690125"/>
                  </a:lnTo>
                  <a:lnTo>
                    <a:pt x="1181056" y="690125"/>
                  </a:lnTo>
                  <a:lnTo>
                    <a:pt x="1181056" y="700274"/>
                  </a:lnTo>
                  <a:lnTo>
                    <a:pt x="1181056" y="710423"/>
                  </a:lnTo>
                  <a:lnTo>
                    <a:pt x="1190504" y="710423"/>
                  </a:lnTo>
                  <a:lnTo>
                    <a:pt x="1199953" y="710423"/>
                  </a:lnTo>
                  <a:lnTo>
                    <a:pt x="1199953" y="720572"/>
                  </a:lnTo>
                  <a:lnTo>
                    <a:pt x="1209401" y="720572"/>
                  </a:lnTo>
                  <a:lnTo>
                    <a:pt x="1218850" y="720572"/>
                  </a:lnTo>
                  <a:lnTo>
                    <a:pt x="1218850" y="730721"/>
                  </a:lnTo>
                  <a:lnTo>
                    <a:pt x="1237746" y="730721"/>
                  </a:lnTo>
                  <a:lnTo>
                    <a:pt x="1247195" y="730721"/>
                  </a:lnTo>
                  <a:lnTo>
                    <a:pt x="1266092" y="730721"/>
                  </a:lnTo>
                  <a:lnTo>
                    <a:pt x="1266092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03886" y="751019"/>
                  </a:lnTo>
                  <a:lnTo>
                    <a:pt x="1322782" y="751019"/>
                  </a:lnTo>
                  <a:lnTo>
                    <a:pt x="1322782" y="761168"/>
                  </a:lnTo>
                  <a:lnTo>
                    <a:pt x="1332231" y="761168"/>
                  </a:lnTo>
                  <a:lnTo>
                    <a:pt x="1341679" y="761168"/>
                  </a:lnTo>
                  <a:lnTo>
                    <a:pt x="1351128" y="761168"/>
                  </a:lnTo>
                  <a:lnTo>
                    <a:pt x="1351128" y="771317"/>
                  </a:lnTo>
                  <a:lnTo>
                    <a:pt x="1370025" y="771317"/>
                  </a:lnTo>
                  <a:lnTo>
                    <a:pt x="1398370" y="771317"/>
                  </a:lnTo>
                  <a:lnTo>
                    <a:pt x="1407819" y="771317"/>
                  </a:lnTo>
                  <a:lnTo>
                    <a:pt x="1417267" y="771317"/>
                  </a:lnTo>
                  <a:lnTo>
                    <a:pt x="1417267" y="781465"/>
                  </a:lnTo>
                  <a:lnTo>
                    <a:pt x="1455061" y="781465"/>
                  </a:lnTo>
                  <a:lnTo>
                    <a:pt x="1473958" y="781465"/>
                  </a:lnTo>
                  <a:lnTo>
                    <a:pt x="1473958" y="791614"/>
                  </a:lnTo>
                  <a:lnTo>
                    <a:pt x="1483406" y="791614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11751" y="801763"/>
                  </a:lnTo>
                  <a:lnTo>
                    <a:pt x="1530648" y="801763"/>
                  </a:lnTo>
                  <a:lnTo>
                    <a:pt x="1540097" y="801763"/>
                  </a:lnTo>
                  <a:lnTo>
                    <a:pt x="1549545" y="801763"/>
                  </a:lnTo>
                  <a:lnTo>
                    <a:pt x="1549545" y="811912"/>
                  </a:lnTo>
                  <a:lnTo>
                    <a:pt x="1558994" y="811912"/>
                  </a:lnTo>
                  <a:lnTo>
                    <a:pt x="1568442" y="811912"/>
                  </a:lnTo>
                  <a:lnTo>
                    <a:pt x="1568442" y="822061"/>
                  </a:lnTo>
                  <a:lnTo>
                    <a:pt x="1596788" y="822061"/>
                  </a:lnTo>
                  <a:lnTo>
                    <a:pt x="1606236" y="822061"/>
                  </a:lnTo>
                  <a:lnTo>
                    <a:pt x="1606236" y="832210"/>
                  </a:lnTo>
                  <a:lnTo>
                    <a:pt x="1615684" y="832210"/>
                  </a:lnTo>
                  <a:lnTo>
                    <a:pt x="1625133" y="832210"/>
                  </a:lnTo>
                  <a:lnTo>
                    <a:pt x="1634581" y="832210"/>
                  </a:lnTo>
                  <a:lnTo>
                    <a:pt x="1634581" y="842359"/>
                  </a:lnTo>
                  <a:lnTo>
                    <a:pt x="1644030" y="842359"/>
                  </a:lnTo>
                  <a:lnTo>
                    <a:pt x="1653478" y="842359"/>
                  </a:lnTo>
                  <a:lnTo>
                    <a:pt x="1653478" y="852508"/>
                  </a:lnTo>
                  <a:lnTo>
                    <a:pt x="1672375" y="852508"/>
                  </a:lnTo>
                  <a:lnTo>
                    <a:pt x="1672375" y="862657"/>
                  </a:lnTo>
                  <a:lnTo>
                    <a:pt x="1681824" y="862657"/>
                  </a:lnTo>
                  <a:lnTo>
                    <a:pt x="1700720" y="862657"/>
                  </a:lnTo>
                  <a:lnTo>
                    <a:pt x="1710169" y="862657"/>
                  </a:lnTo>
                  <a:lnTo>
                    <a:pt x="1719617" y="862657"/>
                  </a:lnTo>
                  <a:lnTo>
                    <a:pt x="1719617" y="872806"/>
                  </a:lnTo>
                  <a:lnTo>
                    <a:pt x="1729066" y="872806"/>
                  </a:lnTo>
                  <a:lnTo>
                    <a:pt x="1747963" y="872806"/>
                  </a:lnTo>
                  <a:lnTo>
                    <a:pt x="1747963" y="882955"/>
                  </a:lnTo>
                  <a:lnTo>
                    <a:pt x="1757411" y="882955"/>
                  </a:lnTo>
                  <a:lnTo>
                    <a:pt x="1766860" y="882955"/>
                  </a:lnTo>
                  <a:lnTo>
                    <a:pt x="1776308" y="882955"/>
                  </a:lnTo>
                  <a:lnTo>
                    <a:pt x="1776308" y="893103"/>
                  </a:lnTo>
                  <a:lnTo>
                    <a:pt x="1785757" y="893103"/>
                  </a:lnTo>
                  <a:lnTo>
                    <a:pt x="1795205" y="893103"/>
                  </a:lnTo>
                  <a:lnTo>
                    <a:pt x="1804653" y="893103"/>
                  </a:lnTo>
                  <a:lnTo>
                    <a:pt x="1804653" y="903252"/>
                  </a:lnTo>
                  <a:lnTo>
                    <a:pt x="1814102" y="903252"/>
                  </a:lnTo>
                  <a:lnTo>
                    <a:pt x="1823550" y="903252"/>
                  </a:lnTo>
                  <a:lnTo>
                    <a:pt x="1842447" y="903252"/>
                  </a:lnTo>
                  <a:lnTo>
                    <a:pt x="1842447" y="913401"/>
                  </a:lnTo>
                  <a:lnTo>
                    <a:pt x="1880241" y="913401"/>
                  </a:lnTo>
                  <a:lnTo>
                    <a:pt x="1899138" y="913401"/>
                  </a:lnTo>
                  <a:lnTo>
                    <a:pt x="1918035" y="913401"/>
                  </a:lnTo>
                  <a:lnTo>
                    <a:pt x="1936932" y="913401"/>
                  </a:lnTo>
                  <a:lnTo>
                    <a:pt x="1936932" y="923550"/>
                  </a:lnTo>
                  <a:lnTo>
                    <a:pt x="1946380" y="923550"/>
                  </a:lnTo>
                  <a:lnTo>
                    <a:pt x="1965277" y="923550"/>
                  </a:lnTo>
                  <a:lnTo>
                    <a:pt x="1974725" y="923550"/>
                  </a:lnTo>
                  <a:lnTo>
                    <a:pt x="1974725" y="933699"/>
                  </a:lnTo>
                  <a:lnTo>
                    <a:pt x="1984174" y="933699"/>
                  </a:lnTo>
                  <a:lnTo>
                    <a:pt x="2003071" y="933699"/>
                  </a:lnTo>
                  <a:lnTo>
                    <a:pt x="2012519" y="933699"/>
                  </a:lnTo>
                  <a:lnTo>
                    <a:pt x="2012519" y="943848"/>
                  </a:lnTo>
                  <a:lnTo>
                    <a:pt x="2021968" y="943848"/>
                  </a:lnTo>
                  <a:lnTo>
                    <a:pt x="2031416" y="943848"/>
                  </a:lnTo>
                  <a:lnTo>
                    <a:pt x="2069210" y="943848"/>
                  </a:lnTo>
                  <a:lnTo>
                    <a:pt x="2069210" y="953997"/>
                  </a:lnTo>
                  <a:lnTo>
                    <a:pt x="2078658" y="953997"/>
                  </a:lnTo>
                  <a:lnTo>
                    <a:pt x="2088107" y="953997"/>
                  </a:lnTo>
                  <a:lnTo>
                    <a:pt x="2116452" y="953997"/>
                  </a:lnTo>
                  <a:lnTo>
                    <a:pt x="2116452" y="964146"/>
                  </a:lnTo>
                  <a:lnTo>
                    <a:pt x="2144798" y="964146"/>
                  </a:lnTo>
                  <a:lnTo>
                    <a:pt x="2201488" y="964146"/>
                  </a:lnTo>
                  <a:lnTo>
                    <a:pt x="2201488" y="974295"/>
                  </a:lnTo>
                  <a:lnTo>
                    <a:pt x="2210937" y="974295"/>
                  </a:lnTo>
                  <a:lnTo>
                    <a:pt x="2229834" y="974295"/>
                  </a:lnTo>
                  <a:lnTo>
                    <a:pt x="2229834" y="984444"/>
                  </a:lnTo>
                  <a:lnTo>
                    <a:pt x="2258179" y="984444"/>
                  </a:lnTo>
                  <a:lnTo>
                    <a:pt x="2295973" y="984444"/>
                  </a:lnTo>
                  <a:lnTo>
                    <a:pt x="2295973" y="994592"/>
                  </a:lnTo>
                  <a:lnTo>
                    <a:pt x="2305421" y="994592"/>
                  </a:lnTo>
                  <a:lnTo>
                    <a:pt x="2324318" y="994592"/>
                  </a:lnTo>
                  <a:lnTo>
                    <a:pt x="2324318" y="1004741"/>
                  </a:lnTo>
                  <a:lnTo>
                    <a:pt x="2343215" y="1004741"/>
                  </a:lnTo>
                  <a:lnTo>
                    <a:pt x="2362112" y="1004741"/>
                  </a:lnTo>
                  <a:lnTo>
                    <a:pt x="2371560" y="1004741"/>
                  </a:lnTo>
                  <a:lnTo>
                    <a:pt x="2390457" y="1004741"/>
                  </a:lnTo>
                  <a:lnTo>
                    <a:pt x="2390457" y="1014890"/>
                  </a:lnTo>
                  <a:lnTo>
                    <a:pt x="2399906" y="1014890"/>
                  </a:lnTo>
                  <a:lnTo>
                    <a:pt x="2418803" y="1014890"/>
                  </a:lnTo>
                  <a:lnTo>
                    <a:pt x="2428251" y="1014890"/>
                  </a:lnTo>
                  <a:lnTo>
                    <a:pt x="2428251" y="1025039"/>
                  </a:lnTo>
                  <a:lnTo>
                    <a:pt x="2437700" y="1025039"/>
                  </a:lnTo>
                  <a:lnTo>
                    <a:pt x="2447148" y="1025039"/>
                  </a:lnTo>
                  <a:lnTo>
                    <a:pt x="2475493" y="1025039"/>
                  </a:lnTo>
                  <a:lnTo>
                    <a:pt x="2475493" y="1035188"/>
                  </a:lnTo>
                  <a:lnTo>
                    <a:pt x="2494390" y="1035188"/>
                  </a:lnTo>
                  <a:lnTo>
                    <a:pt x="2532184" y="1035188"/>
                  </a:lnTo>
                  <a:lnTo>
                    <a:pt x="2579426" y="1035188"/>
                  </a:lnTo>
                  <a:lnTo>
                    <a:pt x="2598323" y="1035188"/>
                  </a:lnTo>
                  <a:lnTo>
                    <a:pt x="2598323" y="1045337"/>
                  </a:lnTo>
                  <a:lnTo>
                    <a:pt x="2617220" y="1045337"/>
                  </a:lnTo>
                  <a:lnTo>
                    <a:pt x="2617220" y="1055486"/>
                  </a:lnTo>
                  <a:lnTo>
                    <a:pt x="2636117" y="1055486"/>
                  </a:lnTo>
                  <a:lnTo>
                    <a:pt x="2645565" y="1055486"/>
                  </a:lnTo>
                  <a:lnTo>
                    <a:pt x="2655014" y="1055486"/>
                  </a:lnTo>
                  <a:lnTo>
                    <a:pt x="2664462" y="1055486"/>
                  </a:lnTo>
                  <a:lnTo>
                    <a:pt x="2664462" y="1065635"/>
                  </a:lnTo>
                  <a:lnTo>
                    <a:pt x="2683359" y="1065635"/>
                  </a:lnTo>
                  <a:lnTo>
                    <a:pt x="2740050" y="1065635"/>
                  </a:lnTo>
                  <a:lnTo>
                    <a:pt x="2758947" y="1065635"/>
                  </a:lnTo>
                  <a:lnTo>
                    <a:pt x="2768395" y="1065635"/>
                  </a:lnTo>
                  <a:lnTo>
                    <a:pt x="2768395" y="1075784"/>
                  </a:lnTo>
                  <a:lnTo>
                    <a:pt x="2777844" y="1075784"/>
                  </a:lnTo>
                  <a:lnTo>
                    <a:pt x="2806189" y="1075784"/>
                  </a:lnTo>
                  <a:lnTo>
                    <a:pt x="2806189" y="1085933"/>
                  </a:lnTo>
                </a:path>
              </a:pathLst>
            </a:custGeom>
            <a:ln w="30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427" y="2184180"/>
              <a:ext cx="2806700" cy="771525"/>
            </a:xfrm>
            <a:custGeom>
              <a:avLst/>
              <a:gdLst/>
              <a:ahLst/>
              <a:cxnLst/>
              <a:rect l="l" t="t" r="r" b="b"/>
              <a:pathLst>
                <a:path w="2806700" h="771525">
                  <a:moveTo>
                    <a:pt x="0" y="0"/>
                  </a:move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47242" y="10148"/>
                  </a:lnTo>
                  <a:lnTo>
                    <a:pt x="47242" y="20297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85036" y="30446"/>
                  </a:lnTo>
                  <a:lnTo>
                    <a:pt x="94484" y="30446"/>
                  </a:lnTo>
                  <a:lnTo>
                    <a:pt x="94484" y="40595"/>
                  </a:lnTo>
                  <a:lnTo>
                    <a:pt x="103932" y="40595"/>
                  </a:lnTo>
                  <a:lnTo>
                    <a:pt x="113381" y="40595"/>
                  </a:lnTo>
                  <a:lnTo>
                    <a:pt x="122829" y="40595"/>
                  </a:lnTo>
                  <a:lnTo>
                    <a:pt x="122829" y="50744"/>
                  </a:lnTo>
                  <a:lnTo>
                    <a:pt x="132278" y="50744"/>
                  </a:lnTo>
                  <a:lnTo>
                    <a:pt x="132278" y="60893"/>
                  </a:lnTo>
                  <a:lnTo>
                    <a:pt x="141726" y="60893"/>
                  </a:lnTo>
                  <a:lnTo>
                    <a:pt x="151175" y="60893"/>
                  </a:lnTo>
                  <a:lnTo>
                    <a:pt x="160623" y="60893"/>
                  </a:lnTo>
                  <a:lnTo>
                    <a:pt x="160623" y="71042"/>
                  </a:lnTo>
                  <a:lnTo>
                    <a:pt x="170072" y="71042"/>
                  </a:lnTo>
                  <a:lnTo>
                    <a:pt x="170072" y="81191"/>
                  </a:lnTo>
                  <a:lnTo>
                    <a:pt x="188968" y="81191"/>
                  </a:lnTo>
                  <a:lnTo>
                    <a:pt x="198417" y="81191"/>
                  </a:lnTo>
                  <a:lnTo>
                    <a:pt x="217314" y="81191"/>
                  </a:lnTo>
                  <a:lnTo>
                    <a:pt x="217314" y="91340"/>
                  </a:lnTo>
                  <a:lnTo>
                    <a:pt x="236211" y="91340"/>
                  </a:lnTo>
                  <a:lnTo>
                    <a:pt x="245659" y="91340"/>
                  </a:lnTo>
                  <a:lnTo>
                    <a:pt x="255108" y="91340"/>
                  </a:lnTo>
                  <a:lnTo>
                    <a:pt x="255108" y="101489"/>
                  </a:lnTo>
                  <a:lnTo>
                    <a:pt x="264556" y="101489"/>
                  </a:lnTo>
                  <a:lnTo>
                    <a:pt x="292901" y="101489"/>
                  </a:lnTo>
                  <a:lnTo>
                    <a:pt x="292901" y="111637"/>
                  </a:lnTo>
                  <a:lnTo>
                    <a:pt x="302350" y="111637"/>
                  </a:lnTo>
                  <a:lnTo>
                    <a:pt x="311798" y="111637"/>
                  </a:lnTo>
                  <a:lnTo>
                    <a:pt x="321247" y="111637"/>
                  </a:lnTo>
                  <a:lnTo>
                    <a:pt x="321247" y="121786"/>
                  </a:lnTo>
                  <a:lnTo>
                    <a:pt x="330695" y="121786"/>
                  </a:lnTo>
                  <a:lnTo>
                    <a:pt x="340144" y="121786"/>
                  </a:lnTo>
                  <a:lnTo>
                    <a:pt x="340144" y="131935"/>
                  </a:lnTo>
                  <a:lnTo>
                    <a:pt x="349592" y="131935"/>
                  </a:lnTo>
                  <a:lnTo>
                    <a:pt x="359041" y="131935"/>
                  </a:lnTo>
                  <a:lnTo>
                    <a:pt x="359041" y="142084"/>
                  </a:lnTo>
                  <a:lnTo>
                    <a:pt x="368489" y="142084"/>
                  </a:lnTo>
                  <a:lnTo>
                    <a:pt x="377937" y="142084"/>
                  </a:lnTo>
                  <a:lnTo>
                    <a:pt x="377937" y="152233"/>
                  </a:lnTo>
                  <a:lnTo>
                    <a:pt x="387386" y="152233"/>
                  </a:lnTo>
                  <a:lnTo>
                    <a:pt x="396834" y="152233"/>
                  </a:lnTo>
                  <a:lnTo>
                    <a:pt x="396834" y="162382"/>
                  </a:lnTo>
                  <a:lnTo>
                    <a:pt x="415731" y="162382"/>
                  </a:lnTo>
                  <a:lnTo>
                    <a:pt x="425180" y="162382"/>
                  </a:lnTo>
                  <a:lnTo>
                    <a:pt x="434628" y="162382"/>
                  </a:lnTo>
                  <a:lnTo>
                    <a:pt x="434628" y="172531"/>
                  </a:lnTo>
                  <a:lnTo>
                    <a:pt x="444077" y="172531"/>
                  </a:lnTo>
                  <a:lnTo>
                    <a:pt x="453525" y="172531"/>
                  </a:lnTo>
                  <a:lnTo>
                    <a:pt x="462974" y="172531"/>
                  </a:lnTo>
                  <a:lnTo>
                    <a:pt x="462974" y="182680"/>
                  </a:lnTo>
                  <a:lnTo>
                    <a:pt x="472422" y="182680"/>
                  </a:lnTo>
                  <a:lnTo>
                    <a:pt x="481870" y="182680"/>
                  </a:lnTo>
                  <a:lnTo>
                    <a:pt x="481870" y="192829"/>
                  </a:lnTo>
                  <a:lnTo>
                    <a:pt x="491319" y="192829"/>
                  </a:lnTo>
                  <a:lnTo>
                    <a:pt x="519664" y="192829"/>
                  </a:lnTo>
                  <a:lnTo>
                    <a:pt x="529113" y="192829"/>
                  </a:lnTo>
                  <a:lnTo>
                    <a:pt x="529113" y="202978"/>
                  </a:lnTo>
                  <a:lnTo>
                    <a:pt x="538561" y="202978"/>
                  </a:lnTo>
                  <a:lnTo>
                    <a:pt x="548010" y="202978"/>
                  </a:lnTo>
                  <a:lnTo>
                    <a:pt x="566906" y="202978"/>
                  </a:lnTo>
                  <a:lnTo>
                    <a:pt x="566906" y="213127"/>
                  </a:lnTo>
                  <a:lnTo>
                    <a:pt x="576355" y="213127"/>
                  </a:lnTo>
                  <a:lnTo>
                    <a:pt x="585803" y="213127"/>
                  </a:lnTo>
                  <a:lnTo>
                    <a:pt x="585803" y="223275"/>
                  </a:lnTo>
                  <a:lnTo>
                    <a:pt x="595252" y="223275"/>
                  </a:lnTo>
                  <a:lnTo>
                    <a:pt x="604700" y="223275"/>
                  </a:lnTo>
                  <a:lnTo>
                    <a:pt x="604700" y="233424"/>
                  </a:lnTo>
                  <a:lnTo>
                    <a:pt x="623597" y="233424"/>
                  </a:lnTo>
                  <a:lnTo>
                    <a:pt x="623597" y="243573"/>
                  </a:lnTo>
                  <a:lnTo>
                    <a:pt x="642494" y="243573"/>
                  </a:lnTo>
                  <a:lnTo>
                    <a:pt x="651943" y="243573"/>
                  </a:lnTo>
                  <a:lnTo>
                    <a:pt x="670839" y="243573"/>
                  </a:lnTo>
                  <a:lnTo>
                    <a:pt x="670839" y="253722"/>
                  </a:lnTo>
                  <a:lnTo>
                    <a:pt x="689736" y="253722"/>
                  </a:lnTo>
                  <a:lnTo>
                    <a:pt x="689736" y="263871"/>
                  </a:lnTo>
                  <a:lnTo>
                    <a:pt x="699185" y="263871"/>
                  </a:lnTo>
                  <a:lnTo>
                    <a:pt x="699185" y="274020"/>
                  </a:lnTo>
                  <a:lnTo>
                    <a:pt x="727530" y="274020"/>
                  </a:lnTo>
                  <a:lnTo>
                    <a:pt x="736979" y="274020"/>
                  </a:lnTo>
                  <a:lnTo>
                    <a:pt x="736979" y="284169"/>
                  </a:lnTo>
                  <a:lnTo>
                    <a:pt x="746427" y="284169"/>
                  </a:lnTo>
                  <a:lnTo>
                    <a:pt x="765324" y="284169"/>
                  </a:lnTo>
                  <a:lnTo>
                    <a:pt x="765324" y="294318"/>
                  </a:lnTo>
                  <a:lnTo>
                    <a:pt x="774772" y="294318"/>
                  </a:lnTo>
                  <a:lnTo>
                    <a:pt x="793669" y="294318"/>
                  </a:lnTo>
                  <a:lnTo>
                    <a:pt x="793669" y="304467"/>
                  </a:lnTo>
                  <a:lnTo>
                    <a:pt x="812566" y="304467"/>
                  </a:lnTo>
                  <a:lnTo>
                    <a:pt x="831463" y="304467"/>
                  </a:lnTo>
                  <a:lnTo>
                    <a:pt x="840912" y="304467"/>
                  </a:lnTo>
                  <a:lnTo>
                    <a:pt x="840912" y="314616"/>
                  </a:lnTo>
                  <a:lnTo>
                    <a:pt x="859808" y="314616"/>
                  </a:lnTo>
                  <a:lnTo>
                    <a:pt x="859808" y="324765"/>
                  </a:lnTo>
                  <a:lnTo>
                    <a:pt x="869257" y="324765"/>
                  </a:lnTo>
                  <a:lnTo>
                    <a:pt x="878705" y="324765"/>
                  </a:lnTo>
                  <a:lnTo>
                    <a:pt x="897602" y="324765"/>
                  </a:lnTo>
                  <a:lnTo>
                    <a:pt x="897602" y="334913"/>
                  </a:lnTo>
                  <a:lnTo>
                    <a:pt x="907051" y="334913"/>
                  </a:lnTo>
                  <a:lnTo>
                    <a:pt x="925948" y="334913"/>
                  </a:lnTo>
                  <a:lnTo>
                    <a:pt x="935396" y="334913"/>
                  </a:lnTo>
                  <a:lnTo>
                    <a:pt x="935396" y="345062"/>
                  </a:lnTo>
                  <a:lnTo>
                    <a:pt x="963741" y="345062"/>
                  </a:lnTo>
                  <a:lnTo>
                    <a:pt x="973190" y="345062"/>
                  </a:lnTo>
                  <a:lnTo>
                    <a:pt x="1001535" y="345062"/>
                  </a:lnTo>
                  <a:lnTo>
                    <a:pt x="1001535" y="355211"/>
                  </a:lnTo>
                  <a:lnTo>
                    <a:pt x="1010984" y="355211"/>
                  </a:lnTo>
                  <a:lnTo>
                    <a:pt x="1020432" y="355211"/>
                  </a:lnTo>
                  <a:lnTo>
                    <a:pt x="1020432" y="365360"/>
                  </a:lnTo>
                  <a:lnTo>
                    <a:pt x="1029881" y="365360"/>
                  </a:lnTo>
                  <a:lnTo>
                    <a:pt x="1048777" y="365360"/>
                  </a:lnTo>
                  <a:lnTo>
                    <a:pt x="1058226" y="365360"/>
                  </a:lnTo>
                  <a:lnTo>
                    <a:pt x="1058226" y="375509"/>
                  </a:lnTo>
                  <a:lnTo>
                    <a:pt x="1067674" y="375509"/>
                  </a:lnTo>
                  <a:lnTo>
                    <a:pt x="1077123" y="375509"/>
                  </a:lnTo>
                  <a:lnTo>
                    <a:pt x="1077123" y="385658"/>
                  </a:lnTo>
                  <a:lnTo>
                    <a:pt x="1086571" y="385658"/>
                  </a:lnTo>
                  <a:lnTo>
                    <a:pt x="1096020" y="385658"/>
                  </a:lnTo>
                  <a:lnTo>
                    <a:pt x="1096020" y="395807"/>
                  </a:lnTo>
                  <a:lnTo>
                    <a:pt x="1124365" y="395807"/>
                  </a:lnTo>
                  <a:lnTo>
                    <a:pt x="1133813" y="395807"/>
                  </a:lnTo>
                  <a:lnTo>
                    <a:pt x="1143262" y="395807"/>
                  </a:lnTo>
                  <a:lnTo>
                    <a:pt x="1143262" y="405956"/>
                  </a:lnTo>
                  <a:lnTo>
                    <a:pt x="1152710" y="405956"/>
                  </a:lnTo>
                  <a:lnTo>
                    <a:pt x="1162159" y="405956"/>
                  </a:lnTo>
                  <a:lnTo>
                    <a:pt x="1162159" y="416105"/>
                  </a:lnTo>
                  <a:lnTo>
                    <a:pt x="1181056" y="416105"/>
                  </a:lnTo>
                  <a:lnTo>
                    <a:pt x="1199953" y="416105"/>
                  </a:lnTo>
                  <a:lnTo>
                    <a:pt x="1199953" y="426254"/>
                  </a:lnTo>
                  <a:lnTo>
                    <a:pt x="1209401" y="426254"/>
                  </a:lnTo>
                  <a:lnTo>
                    <a:pt x="1218850" y="426254"/>
                  </a:lnTo>
                  <a:lnTo>
                    <a:pt x="1228298" y="426254"/>
                  </a:lnTo>
                  <a:lnTo>
                    <a:pt x="1228298" y="436403"/>
                  </a:lnTo>
                  <a:lnTo>
                    <a:pt x="1237746" y="436403"/>
                  </a:lnTo>
                  <a:lnTo>
                    <a:pt x="1247195" y="436403"/>
                  </a:lnTo>
                  <a:lnTo>
                    <a:pt x="1256643" y="436403"/>
                  </a:lnTo>
                  <a:lnTo>
                    <a:pt x="1256643" y="446551"/>
                  </a:lnTo>
                  <a:lnTo>
                    <a:pt x="1266092" y="446551"/>
                  </a:lnTo>
                  <a:lnTo>
                    <a:pt x="1303886" y="446551"/>
                  </a:lnTo>
                  <a:lnTo>
                    <a:pt x="1313334" y="446551"/>
                  </a:lnTo>
                  <a:lnTo>
                    <a:pt x="1313334" y="456700"/>
                  </a:lnTo>
                  <a:lnTo>
                    <a:pt x="1341679" y="456700"/>
                  </a:lnTo>
                  <a:lnTo>
                    <a:pt x="1341679" y="466849"/>
                  </a:lnTo>
                  <a:lnTo>
                    <a:pt x="1351128" y="466849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26715" y="476998"/>
                  </a:lnTo>
                  <a:lnTo>
                    <a:pt x="1426715" y="487147"/>
                  </a:lnTo>
                  <a:lnTo>
                    <a:pt x="1436164" y="487147"/>
                  </a:lnTo>
                  <a:lnTo>
                    <a:pt x="1455061" y="487147"/>
                  </a:lnTo>
                  <a:lnTo>
                    <a:pt x="1464509" y="487147"/>
                  </a:lnTo>
                  <a:lnTo>
                    <a:pt x="1464509" y="497296"/>
                  </a:lnTo>
                  <a:lnTo>
                    <a:pt x="1473958" y="497296"/>
                  </a:lnTo>
                  <a:lnTo>
                    <a:pt x="1502303" y="497296"/>
                  </a:lnTo>
                  <a:lnTo>
                    <a:pt x="1502303" y="507445"/>
                  </a:lnTo>
                  <a:lnTo>
                    <a:pt x="1511751" y="507445"/>
                  </a:lnTo>
                  <a:lnTo>
                    <a:pt x="1521200" y="507445"/>
                  </a:lnTo>
                  <a:lnTo>
                    <a:pt x="1530648" y="507445"/>
                  </a:lnTo>
                  <a:lnTo>
                    <a:pt x="1530648" y="517594"/>
                  </a:lnTo>
                  <a:lnTo>
                    <a:pt x="1549545" y="517594"/>
                  </a:lnTo>
                  <a:lnTo>
                    <a:pt x="1568442" y="517594"/>
                  </a:lnTo>
                  <a:lnTo>
                    <a:pt x="1568442" y="527743"/>
                  </a:lnTo>
                  <a:lnTo>
                    <a:pt x="1577891" y="527743"/>
                  </a:lnTo>
                  <a:lnTo>
                    <a:pt x="1577891" y="537892"/>
                  </a:lnTo>
                  <a:lnTo>
                    <a:pt x="1625133" y="537892"/>
                  </a:lnTo>
                  <a:lnTo>
                    <a:pt x="1644030" y="537892"/>
                  </a:lnTo>
                  <a:lnTo>
                    <a:pt x="1653478" y="537892"/>
                  </a:lnTo>
                  <a:lnTo>
                    <a:pt x="1662927" y="537892"/>
                  </a:lnTo>
                  <a:lnTo>
                    <a:pt x="1662927" y="548041"/>
                  </a:lnTo>
                  <a:lnTo>
                    <a:pt x="1672375" y="548041"/>
                  </a:lnTo>
                  <a:lnTo>
                    <a:pt x="1681824" y="548041"/>
                  </a:lnTo>
                  <a:lnTo>
                    <a:pt x="1691272" y="548041"/>
                  </a:lnTo>
                  <a:lnTo>
                    <a:pt x="1691272" y="558189"/>
                  </a:lnTo>
                  <a:lnTo>
                    <a:pt x="1710169" y="558189"/>
                  </a:lnTo>
                  <a:lnTo>
                    <a:pt x="1710169" y="568338"/>
                  </a:lnTo>
                  <a:lnTo>
                    <a:pt x="1729066" y="568338"/>
                  </a:lnTo>
                  <a:lnTo>
                    <a:pt x="1738514" y="568338"/>
                  </a:lnTo>
                  <a:lnTo>
                    <a:pt x="1738514" y="578487"/>
                  </a:lnTo>
                  <a:lnTo>
                    <a:pt x="1766860" y="578487"/>
                  </a:lnTo>
                  <a:lnTo>
                    <a:pt x="1785757" y="578487"/>
                  </a:lnTo>
                  <a:lnTo>
                    <a:pt x="1804653" y="578487"/>
                  </a:lnTo>
                  <a:lnTo>
                    <a:pt x="1804653" y="588636"/>
                  </a:lnTo>
                  <a:lnTo>
                    <a:pt x="1814102" y="588636"/>
                  </a:lnTo>
                  <a:lnTo>
                    <a:pt x="1823550" y="588636"/>
                  </a:lnTo>
                  <a:lnTo>
                    <a:pt x="1832999" y="588636"/>
                  </a:lnTo>
                  <a:lnTo>
                    <a:pt x="1832999" y="598785"/>
                  </a:lnTo>
                  <a:lnTo>
                    <a:pt x="1870793" y="598785"/>
                  </a:lnTo>
                  <a:lnTo>
                    <a:pt x="1899138" y="598785"/>
                  </a:lnTo>
                  <a:lnTo>
                    <a:pt x="1908586" y="598785"/>
                  </a:lnTo>
                  <a:lnTo>
                    <a:pt x="1908586" y="608934"/>
                  </a:lnTo>
                  <a:lnTo>
                    <a:pt x="1918035" y="608934"/>
                  </a:lnTo>
                  <a:lnTo>
                    <a:pt x="1936932" y="608934"/>
                  </a:lnTo>
                  <a:lnTo>
                    <a:pt x="1946380" y="608934"/>
                  </a:lnTo>
                  <a:lnTo>
                    <a:pt x="1946380" y="619083"/>
                  </a:lnTo>
                  <a:lnTo>
                    <a:pt x="1965277" y="619083"/>
                  </a:lnTo>
                  <a:lnTo>
                    <a:pt x="1993622" y="619083"/>
                  </a:lnTo>
                  <a:lnTo>
                    <a:pt x="2021968" y="619083"/>
                  </a:lnTo>
                  <a:lnTo>
                    <a:pt x="2021968" y="629232"/>
                  </a:lnTo>
                  <a:lnTo>
                    <a:pt x="2031416" y="629232"/>
                  </a:lnTo>
                  <a:lnTo>
                    <a:pt x="2040865" y="629232"/>
                  </a:lnTo>
                  <a:lnTo>
                    <a:pt x="2050313" y="629232"/>
                  </a:lnTo>
                  <a:lnTo>
                    <a:pt x="2050313" y="639381"/>
                  </a:lnTo>
                  <a:lnTo>
                    <a:pt x="2059762" y="639381"/>
                  </a:lnTo>
                  <a:lnTo>
                    <a:pt x="2069210" y="639381"/>
                  </a:lnTo>
                  <a:lnTo>
                    <a:pt x="2088107" y="639381"/>
                  </a:lnTo>
                  <a:lnTo>
                    <a:pt x="2088107" y="649530"/>
                  </a:lnTo>
                  <a:lnTo>
                    <a:pt x="2125901" y="649530"/>
                  </a:lnTo>
                  <a:lnTo>
                    <a:pt x="2154246" y="649530"/>
                  </a:lnTo>
                  <a:lnTo>
                    <a:pt x="2192040" y="649530"/>
                  </a:lnTo>
                  <a:lnTo>
                    <a:pt x="2192040" y="659679"/>
                  </a:lnTo>
                  <a:lnTo>
                    <a:pt x="2210937" y="659679"/>
                  </a:lnTo>
                  <a:lnTo>
                    <a:pt x="2220385" y="659679"/>
                  </a:lnTo>
                  <a:lnTo>
                    <a:pt x="2220385" y="669827"/>
                  </a:lnTo>
                  <a:lnTo>
                    <a:pt x="2229834" y="669827"/>
                  </a:lnTo>
                  <a:lnTo>
                    <a:pt x="2239282" y="669827"/>
                  </a:lnTo>
                  <a:lnTo>
                    <a:pt x="2239282" y="679976"/>
                  </a:lnTo>
                  <a:lnTo>
                    <a:pt x="2258179" y="679976"/>
                  </a:lnTo>
                  <a:lnTo>
                    <a:pt x="2277076" y="679976"/>
                  </a:lnTo>
                  <a:lnTo>
                    <a:pt x="2286524" y="679976"/>
                  </a:lnTo>
                  <a:lnTo>
                    <a:pt x="2305421" y="679976"/>
                  </a:lnTo>
                  <a:lnTo>
                    <a:pt x="2305421" y="690125"/>
                  </a:lnTo>
                  <a:lnTo>
                    <a:pt x="2333767" y="690125"/>
                  </a:lnTo>
                  <a:lnTo>
                    <a:pt x="2371560" y="690125"/>
                  </a:lnTo>
                  <a:lnTo>
                    <a:pt x="2381009" y="690125"/>
                  </a:lnTo>
                  <a:lnTo>
                    <a:pt x="2418803" y="690125"/>
                  </a:lnTo>
                  <a:lnTo>
                    <a:pt x="2418803" y="700274"/>
                  </a:lnTo>
                  <a:lnTo>
                    <a:pt x="2456596" y="700274"/>
                  </a:lnTo>
                  <a:lnTo>
                    <a:pt x="2494390" y="700274"/>
                  </a:lnTo>
                  <a:lnTo>
                    <a:pt x="2494390" y="710423"/>
                  </a:lnTo>
                  <a:lnTo>
                    <a:pt x="2513287" y="710423"/>
                  </a:lnTo>
                  <a:lnTo>
                    <a:pt x="2522736" y="710423"/>
                  </a:lnTo>
                  <a:lnTo>
                    <a:pt x="2569978" y="710423"/>
                  </a:lnTo>
                  <a:lnTo>
                    <a:pt x="2588875" y="710423"/>
                  </a:lnTo>
                  <a:lnTo>
                    <a:pt x="2588875" y="720572"/>
                  </a:lnTo>
                  <a:lnTo>
                    <a:pt x="2598323" y="720572"/>
                  </a:lnTo>
                  <a:lnTo>
                    <a:pt x="2607772" y="720572"/>
                  </a:lnTo>
                  <a:lnTo>
                    <a:pt x="2617220" y="720572"/>
                  </a:lnTo>
                  <a:lnTo>
                    <a:pt x="2617220" y="730721"/>
                  </a:lnTo>
                  <a:lnTo>
                    <a:pt x="2626669" y="730721"/>
                  </a:lnTo>
                  <a:lnTo>
                    <a:pt x="2645565" y="730721"/>
                  </a:lnTo>
                  <a:lnTo>
                    <a:pt x="2645565" y="740870"/>
                  </a:lnTo>
                  <a:lnTo>
                    <a:pt x="2655014" y="740870"/>
                  </a:lnTo>
                  <a:lnTo>
                    <a:pt x="2683359" y="740870"/>
                  </a:lnTo>
                  <a:lnTo>
                    <a:pt x="2692808" y="740870"/>
                  </a:lnTo>
                  <a:lnTo>
                    <a:pt x="2692808" y="751019"/>
                  </a:lnTo>
                  <a:lnTo>
                    <a:pt x="2702256" y="751019"/>
                  </a:lnTo>
                  <a:lnTo>
                    <a:pt x="2702256" y="761168"/>
                  </a:lnTo>
                  <a:lnTo>
                    <a:pt x="2740050" y="761168"/>
                  </a:lnTo>
                  <a:lnTo>
                    <a:pt x="2749498" y="761168"/>
                  </a:lnTo>
                  <a:lnTo>
                    <a:pt x="2768395" y="761168"/>
                  </a:lnTo>
                  <a:lnTo>
                    <a:pt x="2768395" y="771317"/>
                  </a:lnTo>
                  <a:lnTo>
                    <a:pt x="2806189" y="771317"/>
                  </a:lnTo>
                </a:path>
              </a:pathLst>
            </a:custGeom>
            <a:ln w="302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95677" y="3646668"/>
          <a:ext cx="6722107" cy="54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6035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50" spc="-75" dirty="0">
                          <a:latin typeface="Arial"/>
                          <a:cs typeface="Arial"/>
                        </a:rPr>
                        <a:t>Months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50" spc="-10" dirty="0">
                          <a:latin typeface="Arial"/>
                          <a:cs typeface="Arial"/>
                        </a:rPr>
                        <a:t>Months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33461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461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3461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449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51840" y="4462660"/>
            <a:ext cx="3000375" cy="1446530"/>
            <a:chOff x="1051840" y="4462660"/>
            <a:chExt cx="3000375" cy="1446530"/>
          </a:xfrm>
        </p:grpSpPr>
        <p:sp>
          <p:nvSpPr>
            <p:cNvPr id="28" name="object 28"/>
            <p:cNvSpPr/>
            <p:nvPr/>
          </p:nvSpPr>
          <p:spPr>
            <a:xfrm>
              <a:off x="1127427" y="5827638"/>
              <a:ext cx="2759075" cy="81280"/>
            </a:xfrm>
            <a:custGeom>
              <a:avLst/>
              <a:gdLst/>
              <a:ahLst/>
              <a:cxnLst/>
              <a:rect l="l" t="t" r="r" b="b"/>
              <a:pathLst>
                <a:path w="2759075" h="81279">
                  <a:moveTo>
                    <a:pt x="0" y="0"/>
                  </a:moveTo>
                  <a:lnTo>
                    <a:pt x="2758947" y="0"/>
                  </a:lnTo>
                </a:path>
                <a:path w="275907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90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3927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69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698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3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63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1840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1840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1840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1840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1840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1840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7426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27427" y="4518429"/>
              <a:ext cx="2806700" cy="1035685"/>
            </a:xfrm>
            <a:custGeom>
              <a:avLst/>
              <a:gdLst/>
              <a:ahLst/>
              <a:cxnLst/>
              <a:rect l="l" t="t" r="r" b="b"/>
              <a:pathLst>
                <a:path w="2806700" h="1035685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51175" y="111637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70072" y="121786"/>
                  </a:lnTo>
                  <a:lnTo>
                    <a:pt x="170072" y="131935"/>
                  </a:lnTo>
                  <a:lnTo>
                    <a:pt x="179520" y="131935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07865" y="152233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36211" y="162382"/>
                  </a:lnTo>
                  <a:lnTo>
                    <a:pt x="245659" y="162382"/>
                  </a:lnTo>
                  <a:lnTo>
                    <a:pt x="245659" y="172531"/>
                  </a:lnTo>
                  <a:lnTo>
                    <a:pt x="255108" y="172531"/>
                  </a:lnTo>
                  <a:lnTo>
                    <a:pt x="255108" y="182680"/>
                  </a:lnTo>
                  <a:lnTo>
                    <a:pt x="264556" y="182680"/>
                  </a:lnTo>
                  <a:lnTo>
                    <a:pt x="274005" y="182680"/>
                  </a:lnTo>
                  <a:lnTo>
                    <a:pt x="274005" y="192829"/>
                  </a:lnTo>
                  <a:lnTo>
                    <a:pt x="292901" y="192829"/>
                  </a:lnTo>
                  <a:lnTo>
                    <a:pt x="292901" y="202978"/>
                  </a:lnTo>
                  <a:lnTo>
                    <a:pt x="302350" y="202978"/>
                  </a:lnTo>
                  <a:lnTo>
                    <a:pt x="302350" y="213127"/>
                  </a:lnTo>
                  <a:lnTo>
                    <a:pt x="311798" y="213127"/>
                  </a:lnTo>
                  <a:lnTo>
                    <a:pt x="311798" y="223275"/>
                  </a:lnTo>
                  <a:lnTo>
                    <a:pt x="340144" y="223275"/>
                  </a:lnTo>
                  <a:lnTo>
                    <a:pt x="349592" y="223275"/>
                  </a:lnTo>
                  <a:lnTo>
                    <a:pt x="349592" y="233424"/>
                  </a:lnTo>
                  <a:lnTo>
                    <a:pt x="359041" y="233424"/>
                  </a:lnTo>
                  <a:lnTo>
                    <a:pt x="359041" y="243573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77937" y="253722"/>
                  </a:lnTo>
                  <a:lnTo>
                    <a:pt x="387386" y="253722"/>
                  </a:lnTo>
                  <a:lnTo>
                    <a:pt x="387386" y="263871"/>
                  </a:lnTo>
                  <a:lnTo>
                    <a:pt x="396834" y="263871"/>
                  </a:lnTo>
                  <a:lnTo>
                    <a:pt x="396834" y="274020"/>
                  </a:lnTo>
                  <a:lnTo>
                    <a:pt x="406283" y="274020"/>
                  </a:lnTo>
                  <a:lnTo>
                    <a:pt x="406283" y="284169"/>
                  </a:lnTo>
                  <a:lnTo>
                    <a:pt x="415731" y="284169"/>
                  </a:lnTo>
                  <a:lnTo>
                    <a:pt x="425180" y="284169"/>
                  </a:lnTo>
                  <a:lnTo>
                    <a:pt x="425180" y="294318"/>
                  </a:lnTo>
                  <a:lnTo>
                    <a:pt x="434628" y="294318"/>
                  </a:lnTo>
                  <a:lnTo>
                    <a:pt x="434628" y="304467"/>
                  </a:lnTo>
                  <a:lnTo>
                    <a:pt x="444077" y="304467"/>
                  </a:lnTo>
                  <a:lnTo>
                    <a:pt x="444077" y="314616"/>
                  </a:lnTo>
                  <a:lnTo>
                    <a:pt x="453525" y="314616"/>
                  </a:lnTo>
                  <a:lnTo>
                    <a:pt x="453525" y="324765"/>
                  </a:lnTo>
                  <a:lnTo>
                    <a:pt x="462974" y="324765"/>
                  </a:lnTo>
                  <a:lnTo>
                    <a:pt x="472422" y="324765"/>
                  </a:lnTo>
                  <a:lnTo>
                    <a:pt x="472422" y="334913"/>
                  </a:lnTo>
                  <a:lnTo>
                    <a:pt x="481870" y="334913"/>
                  </a:lnTo>
                  <a:lnTo>
                    <a:pt x="481870" y="345062"/>
                  </a:lnTo>
                  <a:lnTo>
                    <a:pt x="491319" y="345062"/>
                  </a:lnTo>
                  <a:lnTo>
                    <a:pt x="500767" y="345062"/>
                  </a:lnTo>
                  <a:lnTo>
                    <a:pt x="510216" y="345062"/>
                  </a:lnTo>
                  <a:lnTo>
                    <a:pt x="510216" y="355211"/>
                  </a:lnTo>
                  <a:lnTo>
                    <a:pt x="519664" y="355211"/>
                  </a:lnTo>
                  <a:lnTo>
                    <a:pt x="519664" y="365360"/>
                  </a:lnTo>
                  <a:lnTo>
                    <a:pt x="529113" y="365360"/>
                  </a:lnTo>
                  <a:lnTo>
                    <a:pt x="538561" y="365360"/>
                  </a:lnTo>
                  <a:lnTo>
                    <a:pt x="538561" y="375509"/>
                  </a:lnTo>
                  <a:lnTo>
                    <a:pt x="557458" y="375509"/>
                  </a:lnTo>
                  <a:lnTo>
                    <a:pt x="557458" y="385658"/>
                  </a:lnTo>
                  <a:lnTo>
                    <a:pt x="566906" y="385658"/>
                  </a:lnTo>
                  <a:lnTo>
                    <a:pt x="566906" y="395807"/>
                  </a:lnTo>
                  <a:lnTo>
                    <a:pt x="576355" y="395807"/>
                  </a:lnTo>
                  <a:lnTo>
                    <a:pt x="585803" y="395807"/>
                  </a:lnTo>
                  <a:lnTo>
                    <a:pt x="585803" y="405956"/>
                  </a:lnTo>
                  <a:lnTo>
                    <a:pt x="595252" y="405956"/>
                  </a:lnTo>
                  <a:lnTo>
                    <a:pt x="604700" y="405956"/>
                  </a:lnTo>
                  <a:lnTo>
                    <a:pt x="614149" y="405956"/>
                  </a:lnTo>
                  <a:lnTo>
                    <a:pt x="614149" y="416105"/>
                  </a:lnTo>
                  <a:lnTo>
                    <a:pt x="623597" y="416105"/>
                  </a:lnTo>
                  <a:lnTo>
                    <a:pt x="633046" y="416105"/>
                  </a:lnTo>
                  <a:lnTo>
                    <a:pt x="642494" y="416105"/>
                  </a:lnTo>
                  <a:lnTo>
                    <a:pt x="642494" y="426254"/>
                  </a:lnTo>
                  <a:lnTo>
                    <a:pt x="651943" y="426254"/>
                  </a:lnTo>
                  <a:lnTo>
                    <a:pt x="661391" y="426254"/>
                  </a:lnTo>
                  <a:lnTo>
                    <a:pt x="661391" y="436403"/>
                  </a:lnTo>
                  <a:lnTo>
                    <a:pt x="670839" y="436403"/>
                  </a:lnTo>
                  <a:lnTo>
                    <a:pt x="680288" y="436403"/>
                  </a:lnTo>
                  <a:lnTo>
                    <a:pt x="680288" y="446551"/>
                  </a:lnTo>
                  <a:lnTo>
                    <a:pt x="689736" y="446551"/>
                  </a:lnTo>
                  <a:lnTo>
                    <a:pt x="699185" y="446551"/>
                  </a:lnTo>
                  <a:lnTo>
                    <a:pt x="699185" y="456700"/>
                  </a:lnTo>
                  <a:lnTo>
                    <a:pt x="708633" y="456700"/>
                  </a:lnTo>
                  <a:lnTo>
                    <a:pt x="708633" y="466849"/>
                  </a:lnTo>
                  <a:lnTo>
                    <a:pt x="708633" y="476998"/>
                  </a:lnTo>
                  <a:lnTo>
                    <a:pt x="718082" y="476998"/>
                  </a:lnTo>
                  <a:lnTo>
                    <a:pt x="736979" y="476998"/>
                  </a:lnTo>
                  <a:lnTo>
                    <a:pt x="746427" y="476998"/>
                  </a:lnTo>
                  <a:lnTo>
                    <a:pt x="746427" y="487147"/>
                  </a:lnTo>
                  <a:lnTo>
                    <a:pt x="755875" y="487147"/>
                  </a:lnTo>
                  <a:lnTo>
                    <a:pt x="755875" y="497296"/>
                  </a:lnTo>
                  <a:lnTo>
                    <a:pt x="765324" y="497296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40912" y="548041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78705" y="558189"/>
                  </a:lnTo>
                  <a:lnTo>
                    <a:pt x="878705" y="568338"/>
                  </a:lnTo>
                  <a:lnTo>
                    <a:pt x="897602" y="568338"/>
                  </a:lnTo>
                  <a:lnTo>
                    <a:pt x="907051" y="568338"/>
                  </a:lnTo>
                  <a:lnTo>
                    <a:pt x="907051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63741" y="588636"/>
                  </a:lnTo>
                  <a:lnTo>
                    <a:pt x="963741" y="598785"/>
                  </a:lnTo>
                  <a:lnTo>
                    <a:pt x="973190" y="598785"/>
                  </a:lnTo>
                  <a:lnTo>
                    <a:pt x="973190" y="608934"/>
                  </a:lnTo>
                  <a:lnTo>
                    <a:pt x="992087" y="608934"/>
                  </a:lnTo>
                  <a:lnTo>
                    <a:pt x="1010984" y="608934"/>
                  </a:lnTo>
                  <a:lnTo>
                    <a:pt x="1010984" y="619083"/>
                  </a:lnTo>
                  <a:lnTo>
                    <a:pt x="1029881" y="619083"/>
                  </a:lnTo>
                  <a:lnTo>
                    <a:pt x="1048777" y="619083"/>
                  </a:lnTo>
                  <a:lnTo>
                    <a:pt x="1048777" y="629232"/>
                  </a:lnTo>
                  <a:lnTo>
                    <a:pt x="1058226" y="629232"/>
                  </a:lnTo>
                  <a:lnTo>
                    <a:pt x="1067674" y="629232"/>
                  </a:lnTo>
                  <a:lnTo>
                    <a:pt x="1067674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096020" y="649530"/>
                  </a:lnTo>
                  <a:lnTo>
                    <a:pt x="1105468" y="649530"/>
                  </a:lnTo>
                  <a:lnTo>
                    <a:pt x="1114917" y="649530"/>
                  </a:lnTo>
                  <a:lnTo>
                    <a:pt x="1114917" y="659679"/>
                  </a:lnTo>
                  <a:lnTo>
                    <a:pt x="1124365" y="659679"/>
                  </a:lnTo>
                  <a:lnTo>
                    <a:pt x="1133813" y="659679"/>
                  </a:lnTo>
                  <a:lnTo>
                    <a:pt x="1133813" y="669827"/>
                  </a:lnTo>
                  <a:lnTo>
                    <a:pt x="1143262" y="669827"/>
                  </a:lnTo>
                  <a:lnTo>
                    <a:pt x="1162159" y="669827"/>
                  </a:lnTo>
                  <a:lnTo>
                    <a:pt x="1171607" y="669827"/>
                  </a:lnTo>
                  <a:lnTo>
                    <a:pt x="1171607" y="679976"/>
                  </a:lnTo>
                  <a:lnTo>
                    <a:pt x="1181056" y="679976"/>
                  </a:lnTo>
                  <a:lnTo>
                    <a:pt x="1190504" y="679976"/>
                  </a:lnTo>
                  <a:lnTo>
                    <a:pt x="1209401" y="679976"/>
                  </a:lnTo>
                  <a:lnTo>
                    <a:pt x="1209401" y="690125"/>
                  </a:lnTo>
                  <a:lnTo>
                    <a:pt x="1209401" y="700274"/>
                  </a:lnTo>
                  <a:lnTo>
                    <a:pt x="1218850" y="700274"/>
                  </a:lnTo>
                  <a:lnTo>
                    <a:pt x="1218850" y="710423"/>
                  </a:lnTo>
                  <a:lnTo>
                    <a:pt x="1228298" y="710423"/>
                  </a:lnTo>
                  <a:lnTo>
                    <a:pt x="1237746" y="710423"/>
                  </a:lnTo>
                  <a:lnTo>
                    <a:pt x="1237746" y="720572"/>
                  </a:lnTo>
                  <a:lnTo>
                    <a:pt x="1247195" y="720572"/>
                  </a:lnTo>
                  <a:lnTo>
                    <a:pt x="1256643" y="720572"/>
                  </a:lnTo>
                  <a:lnTo>
                    <a:pt x="1266092" y="720572"/>
                  </a:lnTo>
                  <a:lnTo>
                    <a:pt x="1266092" y="730721"/>
                  </a:lnTo>
                  <a:lnTo>
                    <a:pt x="1275540" y="730721"/>
                  </a:lnTo>
                  <a:lnTo>
                    <a:pt x="1284989" y="730721"/>
                  </a:lnTo>
                  <a:lnTo>
                    <a:pt x="1284989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13334" y="740870"/>
                  </a:lnTo>
                  <a:lnTo>
                    <a:pt x="1322782" y="740870"/>
                  </a:lnTo>
                  <a:lnTo>
                    <a:pt x="1322782" y="751019"/>
                  </a:lnTo>
                  <a:lnTo>
                    <a:pt x="1332231" y="751019"/>
                  </a:lnTo>
                  <a:lnTo>
                    <a:pt x="1351128" y="751019"/>
                  </a:lnTo>
                  <a:lnTo>
                    <a:pt x="1360576" y="751019"/>
                  </a:lnTo>
                  <a:lnTo>
                    <a:pt x="1360576" y="761168"/>
                  </a:lnTo>
                  <a:lnTo>
                    <a:pt x="1379473" y="761168"/>
                  </a:lnTo>
                  <a:lnTo>
                    <a:pt x="1407819" y="761168"/>
                  </a:lnTo>
                  <a:lnTo>
                    <a:pt x="1417267" y="761168"/>
                  </a:lnTo>
                  <a:lnTo>
                    <a:pt x="1417267" y="771317"/>
                  </a:lnTo>
                  <a:lnTo>
                    <a:pt x="1436164" y="771317"/>
                  </a:lnTo>
                  <a:lnTo>
                    <a:pt x="1464509" y="771317"/>
                  </a:lnTo>
                  <a:lnTo>
                    <a:pt x="1464509" y="781465"/>
                  </a:lnTo>
                  <a:lnTo>
                    <a:pt x="1473958" y="781465"/>
                  </a:lnTo>
                  <a:lnTo>
                    <a:pt x="1502303" y="781465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49545" y="791614"/>
                  </a:lnTo>
                  <a:lnTo>
                    <a:pt x="1549545" y="801763"/>
                  </a:lnTo>
                  <a:lnTo>
                    <a:pt x="1558994" y="801763"/>
                  </a:lnTo>
                  <a:lnTo>
                    <a:pt x="1577891" y="801763"/>
                  </a:lnTo>
                  <a:lnTo>
                    <a:pt x="1587339" y="801763"/>
                  </a:lnTo>
                  <a:lnTo>
                    <a:pt x="1587339" y="811912"/>
                  </a:lnTo>
                  <a:lnTo>
                    <a:pt x="1606236" y="811912"/>
                  </a:lnTo>
                  <a:lnTo>
                    <a:pt x="1625133" y="811912"/>
                  </a:lnTo>
                  <a:lnTo>
                    <a:pt x="1634581" y="811912"/>
                  </a:lnTo>
                  <a:lnTo>
                    <a:pt x="1634581" y="822061"/>
                  </a:lnTo>
                  <a:lnTo>
                    <a:pt x="1644030" y="822061"/>
                  </a:lnTo>
                  <a:lnTo>
                    <a:pt x="1653478" y="822061"/>
                  </a:lnTo>
                  <a:lnTo>
                    <a:pt x="1662927" y="822061"/>
                  </a:lnTo>
                  <a:lnTo>
                    <a:pt x="1662927" y="832210"/>
                  </a:lnTo>
                  <a:lnTo>
                    <a:pt x="1672375" y="832210"/>
                  </a:lnTo>
                  <a:lnTo>
                    <a:pt x="1691272" y="832210"/>
                  </a:lnTo>
                  <a:lnTo>
                    <a:pt x="1710169" y="832210"/>
                  </a:lnTo>
                  <a:lnTo>
                    <a:pt x="1710169" y="842359"/>
                  </a:lnTo>
                  <a:lnTo>
                    <a:pt x="1719617" y="842359"/>
                  </a:lnTo>
                  <a:lnTo>
                    <a:pt x="1747963" y="842359"/>
                  </a:lnTo>
                  <a:lnTo>
                    <a:pt x="1766860" y="842359"/>
                  </a:lnTo>
                  <a:lnTo>
                    <a:pt x="1766860" y="852508"/>
                  </a:lnTo>
                  <a:lnTo>
                    <a:pt x="1776308" y="852508"/>
                  </a:lnTo>
                  <a:lnTo>
                    <a:pt x="1795205" y="852508"/>
                  </a:lnTo>
                  <a:lnTo>
                    <a:pt x="1804653" y="852508"/>
                  </a:lnTo>
                  <a:lnTo>
                    <a:pt x="1804653" y="862657"/>
                  </a:lnTo>
                  <a:lnTo>
                    <a:pt x="1814102" y="862657"/>
                  </a:lnTo>
                  <a:lnTo>
                    <a:pt x="1823550" y="862657"/>
                  </a:lnTo>
                  <a:lnTo>
                    <a:pt x="1832999" y="862657"/>
                  </a:lnTo>
                  <a:lnTo>
                    <a:pt x="1832999" y="872806"/>
                  </a:lnTo>
                  <a:lnTo>
                    <a:pt x="1842447" y="872806"/>
                  </a:lnTo>
                  <a:lnTo>
                    <a:pt x="1851896" y="872806"/>
                  </a:lnTo>
                  <a:lnTo>
                    <a:pt x="1851896" y="882955"/>
                  </a:lnTo>
                  <a:lnTo>
                    <a:pt x="1870793" y="882955"/>
                  </a:lnTo>
                  <a:lnTo>
                    <a:pt x="1880241" y="882955"/>
                  </a:lnTo>
                  <a:lnTo>
                    <a:pt x="1899138" y="882955"/>
                  </a:lnTo>
                  <a:lnTo>
                    <a:pt x="1899138" y="893103"/>
                  </a:lnTo>
                  <a:lnTo>
                    <a:pt x="1918035" y="893103"/>
                  </a:lnTo>
                  <a:lnTo>
                    <a:pt x="1936932" y="893103"/>
                  </a:lnTo>
                  <a:lnTo>
                    <a:pt x="1946380" y="893103"/>
                  </a:lnTo>
                  <a:lnTo>
                    <a:pt x="1946380" y="903252"/>
                  </a:lnTo>
                  <a:lnTo>
                    <a:pt x="1955829" y="903252"/>
                  </a:lnTo>
                  <a:lnTo>
                    <a:pt x="1974725" y="903252"/>
                  </a:lnTo>
                  <a:lnTo>
                    <a:pt x="1984174" y="903252"/>
                  </a:lnTo>
                  <a:lnTo>
                    <a:pt x="1984174" y="913401"/>
                  </a:lnTo>
                  <a:lnTo>
                    <a:pt x="2003071" y="913401"/>
                  </a:lnTo>
                  <a:lnTo>
                    <a:pt x="2021968" y="913401"/>
                  </a:lnTo>
                  <a:lnTo>
                    <a:pt x="2040865" y="913401"/>
                  </a:lnTo>
                  <a:lnTo>
                    <a:pt x="2040865" y="923550"/>
                  </a:lnTo>
                  <a:lnTo>
                    <a:pt x="2078658" y="923550"/>
                  </a:lnTo>
                  <a:lnTo>
                    <a:pt x="2088107" y="923550"/>
                  </a:lnTo>
                  <a:lnTo>
                    <a:pt x="2088107" y="933699"/>
                  </a:lnTo>
                  <a:lnTo>
                    <a:pt x="2097555" y="933699"/>
                  </a:lnTo>
                  <a:lnTo>
                    <a:pt x="2107004" y="933699"/>
                  </a:lnTo>
                  <a:lnTo>
                    <a:pt x="2116452" y="933699"/>
                  </a:lnTo>
                  <a:lnTo>
                    <a:pt x="2144798" y="933699"/>
                  </a:lnTo>
                  <a:lnTo>
                    <a:pt x="2144798" y="943848"/>
                  </a:lnTo>
                  <a:lnTo>
                    <a:pt x="2201488" y="943848"/>
                  </a:lnTo>
                  <a:lnTo>
                    <a:pt x="2210937" y="943848"/>
                  </a:lnTo>
                  <a:lnTo>
                    <a:pt x="2229834" y="943848"/>
                  </a:lnTo>
                  <a:lnTo>
                    <a:pt x="2229834" y="953997"/>
                  </a:lnTo>
                  <a:lnTo>
                    <a:pt x="2248731" y="953997"/>
                  </a:lnTo>
                  <a:lnTo>
                    <a:pt x="2258179" y="953997"/>
                  </a:lnTo>
                  <a:lnTo>
                    <a:pt x="2267627" y="953997"/>
                  </a:lnTo>
                  <a:lnTo>
                    <a:pt x="2267627" y="964146"/>
                  </a:lnTo>
                  <a:lnTo>
                    <a:pt x="2286524" y="964146"/>
                  </a:lnTo>
                  <a:lnTo>
                    <a:pt x="2295973" y="964146"/>
                  </a:lnTo>
                  <a:lnTo>
                    <a:pt x="2305421" y="964146"/>
                  </a:lnTo>
                  <a:lnTo>
                    <a:pt x="2324318" y="964146"/>
                  </a:lnTo>
                  <a:lnTo>
                    <a:pt x="2324318" y="974295"/>
                  </a:lnTo>
                  <a:lnTo>
                    <a:pt x="2333767" y="974295"/>
                  </a:lnTo>
                  <a:lnTo>
                    <a:pt x="2343215" y="974295"/>
                  </a:lnTo>
                  <a:lnTo>
                    <a:pt x="2352663" y="974295"/>
                  </a:lnTo>
                  <a:lnTo>
                    <a:pt x="2352663" y="984444"/>
                  </a:lnTo>
                  <a:lnTo>
                    <a:pt x="2418803" y="984444"/>
                  </a:lnTo>
                  <a:lnTo>
                    <a:pt x="2437700" y="984444"/>
                  </a:lnTo>
                  <a:lnTo>
                    <a:pt x="2447148" y="984444"/>
                  </a:lnTo>
                  <a:lnTo>
                    <a:pt x="2447148" y="994592"/>
                  </a:lnTo>
                  <a:lnTo>
                    <a:pt x="2475493" y="994592"/>
                  </a:lnTo>
                  <a:lnTo>
                    <a:pt x="2532184" y="994592"/>
                  </a:lnTo>
                  <a:lnTo>
                    <a:pt x="2532184" y="1004741"/>
                  </a:lnTo>
                  <a:lnTo>
                    <a:pt x="2560529" y="1004741"/>
                  </a:lnTo>
                  <a:lnTo>
                    <a:pt x="2569978" y="1004741"/>
                  </a:lnTo>
                  <a:lnTo>
                    <a:pt x="2607772" y="1004741"/>
                  </a:lnTo>
                  <a:lnTo>
                    <a:pt x="2607772" y="1014890"/>
                  </a:lnTo>
                  <a:lnTo>
                    <a:pt x="2636117" y="1014890"/>
                  </a:lnTo>
                  <a:lnTo>
                    <a:pt x="2655014" y="1014890"/>
                  </a:lnTo>
                  <a:lnTo>
                    <a:pt x="2655014" y="1025039"/>
                  </a:lnTo>
                  <a:lnTo>
                    <a:pt x="2664462" y="1025039"/>
                  </a:lnTo>
                  <a:lnTo>
                    <a:pt x="2683359" y="1025039"/>
                  </a:lnTo>
                  <a:lnTo>
                    <a:pt x="2749498" y="1025039"/>
                  </a:lnTo>
                  <a:lnTo>
                    <a:pt x="2749498" y="1035188"/>
                  </a:lnTo>
                  <a:lnTo>
                    <a:pt x="2806189" y="1035188"/>
                  </a:lnTo>
                </a:path>
              </a:pathLst>
            </a:custGeom>
            <a:ln w="30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7427" y="4518429"/>
              <a:ext cx="2806700" cy="802005"/>
            </a:xfrm>
            <a:custGeom>
              <a:avLst/>
              <a:gdLst/>
              <a:ahLst/>
              <a:cxnLst/>
              <a:rect l="l" t="t" r="r" b="b"/>
              <a:pathLst>
                <a:path w="2806700" h="802004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13381" y="71042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41726" y="91340"/>
                  </a:lnTo>
                  <a:lnTo>
                    <a:pt x="141726" y="101489"/>
                  </a:lnTo>
                  <a:lnTo>
                    <a:pt x="151175" y="101489"/>
                  </a:lnTo>
                  <a:lnTo>
                    <a:pt x="160623" y="101489"/>
                  </a:lnTo>
                  <a:lnTo>
                    <a:pt x="160623" y="111637"/>
                  </a:lnTo>
                  <a:lnTo>
                    <a:pt x="170072" y="111637"/>
                  </a:lnTo>
                  <a:lnTo>
                    <a:pt x="179520" y="111637"/>
                  </a:lnTo>
                  <a:lnTo>
                    <a:pt x="179520" y="121786"/>
                  </a:lnTo>
                  <a:lnTo>
                    <a:pt x="188968" y="121786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17314" y="142084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45659" y="152233"/>
                  </a:lnTo>
                  <a:lnTo>
                    <a:pt x="245659" y="162382"/>
                  </a:lnTo>
                  <a:lnTo>
                    <a:pt x="255108" y="162382"/>
                  </a:lnTo>
                  <a:lnTo>
                    <a:pt x="274005" y="162382"/>
                  </a:lnTo>
                  <a:lnTo>
                    <a:pt x="283453" y="162382"/>
                  </a:lnTo>
                  <a:lnTo>
                    <a:pt x="283453" y="172531"/>
                  </a:lnTo>
                  <a:lnTo>
                    <a:pt x="292901" y="172531"/>
                  </a:lnTo>
                  <a:lnTo>
                    <a:pt x="292901" y="182680"/>
                  </a:lnTo>
                  <a:lnTo>
                    <a:pt x="302350" y="182680"/>
                  </a:lnTo>
                  <a:lnTo>
                    <a:pt x="302350" y="192829"/>
                  </a:lnTo>
                  <a:lnTo>
                    <a:pt x="311798" y="192829"/>
                  </a:lnTo>
                  <a:lnTo>
                    <a:pt x="311798" y="202978"/>
                  </a:lnTo>
                  <a:lnTo>
                    <a:pt x="321247" y="202978"/>
                  </a:lnTo>
                  <a:lnTo>
                    <a:pt x="340144" y="202978"/>
                  </a:lnTo>
                  <a:lnTo>
                    <a:pt x="340144" y="213127"/>
                  </a:lnTo>
                  <a:lnTo>
                    <a:pt x="349592" y="213127"/>
                  </a:lnTo>
                  <a:lnTo>
                    <a:pt x="349592" y="223275"/>
                  </a:lnTo>
                  <a:lnTo>
                    <a:pt x="359041" y="223275"/>
                  </a:lnTo>
                  <a:lnTo>
                    <a:pt x="359041" y="233424"/>
                  </a:lnTo>
                  <a:lnTo>
                    <a:pt x="368489" y="233424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87386" y="243573"/>
                  </a:lnTo>
                  <a:lnTo>
                    <a:pt x="387386" y="253722"/>
                  </a:lnTo>
                  <a:lnTo>
                    <a:pt x="396834" y="253722"/>
                  </a:lnTo>
                  <a:lnTo>
                    <a:pt x="406283" y="253722"/>
                  </a:lnTo>
                  <a:lnTo>
                    <a:pt x="406283" y="263871"/>
                  </a:lnTo>
                  <a:lnTo>
                    <a:pt x="425180" y="263871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53525" y="294318"/>
                  </a:lnTo>
                  <a:lnTo>
                    <a:pt x="462974" y="294318"/>
                  </a:lnTo>
                  <a:lnTo>
                    <a:pt x="462974" y="304467"/>
                  </a:lnTo>
                  <a:lnTo>
                    <a:pt x="462974" y="314616"/>
                  </a:lnTo>
                  <a:lnTo>
                    <a:pt x="472422" y="314616"/>
                  </a:lnTo>
                  <a:lnTo>
                    <a:pt x="500767" y="314616"/>
                  </a:lnTo>
                  <a:lnTo>
                    <a:pt x="510216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29113" y="324765"/>
                  </a:lnTo>
                  <a:lnTo>
                    <a:pt x="529113" y="334913"/>
                  </a:lnTo>
                  <a:lnTo>
                    <a:pt x="538561" y="334913"/>
                  </a:lnTo>
                  <a:lnTo>
                    <a:pt x="548010" y="334913"/>
                  </a:lnTo>
                  <a:lnTo>
                    <a:pt x="557458" y="334913"/>
                  </a:lnTo>
                  <a:lnTo>
                    <a:pt x="557458" y="345062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585803" y="355211"/>
                  </a:lnTo>
                  <a:lnTo>
                    <a:pt x="595252" y="355211"/>
                  </a:lnTo>
                  <a:lnTo>
                    <a:pt x="595252" y="365360"/>
                  </a:lnTo>
                  <a:lnTo>
                    <a:pt x="595252" y="375509"/>
                  </a:lnTo>
                  <a:lnTo>
                    <a:pt x="604700" y="375509"/>
                  </a:lnTo>
                  <a:lnTo>
                    <a:pt x="614149" y="375509"/>
                  </a:lnTo>
                  <a:lnTo>
                    <a:pt x="623597" y="375509"/>
                  </a:lnTo>
                  <a:lnTo>
                    <a:pt x="623597" y="385658"/>
                  </a:lnTo>
                  <a:lnTo>
                    <a:pt x="633046" y="385658"/>
                  </a:lnTo>
                  <a:lnTo>
                    <a:pt x="633046" y="395807"/>
                  </a:lnTo>
                  <a:lnTo>
                    <a:pt x="642494" y="395807"/>
                  </a:lnTo>
                  <a:lnTo>
                    <a:pt x="651943" y="395807"/>
                  </a:lnTo>
                  <a:lnTo>
                    <a:pt x="661391" y="395807"/>
                  </a:lnTo>
                  <a:lnTo>
                    <a:pt x="670839" y="395807"/>
                  </a:lnTo>
                  <a:lnTo>
                    <a:pt x="670839" y="405956"/>
                  </a:lnTo>
                  <a:lnTo>
                    <a:pt x="680288" y="405956"/>
                  </a:lnTo>
                  <a:lnTo>
                    <a:pt x="689736" y="405956"/>
                  </a:lnTo>
                  <a:lnTo>
                    <a:pt x="689736" y="416105"/>
                  </a:lnTo>
                  <a:lnTo>
                    <a:pt x="699185" y="416105"/>
                  </a:lnTo>
                  <a:lnTo>
                    <a:pt x="708633" y="416105"/>
                  </a:lnTo>
                  <a:lnTo>
                    <a:pt x="708633" y="426254"/>
                  </a:lnTo>
                  <a:lnTo>
                    <a:pt x="727530" y="426254"/>
                  </a:lnTo>
                  <a:lnTo>
                    <a:pt x="727530" y="436403"/>
                  </a:lnTo>
                  <a:lnTo>
                    <a:pt x="736979" y="436403"/>
                  </a:lnTo>
                  <a:lnTo>
                    <a:pt x="746427" y="436403"/>
                  </a:lnTo>
                  <a:lnTo>
                    <a:pt x="746427" y="446551"/>
                  </a:lnTo>
                  <a:lnTo>
                    <a:pt x="765324" y="446551"/>
                  </a:lnTo>
                  <a:lnTo>
                    <a:pt x="774772" y="446551"/>
                  </a:lnTo>
                  <a:lnTo>
                    <a:pt x="812566" y="446551"/>
                  </a:lnTo>
                  <a:lnTo>
                    <a:pt x="812566" y="456700"/>
                  </a:lnTo>
                  <a:lnTo>
                    <a:pt x="822015" y="456700"/>
                  </a:lnTo>
                  <a:lnTo>
                    <a:pt x="831463" y="456700"/>
                  </a:lnTo>
                  <a:lnTo>
                    <a:pt x="850360" y="456700"/>
                  </a:lnTo>
                  <a:lnTo>
                    <a:pt x="850360" y="466849"/>
                  </a:lnTo>
                  <a:lnTo>
                    <a:pt x="859808" y="466849"/>
                  </a:lnTo>
                  <a:lnTo>
                    <a:pt x="869257" y="466849"/>
                  </a:lnTo>
                  <a:lnTo>
                    <a:pt x="878705" y="466849"/>
                  </a:lnTo>
                  <a:lnTo>
                    <a:pt x="888154" y="466849"/>
                  </a:lnTo>
                  <a:lnTo>
                    <a:pt x="888154" y="476998"/>
                  </a:lnTo>
                  <a:lnTo>
                    <a:pt x="897602" y="476998"/>
                  </a:lnTo>
                  <a:lnTo>
                    <a:pt x="907051" y="476998"/>
                  </a:lnTo>
                  <a:lnTo>
                    <a:pt x="907051" y="487147"/>
                  </a:lnTo>
                  <a:lnTo>
                    <a:pt x="916499" y="487147"/>
                  </a:lnTo>
                  <a:lnTo>
                    <a:pt x="944844" y="487147"/>
                  </a:lnTo>
                  <a:lnTo>
                    <a:pt x="944844" y="497296"/>
                  </a:lnTo>
                  <a:lnTo>
                    <a:pt x="954293" y="497296"/>
                  </a:lnTo>
                  <a:lnTo>
                    <a:pt x="963741" y="497296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92087" y="507445"/>
                  </a:lnTo>
                  <a:lnTo>
                    <a:pt x="1010984" y="507445"/>
                  </a:lnTo>
                  <a:lnTo>
                    <a:pt x="1010984" y="517594"/>
                  </a:lnTo>
                  <a:lnTo>
                    <a:pt x="1039329" y="517594"/>
                  </a:lnTo>
                  <a:lnTo>
                    <a:pt x="1077123" y="517594"/>
                  </a:lnTo>
                  <a:lnTo>
                    <a:pt x="1077123" y="527743"/>
                  </a:lnTo>
                  <a:lnTo>
                    <a:pt x="1096020" y="527743"/>
                  </a:lnTo>
                  <a:lnTo>
                    <a:pt x="1152710" y="527743"/>
                  </a:lnTo>
                  <a:lnTo>
                    <a:pt x="1162159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18850" y="537892"/>
                  </a:lnTo>
                  <a:lnTo>
                    <a:pt x="1228298" y="537892"/>
                  </a:lnTo>
                  <a:lnTo>
                    <a:pt x="1247195" y="537892"/>
                  </a:lnTo>
                  <a:lnTo>
                    <a:pt x="1247195" y="548041"/>
                  </a:lnTo>
                  <a:lnTo>
                    <a:pt x="1256643" y="548041"/>
                  </a:lnTo>
                  <a:lnTo>
                    <a:pt x="1294437" y="548041"/>
                  </a:lnTo>
                  <a:lnTo>
                    <a:pt x="1313334" y="548041"/>
                  </a:lnTo>
                  <a:lnTo>
                    <a:pt x="1341679" y="548041"/>
                  </a:lnTo>
                  <a:lnTo>
                    <a:pt x="1341679" y="558189"/>
                  </a:lnTo>
                  <a:lnTo>
                    <a:pt x="1360576" y="558189"/>
                  </a:lnTo>
                  <a:lnTo>
                    <a:pt x="1370025" y="558189"/>
                  </a:lnTo>
                  <a:lnTo>
                    <a:pt x="1379473" y="558189"/>
                  </a:lnTo>
                  <a:lnTo>
                    <a:pt x="1379473" y="568338"/>
                  </a:lnTo>
                  <a:lnTo>
                    <a:pt x="1398370" y="568338"/>
                  </a:lnTo>
                  <a:lnTo>
                    <a:pt x="1445612" y="568338"/>
                  </a:lnTo>
                  <a:lnTo>
                    <a:pt x="1455061" y="568338"/>
                  </a:lnTo>
                  <a:lnTo>
                    <a:pt x="1455061" y="578487"/>
                  </a:lnTo>
                  <a:lnTo>
                    <a:pt x="1464509" y="578487"/>
                  </a:lnTo>
                  <a:lnTo>
                    <a:pt x="1483406" y="578487"/>
                  </a:lnTo>
                  <a:lnTo>
                    <a:pt x="1492855" y="578487"/>
                  </a:lnTo>
                  <a:lnTo>
                    <a:pt x="1492855" y="588636"/>
                  </a:lnTo>
                  <a:lnTo>
                    <a:pt x="1521200" y="588636"/>
                  </a:lnTo>
                  <a:lnTo>
                    <a:pt x="1530648" y="588636"/>
                  </a:lnTo>
                  <a:lnTo>
                    <a:pt x="1558994" y="588636"/>
                  </a:lnTo>
                  <a:lnTo>
                    <a:pt x="1558994" y="598785"/>
                  </a:lnTo>
                  <a:lnTo>
                    <a:pt x="1587339" y="598785"/>
                  </a:lnTo>
                  <a:lnTo>
                    <a:pt x="1596788" y="598785"/>
                  </a:lnTo>
                  <a:lnTo>
                    <a:pt x="1606236" y="598785"/>
                  </a:lnTo>
                  <a:lnTo>
                    <a:pt x="1606236" y="608934"/>
                  </a:lnTo>
                  <a:lnTo>
                    <a:pt x="1625133" y="608934"/>
                  </a:lnTo>
                  <a:lnTo>
                    <a:pt x="1644030" y="608934"/>
                  </a:lnTo>
                  <a:lnTo>
                    <a:pt x="1644030" y="619083"/>
                  </a:lnTo>
                  <a:lnTo>
                    <a:pt x="1653478" y="619083"/>
                  </a:lnTo>
                  <a:lnTo>
                    <a:pt x="1662927" y="619083"/>
                  </a:lnTo>
                  <a:lnTo>
                    <a:pt x="1700720" y="619083"/>
                  </a:lnTo>
                  <a:lnTo>
                    <a:pt x="1719617" y="619083"/>
                  </a:lnTo>
                  <a:lnTo>
                    <a:pt x="1719617" y="629232"/>
                  </a:lnTo>
                  <a:lnTo>
                    <a:pt x="1738514" y="629232"/>
                  </a:lnTo>
                  <a:lnTo>
                    <a:pt x="1757411" y="629232"/>
                  </a:lnTo>
                  <a:lnTo>
                    <a:pt x="1766860" y="629232"/>
                  </a:lnTo>
                  <a:lnTo>
                    <a:pt x="1766860" y="639381"/>
                  </a:lnTo>
                  <a:lnTo>
                    <a:pt x="1814102" y="639381"/>
                  </a:lnTo>
                  <a:lnTo>
                    <a:pt x="1814102" y="649530"/>
                  </a:lnTo>
                  <a:lnTo>
                    <a:pt x="1842447" y="649530"/>
                  </a:lnTo>
                  <a:lnTo>
                    <a:pt x="1861344" y="649530"/>
                  </a:lnTo>
                  <a:lnTo>
                    <a:pt x="1899138" y="649530"/>
                  </a:lnTo>
                  <a:lnTo>
                    <a:pt x="1899138" y="659679"/>
                  </a:lnTo>
                  <a:lnTo>
                    <a:pt x="1936932" y="659679"/>
                  </a:lnTo>
                  <a:lnTo>
                    <a:pt x="1946380" y="659679"/>
                  </a:lnTo>
                  <a:lnTo>
                    <a:pt x="2021968" y="659679"/>
                  </a:lnTo>
                  <a:lnTo>
                    <a:pt x="2031416" y="659679"/>
                  </a:lnTo>
                  <a:lnTo>
                    <a:pt x="2031416" y="669827"/>
                  </a:lnTo>
                  <a:lnTo>
                    <a:pt x="2040865" y="669827"/>
                  </a:lnTo>
                  <a:lnTo>
                    <a:pt x="2050313" y="669827"/>
                  </a:lnTo>
                  <a:lnTo>
                    <a:pt x="2050313" y="679976"/>
                  </a:lnTo>
                  <a:lnTo>
                    <a:pt x="2059762" y="679976"/>
                  </a:lnTo>
                  <a:lnTo>
                    <a:pt x="2078658" y="679976"/>
                  </a:lnTo>
                  <a:lnTo>
                    <a:pt x="2088107" y="679976"/>
                  </a:lnTo>
                  <a:lnTo>
                    <a:pt x="2097555" y="679976"/>
                  </a:lnTo>
                  <a:lnTo>
                    <a:pt x="2097555" y="690125"/>
                  </a:lnTo>
                  <a:lnTo>
                    <a:pt x="2116452" y="690125"/>
                  </a:lnTo>
                  <a:lnTo>
                    <a:pt x="2125901" y="690125"/>
                  </a:lnTo>
                  <a:lnTo>
                    <a:pt x="2135349" y="690125"/>
                  </a:lnTo>
                  <a:lnTo>
                    <a:pt x="2135349" y="700274"/>
                  </a:lnTo>
                  <a:lnTo>
                    <a:pt x="2144798" y="700274"/>
                  </a:lnTo>
                  <a:lnTo>
                    <a:pt x="2154246" y="700274"/>
                  </a:lnTo>
                  <a:lnTo>
                    <a:pt x="2173143" y="700274"/>
                  </a:lnTo>
                  <a:lnTo>
                    <a:pt x="2173143" y="710423"/>
                  </a:lnTo>
                  <a:lnTo>
                    <a:pt x="2210937" y="710423"/>
                  </a:lnTo>
                  <a:lnTo>
                    <a:pt x="2220385" y="710423"/>
                  </a:lnTo>
                  <a:lnTo>
                    <a:pt x="2220385" y="720572"/>
                  </a:lnTo>
                  <a:lnTo>
                    <a:pt x="2248731" y="720572"/>
                  </a:lnTo>
                  <a:lnTo>
                    <a:pt x="2286524" y="720572"/>
                  </a:lnTo>
                  <a:lnTo>
                    <a:pt x="2352663" y="720572"/>
                  </a:lnTo>
                  <a:lnTo>
                    <a:pt x="2352663" y="730721"/>
                  </a:lnTo>
                  <a:lnTo>
                    <a:pt x="2371560" y="730721"/>
                  </a:lnTo>
                  <a:lnTo>
                    <a:pt x="2381009" y="730721"/>
                  </a:lnTo>
                  <a:lnTo>
                    <a:pt x="2381009" y="740870"/>
                  </a:lnTo>
                  <a:lnTo>
                    <a:pt x="2390457" y="740870"/>
                  </a:lnTo>
                  <a:lnTo>
                    <a:pt x="2409354" y="740870"/>
                  </a:lnTo>
                  <a:lnTo>
                    <a:pt x="2409354" y="751019"/>
                  </a:lnTo>
                  <a:lnTo>
                    <a:pt x="2418803" y="751019"/>
                  </a:lnTo>
                  <a:lnTo>
                    <a:pt x="2428251" y="751019"/>
                  </a:lnTo>
                  <a:lnTo>
                    <a:pt x="2437700" y="751019"/>
                  </a:lnTo>
                  <a:lnTo>
                    <a:pt x="2447148" y="751019"/>
                  </a:lnTo>
                  <a:lnTo>
                    <a:pt x="2447148" y="761168"/>
                  </a:lnTo>
                  <a:lnTo>
                    <a:pt x="2456596" y="761168"/>
                  </a:lnTo>
                  <a:lnTo>
                    <a:pt x="2494390" y="761168"/>
                  </a:lnTo>
                  <a:lnTo>
                    <a:pt x="2503839" y="761168"/>
                  </a:lnTo>
                  <a:lnTo>
                    <a:pt x="2503839" y="771317"/>
                  </a:lnTo>
                  <a:lnTo>
                    <a:pt x="2513287" y="771317"/>
                  </a:lnTo>
                  <a:lnTo>
                    <a:pt x="2569978" y="771317"/>
                  </a:lnTo>
                  <a:lnTo>
                    <a:pt x="2579426" y="771317"/>
                  </a:lnTo>
                  <a:lnTo>
                    <a:pt x="2579426" y="781465"/>
                  </a:lnTo>
                  <a:lnTo>
                    <a:pt x="2626669" y="781465"/>
                  </a:lnTo>
                  <a:lnTo>
                    <a:pt x="2636117" y="781465"/>
                  </a:lnTo>
                  <a:lnTo>
                    <a:pt x="2636117" y="791614"/>
                  </a:lnTo>
                  <a:lnTo>
                    <a:pt x="2711705" y="791614"/>
                  </a:lnTo>
                  <a:lnTo>
                    <a:pt x="2721153" y="791614"/>
                  </a:lnTo>
                  <a:lnTo>
                    <a:pt x="2787292" y="791614"/>
                  </a:lnTo>
                  <a:lnTo>
                    <a:pt x="2787292" y="801763"/>
                  </a:lnTo>
                  <a:lnTo>
                    <a:pt x="2806189" y="801763"/>
                  </a:lnTo>
                </a:path>
              </a:pathLst>
            </a:custGeom>
            <a:ln w="30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1472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770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31226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4201" y="5987469"/>
            <a:ext cx="621030" cy="504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5615" algn="l"/>
              </a:tabLst>
            </a:pP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107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73675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33461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3461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3461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5449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71364" y="2128412"/>
            <a:ext cx="3000375" cy="1446530"/>
            <a:chOff x="5171364" y="2128412"/>
            <a:chExt cx="3000375" cy="1446530"/>
          </a:xfrm>
        </p:grpSpPr>
        <p:sp>
          <p:nvSpPr>
            <p:cNvPr id="55" name="object 55"/>
            <p:cNvSpPr/>
            <p:nvPr/>
          </p:nvSpPr>
          <p:spPr>
            <a:xfrm>
              <a:off x="5246951" y="3493390"/>
              <a:ext cx="2409825" cy="81280"/>
            </a:xfrm>
            <a:custGeom>
              <a:avLst/>
              <a:gdLst/>
              <a:ahLst/>
              <a:cxnLst/>
              <a:rect l="l" t="t" r="r" b="b"/>
              <a:pathLst>
                <a:path w="2409825" h="81279">
                  <a:moveTo>
                    <a:pt x="0" y="0"/>
                  </a:moveTo>
                  <a:lnTo>
                    <a:pt x="2409354" y="0"/>
                  </a:lnTo>
                </a:path>
                <a:path w="240982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5165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45635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5160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5630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71364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71364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71364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71364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1364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1364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46950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46951" y="2184180"/>
              <a:ext cx="2806700" cy="903605"/>
            </a:xfrm>
            <a:custGeom>
              <a:avLst/>
              <a:gdLst/>
              <a:ahLst/>
              <a:cxnLst/>
              <a:rect l="l" t="t" r="r" b="b"/>
              <a:pathLst>
                <a:path w="2806700" h="90360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13381" y="60893"/>
                  </a:lnTo>
                  <a:lnTo>
                    <a:pt x="122829" y="60893"/>
                  </a:lnTo>
                  <a:lnTo>
                    <a:pt x="122829" y="71042"/>
                  </a:lnTo>
                  <a:lnTo>
                    <a:pt x="151175" y="71042"/>
                  </a:lnTo>
                  <a:lnTo>
                    <a:pt x="160623" y="71042"/>
                  </a:lnTo>
                  <a:lnTo>
                    <a:pt x="160623" y="81191"/>
                  </a:lnTo>
                  <a:lnTo>
                    <a:pt x="170072" y="81191"/>
                  </a:lnTo>
                  <a:lnTo>
                    <a:pt x="170072" y="91340"/>
                  </a:lnTo>
                  <a:lnTo>
                    <a:pt x="179520" y="91340"/>
                  </a:lnTo>
                  <a:lnTo>
                    <a:pt x="188968" y="91340"/>
                  </a:lnTo>
                  <a:lnTo>
                    <a:pt x="188968" y="101489"/>
                  </a:lnTo>
                  <a:lnTo>
                    <a:pt x="198417" y="101489"/>
                  </a:lnTo>
                  <a:lnTo>
                    <a:pt x="207865" y="101489"/>
                  </a:lnTo>
                  <a:lnTo>
                    <a:pt x="207865" y="111637"/>
                  </a:lnTo>
                  <a:lnTo>
                    <a:pt x="217314" y="111637"/>
                  </a:lnTo>
                  <a:lnTo>
                    <a:pt x="226762" y="111637"/>
                  </a:lnTo>
                  <a:lnTo>
                    <a:pt x="226762" y="121786"/>
                  </a:lnTo>
                  <a:lnTo>
                    <a:pt x="236211" y="121786"/>
                  </a:lnTo>
                  <a:lnTo>
                    <a:pt x="245659" y="121786"/>
                  </a:lnTo>
                  <a:lnTo>
                    <a:pt x="245659" y="131935"/>
                  </a:lnTo>
                  <a:lnTo>
                    <a:pt x="255108" y="131935"/>
                  </a:lnTo>
                  <a:lnTo>
                    <a:pt x="264556" y="131935"/>
                  </a:lnTo>
                  <a:lnTo>
                    <a:pt x="283453" y="131935"/>
                  </a:lnTo>
                  <a:lnTo>
                    <a:pt x="283453" y="142084"/>
                  </a:lnTo>
                  <a:lnTo>
                    <a:pt x="302350" y="142084"/>
                  </a:lnTo>
                  <a:lnTo>
                    <a:pt x="321247" y="142084"/>
                  </a:lnTo>
                  <a:lnTo>
                    <a:pt x="330695" y="142084"/>
                  </a:lnTo>
                  <a:lnTo>
                    <a:pt x="330695" y="152233"/>
                  </a:lnTo>
                  <a:lnTo>
                    <a:pt x="330695" y="162382"/>
                  </a:lnTo>
                  <a:lnTo>
                    <a:pt x="340144" y="162382"/>
                  </a:lnTo>
                  <a:lnTo>
                    <a:pt x="340144" y="172531"/>
                  </a:lnTo>
                  <a:lnTo>
                    <a:pt x="349592" y="172531"/>
                  </a:lnTo>
                  <a:lnTo>
                    <a:pt x="368489" y="172531"/>
                  </a:lnTo>
                  <a:lnTo>
                    <a:pt x="377937" y="172531"/>
                  </a:lnTo>
                  <a:lnTo>
                    <a:pt x="377937" y="182680"/>
                  </a:lnTo>
                  <a:lnTo>
                    <a:pt x="387386" y="182680"/>
                  </a:lnTo>
                  <a:lnTo>
                    <a:pt x="387386" y="192829"/>
                  </a:lnTo>
                  <a:lnTo>
                    <a:pt x="396834" y="192829"/>
                  </a:lnTo>
                  <a:lnTo>
                    <a:pt x="396834" y="202978"/>
                  </a:lnTo>
                  <a:lnTo>
                    <a:pt x="406283" y="202978"/>
                  </a:lnTo>
                  <a:lnTo>
                    <a:pt x="434628" y="202978"/>
                  </a:lnTo>
                  <a:lnTo>
                    <a:pt x="434628" y="213127"/>
                  </a:lnTo>
                  <a:lnTo>
                    <a:pt x="444077" y="213127"/>
                  </a:lnTo>
                  <a:lnTo>
                    <a:pt x="453525" y="213127"/>
                  </a:lnTo>
                  <a:lnTo>
                    <a:pt x="462974" y="213127"/>
                  </a:lnTo>
                  <a:lnTo>
                    <a:pt x="462974" y="223275"/>
                  </a:lnTo>
                  <a:lnTo>
                    <a:pt x="472422" y="223275"/>
                  </a:lnTo>
                  <a:lnTo>
                    <a:pt x="491319" y="223275"/>
                  </a:lnTo>
                  <a:lnTo>
                    <a:pt x="500767" y="223275"/>
                  </a:lnTo>
                  <a:lnTo>
                    <a:pt x="500767" y="233424"/>
                  </a:lnTo>
                  <a:lnTo>
                    <a:pt x="510216" y="233424"/>
                  </a:lnTo>
                  <a:lnTo>
                    <a:pt x="529113" y="233424"/>
                  </a:lnTo>
                  <a:lnTo>
                    <a:pt x="529113" y="243573"/>
                  </a:lnTo>
                  <a:lnTo>
                    <a:pt x="538561" y="243573"/>
                  </a:lnTo>
                  <a:lnTo>
                    <a:pt x="548010" y="243573"/>
                  </a:lnTo>
                  <a:lnTo>
                    <a:pt x="548010" y="253722"/>
                  </a:lnTo>
                  <a:lnTo>
                    <a:pt x="557458" y="253722"/>
                  </a:lnTo>
                  <a:lnTo>
                    <a:pt x="566906" y="253722"/>
                  </a:lnTo>
                  <a:lnTo>
                    <a:pt x="576355" y="253722"/>
                  </a:lnTo>
                  <a:lnTo>
                    <a:pt x="576355" y="263871"/>
                  </a:lnTo>
                  <a:lnTo>
                    <a:pt x="585803" y="263871"/>
                  </a:lnTo>
                  <a:lnTo>
                    <a:pt x="604700" y="263871"/>
                  </a:lnTo>
                  <a:lnTo>
                    <a:pt x="604700" y="274020"/>
                  </a:lnTo>
                  <a:lnTo>
                    <a:pt x="614149" y="274020"/>
                  </a:lnTo>
                  <a:lnTo>
                    <a:pt x="623597" y="274020"/>
                  </a:lnTo>
                  <a:lnTo>
                    <a:pt x="623597" y="284169"/>
                  </a:lnTo>
                  <a:lnTo>
                    <a:pt x="642494" y="284169"/>
                  </a:lnTo>
                  <a:lnTo>
                    <a:pt x="651943" y="284169"/>
                  </a:lnTo>
                  <a:lnTo>
                    <a:pt x="651943" y="294318"/>
                  </a:lnTo>
                  <a:lnTo>
                    <a:pt x="670839" y="294318"/>
                  </a:lnTo>
                  <a:lnTo>
                    <a:pt x="680288" y="294318"/>
                  </a:lnTo>
                  <a:lnTo>
                    <a:pt x="680288" y="304467"/>
                  </a:lnTo>
                  <a:lnTo>
                    <a:pt x="689736" y="304467"/>
                  </a:lnTo>
                  <a:lnTo>
                    <a:pt x="699185" y="304467"/>
                  </a:lnTo>
                  <a:lnTo>
                    <a:pt x="708633" y="304467"/>
                  </a:lnTo>
                  <a:lnTo>
                    <a:pt x="708633" y="314616"/>
                  </a:lnTo>
                  <a:lnTo>
                    <a:pt x="718082" y="314616"/>
                  </a:lnTo>
                  <a:lnTo>
                    <a:pt x="718082" y="324765"/>
                  </a:lnTo>
                  <a:lnTo>
                    <a:pt x="736979" y="324765"/>
                  </a:lnTo>
                  <a:lnTo>
                    <a:pt x="746427" y="324765"/>
                  </a:lnTo>
                  <a:lnTo>
                    <a:pt x="746427" y="334913"/>
                  </a:lnTo>
                  <a:lnTo>
                    <a:pt x="755875" y="334913"/>
                  </a:lnTo>
                  <a:lnTo>
                    <a:pt x="755875" y="345062"/>
                  </a:lnTo>
                  <a:lnTo>
                    <a:pt x="765324" y="345062"/>
                  </a:lnTo>
                  <a:lnTo>
                    <a:pt x="774772" y="345062"/>
                  </a:lnTo>
                  <a:lnTo>
                    <a:pt x="774772" y="355211"/>
                  </a:lnTo>
                  <a:lnTo>
                    <a:pt x="784221" y="355211"/>
                  </a:lnTo>
                  <a:lnTo>
                    <a:pt x="793669" y="355211"/>
                  </a:lnTo>
                  <a:lnTo>
                    <a:pt x="793669" y="365360"/>
                  </a:lnTo>
                  <a:lnTo>
                    <a:pt x="803118" y="365360"/>
                  </a:lnTo>
                  <a:lnTo>
                    <a:pt x="812566" y="365360"/>
                  </a:lnTo>
                  <a:lnTo>
                    <a:pt x="812566" y="375509"/>
                  </a:lnTo>
                  <a:lnTo>
                    <a:pt x="831463" y="375509"/>
                  </a:lnTo>
                  <a:lnTo>
                    <a:pt x="850360" y="375509"/>
                  </a:lnTo>
                  <a:lnTo>
                    <a:pt x="850360" y="385658"/>
                  </a:lnTo>
                  <a:lnTo>
                    <a:pt x="878705" y="385658"/>
                  </a:lnTo>
                  <a:lnTo>
                    <a:pt x="878705" y="395807"/>
                  </a:lnTo>
                  <a:lnTo>
                    <a:pt x="888154" y="395807"/>
                  </a:lnTo>
                  <a:lnTo>
                    <a:pt x="897602" y="395807"/>
                  </a:lnTo>
                  <a:lnTo>
                    <a:pt x="897602" y="405956"/>
                  </a:lnTo>
                  <a:lnTo>
                    <a:pt x="897602" y="416105"/>
                  </a:lnTo>
                  <a:lnTo>
                    <a:pt x="907051" y="416105"/>
                  </a:lnTo>
                  <a:lnTo>
                    <a:pt x="916499" y="416105"/>
                  </a:lnTo>
                  <a:lnTo>
                    <a:pt x="916499" y="426254"/>
                  </a:lnTo>
                  <a:lnTo>
                    <a:pt x="925948" y="426254"/>
                  </a:lnTo>
                  <a:lnTo>
                    <a:pt x="944844" y="426254"/>
                  </a:lnTo>
                  <a:lnTo>
                    <a:pt x="944844" y="436403"/>
                  </a:lnTo>
                  <a:lnTo>
                    <a:pt x="954293" y="436403"/>
                  </a:lnTo>
                  <a:lnTo>
                    <a:pt x="982638" y="436403"/>
                  </a:lnTo>
                  <a:lnTo>
                    <a:pt x="982638" y="446551"/>
                  </a:lnTo>
                  <a:lnTo>
                    <a:pt x="992087" y="446551"/>
                  </a:lnTo>
                  <a:lnTo>
                    <a:pt x="1020432" y="446551"/>
                  </a:lnTo>
                  <a:lnTo>
                    <a:pt x="1020432" y="456700"/>
                  </a:lnTo>
                  <a:lnTo>
                    <a:pt x="1029881" y="456700"/>
                  </a:lnTo>
                  <a:lnTo>
                    <a:pt x="1039329" y="456700"/>
                  </a:lnTo>
                  <a:lnTo>
                    <a:pt x="1048777" y="456700"/>
                  </a:lnTo>
                  <a:lnTo>
                    <a:pt x="1058226" y="456700"/>
                  </a:lnTo>
                  <a:lnTo>
                    <a:pt x="1058226" y="466849"/>
                  </a:lnTo>
                  <a:lnTo>
                    <a:pt x="1067674" y="466849"/>
                  </a:lnTo>
                  <a:lnTo>
                    <a:pt x="1077123" y="466849"/>
                  </a:lnTo>
                  <a:lnTo>
                    <a:pt x="1086571" y="466849"/>
                  </a:lnTo>
                  <a:lnTo>
                    <a:pt x="1086571" y="476998"/>
                  </a:lnTo>
                  <a:lnTo>
                    <a:pt x="1096020" y="476998"/>
                  </a:lnTo>
                  <a:lnTo>
                    <a:pt x="1096020" y="487147"/>
                  </a:lnTo>
                  <a:lnTo>
                    <a:pt x="1105468" y="487147"/>
                  </a:lnTo>
                  <a:lnTo>
                    <a:pt x="1133813" y="487147"/>
                  </a:lnTo>
                  <a:lnTo>
                    <a:pt x="1133813" y="497296"/>
                  </a:lnTo>
                  <a:lnTo>
                    <a:pt x="1133813" y="507445"/>
                  </a:lnTo>
                  <a:lnTo>
                    <a:pt x="1143262" y="507445"/>
                  </a:lnTo>
                  <a:lnTo>
                    <a:pt x="1152710" y="507445"/>
                  </a:lnTo>
                  <a:lnTo>
                    <a:pt x="1162159" y="507445"/>
                  </a:lnTo>
                  <a:lnTo>
                    <a:pt x="1171607" y="507445"/>
                  </a:lnTo>
                  <a:lnTo>
                    <a:pt x="1171607" y="517594"/>
                  </a:lnTo>
                  <a:lnTo>
                    <a:pt x="1181056" y="517594"/>
                  </a:lnTo>
                  <a:lnTo>
                    <a:pt x="1190504" y="517594"/>
                  </a:lnTo>
                  <a:lnTo>
                    <a:pt x="1190504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09401" y="537892"/>
                  </a:lnTo>
                  <a:lnTo>
                    <a:pt x="1209401" y="548041"/>
                  </a:lnTo>
                  <a:lnTo>
                    <a:pt x="1228298" y="548041"/>
                  </a:lnTo>
                  <a:lnTo>
                    <a:pt x="1228298" y="558189"/>
                  </a:lnTo>
                  <a:lnTo>
                    <a:pt x="1237746" y="558189"/>
                  </a:lnTo>
                  <a:lnTo>
                    <a:pt x="1284989" y="558189"/>
                  </a:lnTo>
                  <a:lnTo>
                    <a:pt x="1294437" y="558189"/>
                  </a:lnTo>
                  <a:lnTo>
                    <a:pt x="1294437" y="568338"/>
                  </a:lnTo>
                  <a:lnTo>
                    <a:pt x="1313334" y="568338"/>
                  </a:lnTo>
                  <a:lnTo>
                    <a:pt x="1313334" y="578487"/>
                  </a:lnTo>
                  <a:lnTo>
                    <a:pt x="1332231" y="578487"/>
                  </a:lnTo>
                  <a:lnTo>
                    <a:pt x="1341679" y="578487"/>
                  </a:lnTo>
                  <a:lnTo>
                    <a:pt x="1341679" y="588636"/>
                  </a:lnTo>
                  <a:lnTo>
                    <a:pt x="1351128" y="588636"/>
                  </a:lnTo>
                  <a:lnTo>
                    <a:pt x="1360576" y="588636"/>
                  </a:lnTo>
                  <a:lnTo>
                    <a:pt x="1370025" y="588636"/>
                  </a:lnTo>
                  <a:lnTo>
                    <a:pt x="1370025" y="598785"/>
                  </a:lnTo>
                  <a:lnTo>
                    <a:pt x="1379473" y="598785"/>
                  </a:lnTo>
                  <a:lnTo>
                    <a:pt x="1398370" y="598785"/>
                  </a:lnTo>
                  <a:lnTo>
                    <a:pt x="1398370" y="608934"/>
                  </a:lnTo>
                  <a:lnTo>
                    <a:pt x="1407819" y="608934"/>
                  </a:lnTo>
                  <a:lnTo>
                    <a:pt x="1426715" y="608934"/>
                  </a:lnTo>
                  <a:lnTo>
                    <a:pt x="1436164" y="608934"/>
                  </a:lnTo>
                  <a:lnTo>
                    <a:pt x="1436164" y="619083"/>
                  </a:lnTo>
                  <a:lnTo>
                    <a:pt x="1455061" y="619083"/>
                  </a:lnTo>
                  <a:lnTo>
                    <a:pt x="1483406" y="619083"/>
                  </a:lnTo>
                  <a:lnTo>
                    <a:pt x="1492855" y="619083"/>
                  </a:lnTo>
                  <a:lnTo>
                    <a:pt x="1492855" y="629232"/>
                  </a:lnTo>
                  <a:lnTo>
                    <a:pt x="1502303" y="629232"/>
                  </a:lnTo>
                  <a:lnTo>
                    <a:pt x="1511751" y="629232"/>
                  </a:lnTo>
                  <a:lnTo>
                    <a:pt x="1511751" y="639381"/>
                  </a:lnTo>
                  <a:lnTo>
                    <a:pt x="1521200" y="639381"/>
                  </a:lnTo>
                  <a:lnTo>
                    <a:pt x="1540097" y="639381"/>
                  </a:lnTo>
                  <a:lnTo>
                    <a:pt x="1558994" y="639381"/>
                  </a:lnTo>
                  <a:lnTo>
                    <a:pt x="1558994" y="649530"/>
                  </a:lnTo>
                  <a:lnTo>
                    <a:pt x="1568442" y="649530"/>
                  </a:lnTo>
                  <a:lnTo>
                    <a:pt x="1577891" y="649530"/>
                  </a:lnTo>
                  <a:lnTo>
                    <a:pt x="1587339" y="649530"/>
                  </a:lnTo>
                  <a:lnTo>
                    <a:pt x="1587339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34581" y="669827"/>
                  </a:lnTo>
                  <a:lnTo>
                    <a:pt x="1644030" y="669827"/>
                  </a:lnTo>
                  <a:lnTo>
                    <a:pt x="1672375" y="669827"/>
                  </a:lnTo>
                  <a:lnTo>
                    <a:pt x="1672375" y="679976"/>
                  </a:lnTo>
                  <a:lnTo>
                    <a:pt x="1700720" y="679976"/>
                  </a:lnTo>
                  <a:lnTo>
                    <a:pt x="1700720" y="690125"/>
                  </a:lnTo>
                  <a:lnTo>
                    <a:pt x="1719617" y="690125"/>
                  </a:lnTo>
                  <a:lnTo>
                    <a:pt x="1729066" y="690125"/>
                  </a:lnTo>
                  <a:lnTo>
                    <a:pt x="1738514" y="690125"/>
                  </a:lnTo>
                  <a:lnTo>
                    <a:pt x="1738514" y="700274"/>
                  </a:lnTo>
                  <a:lnTo>
                    <a:pt x="1747963" y="700274"/>
                  </a:lnTo>
                  <a:lnTo>
                    <a:pt x="1766860" y="700274"/>
                  </a:lnTo>
                  <a:lnTo>
                    <a:pt x="1776308" y="700274"/>
                  </a:lnTo>
                  <a:lnTo>
                    <a:pt x="1776308" y="710423"/>
                  </a:lnTo>
                  <a:lnTo>
                    <a:pt x="1785757" y="710423"/>
                  </a:lnTo>
                  <a:lnTo>
                    <a:pt x="1795205" y="710423"/>
                  </a:lnTo>
                  <a:lnTo>
                    <a:pt x="1795205" y="720572"/>
                  </a:lnTo>
                  <a:lnTo>
                    <a:pt x="1804653" y="720572"/>
                  </a:lnTo>
                  <a:lnTo>
                    <a:pt x="1804653" y="730721"/>
                  </a:lnTo>
                  <a:lnTo>
                    <a:pt x="1832999" y="730721"/>
                  </a:lnTo>
                  <a:lnTo>
                    <a:pt x="1842447" y="730721"/>
                  </a:lnTo>
                  <a:lnTo>
                    <a:pt x="1842447" y="740870"/>
                  </a:lnTo>
                  <a:lnTo>
                    <a:pt x="1851896" y="740870"/>
                  </a:lnTo>
                  <a:lnTo>
                    <a:pt x="1908586" y="740870"/>
                  </a:lnTo>
                  <a:lnTo>
                    <a:pt x="1918035" y="740870"/>
                  </a:lnTo>
                  <a:lnTo>
                    <a:pt x="1918035" y="751019"/>
                  </a:lnTo>
                  <a:lnTo>
                    <a:pt x="1927483" y="751019"/>
                  </a:lnTo>
                  <a:lnTo>
                    <a:pt x="1965277" y="751019"/>
                  </a:lnTo>
                  <a:lnTo>
                    <a:pt x="1993622" y="751019"/>
                  </a:lnTo>
                  <a:lnTo>
                    <a:pt x="2003071" y="751019"/>
                  </a:lnTo>
                  <a:lnTo>
                    <a:pt x="2003071" y="761168"/>
                  </a:lnTo>
                  <a:lnTo>
                    <a:pt x="2012519" y="761168"/>
                  </a:lnTo>
                  <a:lnTo>
                    <a:pt x="2021968" y="761168"/>
                  </a:lnTo>
                  <a:lnTo>
                    <a:pt x="2059762" y="761168"/>
                  </a:lnTo>
                  <a:lnTo>
                    <a:pt x="2059762" y="771317"/>
                  </a:lnTo>
                  <a:lnTo>
                    <a:pt x="2078658" y="771317"/>
                  </a:lnTo>
                  <a:lnTo>
                    <a:pt x="2088107" y="771317"/>
                  </a:lnTo>
                  <a:lnTo>
                    <a:pt x="2125901" y="771317"/>
                  </a:lnTo>
                  <a:lnTo>
                    <a:pt x="2125901" y="781465"/>
                  </a:lnTo>
                  <a:lnTo>
                    <a:pt x="2135349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9834" y="781465"/>
                  </a:lnTo>
                  <a:lnTo>
                    <a:pt x="2229834" y="791614"/>
                  </a:lnTo>
                  <a:lnTo>
                    <a:pt x="2248731" y="791614"/>
                  </a:lnTo>
                  <a:lnTo>
                    <a:pt x="2267627" y="791614"/>
                  </a:lnTo>
                  <a:lnTo>
                    <a:pt x="2277076" y="791614"/>
                  </a:lnTo>
                  <a:lnTo>
                    <a:pt x="2277076" y="801763"/>
                  </a:lnTo>
                  <a:lnTo>
                    <a:pt x="2295973" y="801763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14870" y="811912"/>
                  </a:lnTo>
                  <a:lnTo>
                    <a:pt x="2333767" y="811912"/>
                  </a:lnTo>
                  <a:lnTo>
                    <a:pt x="2333767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81009" y="822061"/>
                  </a:lnTo>
                  <a:lnTo>
                    <a:pt x="2381009" y="832210"/>
                  </a:lnTo>
                  <a:lnTo>
                    <a:pt x="2390457" y="832210"/>
                  </a:lnTo>
                  <a:lnTo>
                    <a:pt x="2399906" y="832210"/>
                  </a:lnTo>
                  <a:lnTo>
                    <a:pt x="2399906" y="842359"/>
                  </a:lnTo>
                  <a:lnTo>
                    <a:pt x="2409354" y="842359"/>
                  </a:lnTo>
                  <a:lnTo>
                    <a:pt x="2456596" y="842359"/>
                  </a:lnTo>
                  <a:lnTo>
                    <a:pt x="2456596" y="852508"/>
                  </a:lnTo>
                  <a:lnTo>
                    <a:pt x="2513287" y="852508"/>
                  </a:lnTo>
                  <a:lnTo>
                    <a:pt x="2532184" y="852508"/>
                  </a:lnTo>
                  <a:lnTo>
                    <a:pt x="2579426" y="852508"/>
                  </a:lnTo>
                  <a:lnTo>
                    <a:pt x="2579426" y="862657"/>
                  </a:lnTo>
                  <a:lnTo>
                    <a:pt x="2607772" y="862657"/>
                  </a:lnTo>
                  <a:lnTo>
                    <a:pt x="2617220" y="862657"/>
                  </a:lnTo>
                  <a:lnTo>
                    <a:pt x="2636117" y="862657"/>
                  </a:lnTo>
                  <a:lnTo>
                    <a:pt x="2664462" y="862657"/>
                  </a:lnTo>
                  <a:lnTo>
                    <a:pt x="2664462" y="872806"/>
                  </a:lnTo>
                  <a:lnTo>
                    <a:pt x="2673911" y="872806"/>
                  </a:lnTo>
                  <a:lnTo>
                    <a:pt x="2692808" y="872806"/>
                  </a:lnTo>
                  <a:lnTo>
                    <a:pt x="2711705" y="872806"/>
                  </a:lnTo>
                  <a:lnTo>
                    <a:pt x="2740050" y="872806"/>
                  </a:lnTo>
                  <a:lnTo>
                    <a:pt x="2740050" y="882955"/>
                  </a:lnTo>
                  <a:lnTo>
                    <a:pt x="2749498" y="882955"/>
                  </a:lnTo>
                  <a:lnTo>
                    <a:pt x="2777844" y="882955"/>
                  </a:lnTo>
                  <a:lnTo>
                    <a:pt x="2777844" y="893103"/>
                  </a:lnTo>
                  <a:lnTo>
                    <a:pt x="2796741" y="893103"/>
                  </a:lnTo>
                  <a:lnTo>
                    <a:pt x="2796741" y="903252"/>
                  </a:lnTo>
                  <a:lnTo>
                    <a:pt x="2806189" y="903252"/>
                  </a:lnTo>
                </a:path>
              </a:pathLst>
            </a:custGeom>
            <a:ln w="30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46951" y="2184180"/>
              <a:ext cx="2806700" cy="934085"/>
            </a:xfrm>
            <a:custGeom>
              <a:avLst/>
              <a:gdLst/>
              <a:ahLst/>
              <a:cxnLst/>
              <a:rect l="l" t="t" r="r" b="b"/>
              <a:pathLst>
                <a:path w="2806700" h="9340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37793" y="10148"/>
                  </a:lnTo>
                  <a:lnTo>
                    <a:pt x="56690" y="10148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94484" y="20297"/>
                  </a:lnTo>
                  <a:lnTo>
                    <a:pt x="94484" y="30446"/>
                  </a:lnTo>
                  <a:lnTo>
                    <a:pt x="113381" y="30446"/>
                  </a:lnTo>
                  <a:lnTo>
                    <a:pt x="141726" y="30446"/>
                  </a:lnTo>
                  <a:lnTo>
                    <a:pt x="141726" y="40595"/>
                  </a:lnTo>
                  <a:lnTo>
                    <a:pt x="160623" y="40595"/>
                  </a:lnTo>
                  <a:lnTo>
                    <a:pt x="170072" y="40595"/>
                  </a:lnTo>
                  <a:lnTo>
                    <a:pt x="170072" y="50744"/>
                  </a:lnTo>
                  <a:lnTo>
                    <a:pt x="179520" y="50744"/>
                  </a:lnTo>
                  <a:lnTo>
                    <a:pt x="188968" y="50744"/>
                  </a:lnTo>
                  <a:lnTo>
                    <a:pt x="188968" y="60893"/>
                  </a:lnTo>
                  <a:lnTo>
                    <a:pt x="198417" y="60893"/>
                  </a:lnTo>
                  <a:lnTo>
                    <a:pt x="217314" y="60893"/>
                  </a:lnTo>
                  <a:lnTo>
                    <a:pt x="217314" y="71042"/>
                  </a:lnTo>
                  <a:lnTo>
                    <a:pt x="226762" y="71042"/>
                  </a:lnTo>
                  <a:lnTo>
                    <a:pt x="226762" y="81191"/>
                  </a:lnTo>
                  <a:lnTo>
                    <a:pt x="236211" y="81191"/>
                  </a:lnTo>
                  <a:lnTo>
                    <a:pt x="245659" y="81191"/>
                  </a:lnTo>
                  <a:lnTo>
                    <a:pt x="255108" y="81191"/>
                  </a:lnTo>
                  <a:lnTo>
                    <a:pt x="255108" y="91340"/>
                  </a:lnTo>
                  <a:lnTo>
                    <a:pt x="274005" y="91340"/>
                  </a:lnTo>
                  <a:lnTo>
                    <a:pt x="283453" y="91340"/>
                  </a:lnTo>
                  <a:lnTo>
                    <a:pt x="283453" y="101489"/>
                  </a:lnTo>
                  <a:lnTo>
                    <a:pt x="292901" y="101489"/>
                  </a:lnTo>
                  <a:lnTo>
                    <a:pt x="302350" y="101489"/>
                  </a:lnTo>
                  <a:lnTo>
                    <a:pt x="321247" y="101489"/>
                  </a:lnTo>
                  <a:lnTo>
                    <a:pt x="321247" y="111637"/>
                  </a:lnTo>
                  <a:lnTo>
                    <a:pt x="330695" y="111637"/>
                  </a:lnTo>
                  <a:lnTo>
                    <a:pt x="359041" y="111637"/>
                  </a:lnTo>
                  <a:lnTo>
                    <a:pt x="387386" y="111637"/>
                  </a:lnTo>
                  <a:lnTo>
                    <a:pt x="387386" y="121786"/>
                  </a:lnTo>
                  <a:lnTo>
                    <a:pt x="396834" y="121786"/>
                  </a:lnTo>
                  <a:lnTo>
                    <a:pt x="434628" y="121786"/>
                  </a:lnTo>
                  <a:lnTo>
                    <a:pt x="444077" y="121786"/>
                  </a:lnTo>
                  <a:lnTo>
                    <a:pt x="444077" y="131935"/>
                  </a:lnTo>
                  <a:lnTo>
                    <a:pt x="462974" y="131935"/>
                  </a:lnTo>
                  <a:lnTo>
                    <a:pt x="462974" y="142084"/>
                  </a:lnTo>
                  <a:lnTo>
                    <a:pt x="472422" y="142084"/>
                  </a:lnTo>
                  <a:lnTo>
                    <a:pt x="491319" y="142084"/>
                  </a:lnTo>
                  <a:lnTo>
                    <a:pt x="491319" y="152233"/>
                  </a:lnTo>
                  <a:lnTo>
                    <a:pt x="510216" y="152233"/>
                  </a:lnTo>
                  <a:lnTo>
                    <a:pt x="529113" y="152233"/>
                  </a:lnTo>
                  <a:lnTo>
                    <a:pt x="538561" y="152233"/>
                  </a:lnTo>
                  <a:lnTo>
                    <a:pt x="538561" y="162382"/>
                  </a:lnTo>
                  <a:lnTo>
                    <a:pt x="548010" y="162382"/>
                  </a:lnTo>
                  <a:lnTo>
                    <a:pt x="548010" y="172531"/>
                  </a:lnTo>
                  <a:lnTo>
                    <a:pt x="566906" y="172531"/>
                  </a:lnTo>
                  <a:lnTo>
                    <a:pt x="576355" y="172531"/>
                  </a:lnTo>
                  <a:lnTo>
                    <a:pt x="585803" y="172531"/>
                  </a:lnTo>
                  <a:lnTo>
                    <a:pt x="585803" y="182680"/>
                  </a:lnTo>
                  <a:lnTo>
                    <a:pt x="595252" y="182680"/>
                  </a:lnTo>
                  <a:lnTo>
                    <a:pt x="604700" y="182680"/>
                  </a:lnTo>
                  <a:lnTo>
                    <a:pt x="604700" y="192829"/>
                  </a:lnTo>
                  <a:lnTo>
                    <a:pt x="614149" y="192829"/>
                  </a:lnTo>
                  <a:lnTo>
                    <a:pt x="623597" y="192829"/>
                  </a:lnTo>
                  <a:lnTo>
                    <a:pt x="623597" y="202978"/>
                  </a:lnTo>
                  <a:lnTo>
                    <a:pt x="633046" y="202978"/>
                  </a:lnTo>
                  <a:lnTo>
                    <a:pt x="642494" y="202978"/>
                  </a:lnTo>
                  <a:lnTo>
                    <a:pt x="642494" y="213127"/>
                  </a:lnTo>
                  <a:lnTo>
                    <a:pt x="651943" y="213127"/>
                  </a:lnTo>
                  <a:lnTo>
                    <a:pt x="661391" y="213127"/>
                  </a:lnTo>
                  <a:lnTo>
                    <a:pt x="670839" y="213127"/>
                  </a:lnTo>
                  <a:lnTo>
                    <a:pt x="670839" y="223275"/>
                  </a:lnTo>
                  <a:lnTo>
                    <a:pt x="680288" y="223275"/>
                  </a:lnTo>
                  <a:lnTo>
                    <a:pt x="699185" y="223275"/>
                  </a:lnTo>
                  <a:lnTo>
                    <a:pt x="727530" y="223275"/>
                  </a:lnTo>
                  <a:lnTo>
                    <a:pt x="736979" y="223275"/>
                  </a:lnTo>
                  <a:lnTo>
                    <a:pt x="736979" y="233424"/>
                  </a:lnTo>
                  <a:lnTo>
                    <a:pt x="746427" y="233424"/>
                  </a:lnTo>
                  <a:lnTo>
                    <a:pt x="765324" y="233424"/>
                  </a:lnTo>
                  <a:lnTo>
                    <a:pt x="765324" y="243573"/>
                  </a:lnTo>
                  <a:lnTo>
                    <a:pt x="812566" y="243573"/>
                  </a:lnTo>
                  <a:lnTo>
                    <a:pt x="840912" y="243573"/>
                  </a:lnTo>
                  <a:lnTo>
                    <a:pt x="850360" y="243573"/>
                  </a:lnTo>
                  <a:lnTo>
                    <a:pt x="859808" y="243573"/>
                  </a:lnTo>
                  <a:lnTo>
                    <a:pt x="859808" y="253722"/>
                  </a:lnTo>
                  <a:lnTo>
                    <a:pt x="869257" y="253722"/>
                  </a:lnTo>
                  <a:lnTo>
                    <a:pt x="878705" y="253722"/>
                  </a:lnTo>
                  <a:lnTo>
                    <a:pt x="878705" y="263871"/>
                  </a:lnTo>
                  <a:lnTo>
                    <a:pt x="888154" y="263871"/>
                  </a:lnTo>
                  <a:lnTo>
                    <a:pt x="897602" y="263871"/>
                  </a:lnTo>
                  <a:lnTo>
                    <a:pt x="907051" y="263871"/>
                  </a:lnTo>
                  <a:lnTo>
                    <a:pt x="907051" y="274020"/>
                  </a:lnTo>
                  <a:lnTo>
                    <a:pt x="916499" y="274020"/>
                  </a:lnTo>
                  <a:lnTo>
                    <a:pt x="935396" y="274020"/>
                  </a:lnTo>
                  <a:lnTo>
                    <a:pt x="935396" y="284169"/>
                  </a:lnTo>
                  <a:lnTo>
                    <a:pt x="954293" y="284169"/>
                  </a:lnTo>
                  <a:lnTo>
                    <a:pt x="963741" y="284169"/>
                  </a:lnTo>
                  <a:lnTo>
                    <a:pt x="963741" y="294318"/>
                  </a:lnTo>
                  <a:lnTo>
                    <a:pt x="973190" y="294318"/>
                  </a:lnTo>
                  <a:lnTo>
                    <a:pt x="982638" y="294318"/>
                  </a:lnTo>
                  <a:lnTo>
                    <a:pt x="982638" y="304467"/>
                  </a:lnTo>
                  <a:lnTo>
                    <a:pt x="1001535" y="304467"/>
                  </a:lnTo>
                  <a:lnTo>
                    <a:pt x="1029881" y="304467"/>
                  </a:lnTo>
                  <a:lnTo>
                    <a:pt x="1039329" y="304467"/>
                  </a:lnTo>
                  <a:lnTo>
                    <a:pt x="1048777" y="304467"/>
                  </a:lnTo>
                  <a:lnTo>
                    <a:pt x="1048777" y="314616"/>
                  </a:lnTo>
                  <a:lnTo>
                    <a:pt x="1058226" y="314616"/>
                  </a:lnTo>
                  <a:lnTo>
                    <a:pt x="1058226" y="324765"/>
                  </a:lnTo>
                  <a:lnTo>
                    <a:pt x="1067674" y="324765"/>
                  </a:lnTo>
                  <a:lnTo>
                    <a:pt x="1067674" y="334913"/>
                  </a:lnTo>
                  <a:lnTo>
                    <a:pt x="1086571" y="334913"/>
                  </a:lnTo>
                  <a:lnTo>
                    <a:pt x="1096020" y="334913"/>
                  </a:lnTo>
                  <a:lnTo>
                    <a:pt x="1096020" y="345062"/>
                  </a:lnTo>
                  <a:lnTo>
                    <a:pt x="1105468" y="345062"/>
                  </a:lnTo>
                  <a:lnTo>
                    <a:pt x="1114917" y="345062"/>
                  </a:lnTo>
                  <a:lnTo>
                    <a:pt x="1124365" y="345062"/>
                  </a:lnTo>
                  <a:lnTo>
                    <a:pt x="1124365" y="355211"/>
                  </a:lnTo>
                  <a:lnTo>
                    <a:pt x="1143262" y="355211"/>
                  </a:lnTo>
                  <a:lnTo>
                    <a:pt x="1162159" y="355211"/>
                  </a:lnTo>
                  <a:lnTo>
                    <a:pt x="1171607" y="355211"/>
                  </a:lnTo>
                  <a:lnTo>
                    <a:pt x="1171607" y="365360"/>
                  </a:lnTo>
                  <a:lnTo>
                    <a:pt x="1190504" y="365360"/>
                  </a:lnTo>
                  <a:lnTo>
                    <a:pt x="1209401" y="365360"/>
                  </a:lnTo>
                  <a:lnTo>
                    <a:pt x="1218850" y="365360"/>
                  </a:lnTo>
                  <a:lnTo>
                    <a:pt x="1218850" y="375509"/>
                  </a:lnTo>
                  <a:lnTo>
                    <a:pt x="1218850" y="385658"/>
                  </a:lnTo>
                  <a:lnTo>
                    <a:pt x="1228298" y="385658"/>
                  </a:lnTo>
                  <a:lnTo>
                    <a:pt x="1228298" y="395807"/>
                  </a:lnTo>
                  <a:lnTo>
                    <a:pt x="1237746" y="395807"/>
                  </a:lnTo>
                  <a:lnTo>
                    <a:pt x="1247195" y="395807"/>
                  </a:lnTo>
                  <a:lnTo>
                    <a:pt x="1247195" y="405956"/>
                  </a:lnTo>
                  <a:lnTo>
                    <a:pt x="1266092" y="405956"/>
                  </a:lnTo>
                  <a:lnTo>
                    <a:pt x="1275540" y="405956"/>
                  </a:lnTo>
                  <a:lnTo>
                    <a:pt x="1284989" y="405956"/>
                  </a:lnTo>
                  <a:lnTo>
                    <a:pt x="1284989" y="416105"/>
                  </a:lnTo>
                  <a:lnTo>
                    <a:pt x="1294437" y="416105"/>
                  </a:lnTo>
                  <a:lnTo>
                    <a:pt x="1294437" y="426254"/>
                  </a:lnTo>
                  <a:lnTo>
                    <a:pt x="1313334" y="426254"/>
                  </a:lnTo>
                  <a:lnTo>
                    <a:pt x="1322782" y="426254"/>
                  </a:lnTo>
                  <a:lnTo>
                    <a:pt x="1322782" y="436403"/>
                  </a:lnTo>
                  <a:lnTo>
                    <a:pt x="1332231" y="436403"/>
                  </a:lnTo>
                  <a:lnTo>
                    <a:pt x="1332231" y="446551"/>
                  </a:lnTo>
                  <a:lnTo>
                    <a:pt x="1341679" y="446551"/>
                  </a:lnTo>
                  <a:lnTo>
                    <a:pt x="1351128" y="446551"/>
                  </a:lnTo>
                  <a:lnTo>
                    <a:pt x="1351128" y="456700"/>
                  </a:lnTo>
                  <a:lnTo>
                    <a:pt x="1370025" y="456700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398370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07819" y="487147"/>
                  </a:lnTo>
                  <a:lnTo>
                    <a:pt x="1417267" y="487147"/>
                  </a:lnTo>
                  <a:lnTo>
                    <a:pt x="1436164" y="487147"/>
                  </a:lnTo>
                  <a:lnTo>
                    <a:pt x="1436164" y="497296"/>
                  </a:lnTo>
                  <a:lnTo>
                    <a:pt x="1445612" y="497296"/>
                  </a:lnTo>
                  <a:lnTo>
                    <a:pt x="1445612" y="507445"/>
                  </a:lnTo>
                  <a:lnTo>
                    <a:pt x="1455061" y="507445"/>
                  </a:lnTo>
                  <a:lnTo>
                    <a:pt x="1455061" y="517594"/>
                  </a:lnTo>
                  <a:lnTo>
                    <a:pt x="1455061" y="527743"/>
                  </a:lnTo>
                  <a:lnTo>
                    <a:pt x="1464509" y="527743"/>
                  </a:lnTo>
                  <a:lnTo>
                    <a:pt x="1473958" y="527743"/>
                  </a:lnTo>
                  <a:lnTo>
                    <a:pt x="1483406" y="527743"/>
                  </a:lnTo>
                  <a:lnTo>
                    <a:pt x="1483406" y="537892"/>
                  </a:lnTo>
                  <a:lnTo>
                    <a:pt x="1492855" y="537892"/>
                  </a:lnTo>
                  <a:lnTo>
                    <a:pt x="1502303" y="537892"/>
                  </a:lnTo>
                  <a:lnTo>
                    <a:pt x="1502303" y="548041"/>
                  </a:lnTo>
                  <a:lnTo>
                    <a:pt x="1511751" y="548041"/>
                  </a:lnTo>
                  <a:lnTo>
                    <a:pt x="1521200" y="548041"/>
                  </a:lnTo>
                  <a:lnTo>
                    <a:pt x="1521200" y="558189"/>
                  </a:lnTo>
                  <a:lnTo>
                    <a:pt x="1530648" y="558189"/>
                  </a:lnTo>
                  <a:lnTo>
                    <a:pt x="1540097" y="558189"/>
                  </a:lnTo>
                  <a:lnTo>
                    <a:pt x="1540097" y="568338"/>
                  </a:lnTo>
                  <a:lnTo>
                    <a:pt x="1549545" y="568338"/>
                  </a:lnTo>
                  <a:lnTo>
                    <a:pt x="1549545" y="578487"/>
                  </a:lnTo>
                  <a:lnTo>
                    <a:pt x="1558994" y="578487"/>
                  </a:lnTo>
                  <a:lnTo>
                    <a:pt x="1558994" y="588636"/>
                  </a:lnTo>
                  <a:lnTo>
                    <a:pt x="1587339" y="588636"/>
                  </a:lnTo>
                  <a:lnTo>
                    <a:pt x="1606236" y="588636"/>
                  </a:lnTo>
                  <a:lnTo>
                    <a:pt x="1606236" y="598785"/>
                  </a:lnTo>
                  <a:lnTo>
                    <a:pt x="1615684" y="598785"/>
                  </a:lnTo>
                  <a:lnTo>
                    <a:pt x="1625133" y="598785"/>
                  </a:lnTo>
                  <a:lnTo>
                    <a:pt x="1625133" y="608934"/>
                  </a:lnTo>
                  <a:lnTo>
                    <a:pt x="1634581" y="608934"/>
                  </a:lnTo>
                  <a:lnTo>
                    <a:pt x="1644030" y="608934"/>
                  </a:lnTo>
                  <a:lnTo>
                    <a:pt x="1672375" y="608934"/>
                  </a:lnTo>
                  <a:lnTo>
                    <a:pt x="1672375" y="619083"/>
                  </a:lnTo>
                  <a:lnTo>
                    <a:pt x="1691272" y="619083"/>
                  </a:lnTo>
                  <a:lnTo>
                    <a:pt x="1700720" y="619083"/>
                  </a:lnTo>
                  <a:lnTo>
                    <a:pt x="1700720" y="629232"/>
                  </a:lnTo>
                  <a:lnTo>
                    <a:pt x="1710169" y="629232"/>
                  </a:lnTo>
                  <a:lnTo>
                    <a:pt x="1710169" y="639381"/>
                  </a:lnTo>
                  <a:lnTo>
                    <a:pt x="1738514" y="639381"/>
                  </a:lnTo>
                  <a:lnTo>
                    <a:pt x="1757411" y="639381"/>
                  </a:lnTo>
                  <a:lnTo>
                    <a:pt x="1766860" y="639381"/>
                  </a:lnTo>
                  <a:lnTo>
                    <a:pt x="1766860" y="649530"/>
                  </a:lnTo>
                  <a:lnTo>
                    <a:pt x="1776308" y="649530"/>
                  </a:lnTo>
                  <a:lnTo>
                    <a:pt x="1785757" y="649530"/>
                  </a:lnTo>
                  <a:lnTo>
                    <a:pt x="1785757" y="659679"/>
                  </a:lnTo>
                  <a:lnTo>
                    <a:pt x="1795205" y="659679"/>
                  </a:lnTo>
                  <a:lnTo>
                    <a:pt x="1814102" y="659679"/>
                  </a:lnTo>
                  <a:lnTo>
                    <a:pt x="1832999" y="659679"/>
                  </a:lnTo>
                  <a:lnTo>
                    <a:pt x="1832999" y="669827"/>
                  </a:lnTo>
                  <a:lnTo>
                    <a:pt x="1842447" y="669827"/>
                  </a:lnTo>
                  <a:lnTo>
                    <a:pt x="1851896" y="669827"/>
                  </a:lnTo>
                  <a:lnTo>
                    <a:pt x="1861344" y="669827"/>
                  </a:lnTo>
                  <a:lnTo>
                    <a:pt x="1861344" y="679976"/>
                  </a:lnTo>
                  <a:lnTo>
                    <a:pt x="1880241" y="679976"/>
                  </a:lnTo>
                  <a:lnTo>
                    <a:pt x="1880241" y="690125"/>
                  </a:lnTo>
                  <a:lnTo>
                    <a:pt x="1889689" y="690125"/>
                  </a:lnTo>
                  <a:lnTo>
                    <a:pt x="1899138" y="690125"/>
                  </a:lnTo>
                  <a:lnTo>
                    <a:pt x="1918035" y="690125"/>
                  </a:lnTo>
                  <a:lnTo>
                    <a:pt x="1918035" y="700274"/>
                  </a:lnTo>
                  <a:lnTo>
                    <a:pt x="1936932" y="700274"/>
                  </a:lnTo>
                  <a:lnTo>
                    <a:pt x="1946380" y="700274"/>
                  </a:lnTo>
                  <a:lnTo>
                    <a:pt x="1965277" y="700274"/>
                  </a:lnTo>
                  <a:lnTo>
                    <a:pt x="1965277" y="710423"/>
                  </a:lnTo>
                  <a:lnTo>
                    <a:pt x="1974725" y="710423"/>
                  </a:lnTo>
                  <a:lnTo>
                    <a:pt x="1984174" y="710423"/>
                  </a:lnTo>
                  <a:lnTo>
                    <a:pt x="1984174" y="720572"/>
                  </a:lnTo>
                  <a:lnTo>
                    <a:pt x="2012519" y="720572"/>
                  </a:lnTo>
                  <a:lnTo>
                    <a:pt x="2021968" y="720572"/>
                  </a:lnTo>
                  <a:lnTo>
                    <a:pt x="2021968" y="730721"/>
                  </a:lnTo>
                  <a:lnTo>
                    <a:pt x="2031416" y="730721"/>
                  </a:lnTo>
                  <a:lnTo>
                    <a:pt x="2050313" y="730721"/>
                  </a:lnTo>
                  <a:lnTo>
                    <a:pt x="2069210" y="730721"/>
                  </a:lnTo>
                  <a:lnTo>
                    <a:pt x="2069210" y="740870"/>
                  </a:lnTo>
                  <a:lnTo>
                    <a:pt x="2088107" y="740870"/>
                  </a:lnTo>
                  <a:lnTo>
                    <a:pt x="2107004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25901" y="751019"/>
                  </a:lnTo>
                  <a:lnTo>
                    <a:pt x="2135349" y="751019"/>
                  </a:lnTo>
                  <a:lnTo>
                    <a:pt x="2135349" y="761168"/>
                  </a:lnTo>
                  <a:lnTo>
                    <a:pt x="2144798" y="761168"/>
                  </a:lnTo>
                  <a:lnTo>
                    <a:pt x="2144798" y="771317"/>
                  </a:lnTo>
                  <a:lnTo>
                    <a:pt x="2163694" y="771317"/>
                  </a:lnTo>
                  <a:lnTo>
                    <a:pt x="2173143" y="771317"/>
                  </a:lnTo>
                  <a:lnTo>
                    <a:pt x="2182591" y="771317"/>
                  </a:lnTo>
                  <a:lnTo>
                    <a:pt x="2182591" y="781465"/>
                  </a:lnTo>
                  <a:lnTo>
                    <a:pt x="2192040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0385" y="791614"/>
                  </a:lnTo>
                  <a:lnTo>
                    <a:pt x="2229834" y="791614"/>
                  </a:lnTo>
                  <a:lnTo>
                    <a:pt x="2229834" y="801763"/>
                  </a:lnTo>
                  <a:lnTo>
                    <a:pt x="2239282" y="801763"/>
                  </a:lnTo>
                  <a:lnTo>
                    <a:pt x="2248731" y="801763"/>
                  </a:lnTo>
                  <a:lnTo>
                    <a:pt x="2286524" y="801763"/>
                  </a:lnTo>
                  <a:lnTo>
                    <a:pt x="2286524" y="811912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24318" y="811912"/>
                  </a:lnTo>
                  <a:lnTo>
                    <a:pt x="2324318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62112" y="822061"/>
                  </a:lnTo>
                  <a:lnTo>
                    <a:pt x="2362112" y="832210"/>
                  </a:lnTo>
                  <a:lnTo>
                    <a:pt x="2371560" y="832210"/>
                  </a:lnTo>
                  <a:lnTo>
                    <a:pt x="2390457" y="832210"/>
                  </a:lnTo>
                  <a:lnTo>
                    <a:pt x="2390457" y="842359"/>
                  </a:lnTo>
                  <a:lnTo>
                    <a:pt x="2399906" y="842359"/>
                  </a:lnTo>
                  <a:lnTo>
                    <a:pt x="2399906" y="852508"/>
                  </a:lnTo>
                  <a:lnTo>
                    <a:pt x="2409354" y="852508"/>
                  </a:lnTo>
                  <a:lnTo>
                    <a:pt x="2418803" y="852508"/>
                  </a:lnTo>
                  <a:lnTo>
                    <a:pt x="2428251" y="852508"/>
                  </a:lnTo>
                  <a:lnTo>
                    <a:pt x="2428251" y="862657"/>
                  </a:lnTo>
                  <a:lnTo>
                    <a:pt x="2437700" y="862657"/>
                  </a:lnTo>
                  <a:lnTo>
                    <a:pt x="2447148" y="862657"/>
                  </a:lnTo>
                  <a:lnTo>
                    <a:pt x="2447148" y="872806"/>
                  </a:lnTo>
                  <a:lnTo>
                    <a:pt x="2456596" y="872806"/>
                  </a:lnTo>
                  <a:lnTo>
                    <a:pt x="2494390" y="872806"/>
                  </a:lnTo>
                  <a:lnTo>
                    <a:pt x="2494390" y="882955"/>
                  </a:lnTo>
                  <a:lnTo>
                    <a:pt x="2503839" y="882955"/>
                  </a:lnTo>
                  <a:lnTo>
                    <a:pt x="2532184" y="882955"/>
                  </a:lnTo>
                  <a:lnTo>
                    <a:pt x="2541632" y="882955"/>
                  </a:lnTo>
                  <a:lnTo>
                    <a:pt x="2541632" y="893103"/>
                  </a:lnTo>
                  <a:lnTo>
                    <a:pt x="2551081" y="893103"/>
                  </a:lnTo>
                  <a:lnTo>
                    <a:pt x="2579426" y="893103"/>
                  </a:lnTo>
                  <a:lnTo>
                    <a:pt x="2598323" y="893103"/>
                  </a:lnTo>
                  <a:lnTo>
                    <a:pt x="2598323" y="903252"/>
                  </a:lnTo>
                  <a:lnTo>
                    <a:pt x="2607772" y="903252"/>
                  </a:lnTo>
                  <a:lnTo>
                    <a:pt x="2636117" y="903252"/>
                  </a:lnTo>
                  <a:lnTo>
                    <a:pt x="2636117" y="913401"/>
                  </a:lnTo>
                  <a:lnTo>
                    <a:pt x="2645565" y="913401"/>
                  </a:lnTo>
                  <a:lnTo>
                    <a:pt x="2711705" y="913401"/>
                  </a:lnTo>
                  <a:lnTo>
                    <a:pt x="2711705" y="923550"/>
                  </a:lnTo>
                  <a:lnTo>
                    <a:pt x="2721153" y="923550"/>
                  </a:lnTo>
                  <a:lnTo>
                    <a:pt x="2730601" y="923550"/>
                  </a:lnTo>
                  <a:lnTo>
                    <a:pt x="2730601" y="933699"/>
                  </a:lnTo>
                  <a:lnTo>
                    <a:pt x="2768395" y="933699"/>
                  </a:lnTo>
                  <a:lnTo>
                    <a:pt x="2777844" y="933699"/>
                  </a:lnTo>
                  <a:lnTo>
                    <a:pt x="2806189" y="933699"/>
                  </a:lnTo>
                </a:path>
              </a:pathLst>
            </a:custGeom>
            <a:ln w="302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952985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52985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52985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624972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171364" y="4462660"/>
            <a:ext cx="3000375" cy="1446530"/>
            <a:chOff x="5171364" y="4462660"/>
            <a:chExt cx="3000375" cy="1446530"/>
          </a:xfrm>
        </p:grpSpPr>
        <p:sp>
          <p:nvSpPr>
            <p:cNvPr id="74" name="object 74"/>
            <p:cNvSpPr/>
            <p:nvPr/>
          </p:nvSpPr>
          <p:spPr>
            <a:xfrm>
              <a:off x="5246951" y="5827638"/>
              <a:ext cx="2551430" cy="81280"/>
            </a:xfrm>
            <a:custGeom>
              <a:avLst/>
              <a:gdLst/>
              <a:ahLst/>
              <a:cxnLst/>
              <a:rect l="l" t="t" r="r" b="b"/>
              <a:pathLst>
                <a:path w="2551429" h="81279">
                  <a:moveTo>
                    <a:pt x="0" y="0"/>
                  </a:moveTo>
                  <a:lnTo>
                    <a:pt x="2551081" y="0"/>
                  </a:lnTo>
                </a:path>
                <a:path w="2551429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57168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67384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7600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87816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798033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71364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71364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71364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71364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71364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71364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46950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46951" y="4518429"/>
              <a:ext cx="2806700" cy="984885"/>
            </a:xfrm>
            <a:custGeom>
              <a:avLst/>
              <a:gdLst/>
              <a:ahLst/>
              <a:cxnLst/>
              <a:rect l="l" t="t" r="r" b="b"/>
              <a:pathLst>
                <a:path w="2806700" h="9848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66139" y="30446"/>
                  </a:lnTo>
                  <a:lnTo>
                    <a:pt x="66139" y="40595"/>
                  </a:lnTo>
                  <a:lnTo>
                    <a:pt x="75587" y="40595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94484" y="71042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13381" y="91340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41726" y="121786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60623" y="131935"/>
                  </a:lnTo>
                  <a:lnTo>
                    <a:pt x="170072" y="131935"/>
                  </a:lnTo>
                  <a:lnTo>
                    <a:pt x="170072" y="142084"/>
                  </a:lnTo>
                  <a:lnTo>
                    <a:pt x="179520" y="142084"/>
                  </a:lnTo>
                  <a:lnTo>
                    <a:pt x="179520" y="152233"/>
                  </a:lnTo>
                  <a:lnTo>
                    <a:pt x="188968" y="152233"/>
                  </a:lnTo>
                  <a:lnTo>
                    <a:pt x="188968" y="162382"/>
                  </a:lnTo>
                  <a:lnTo>
                    <a:pt x="198417" y="162382"/>
                  </a:lnTo>
                  <a:lnTo>
                    <a:pt x="217314" y="162382"/>
                  </a:lnTo>
                  <a:lnTo>
                    <a:pt x="217314" y="172531"/>
                  </a:lnTo>
                  <a:lnTo>
                    <a:pt x="226762" y="172531"/>
                  </a:lnTo>
                  <a:lnTo>
                    <a:pt x="236211" y="172531"/>
                  </a:lnTo>
                  <a:lnTo>
                    <a:pt x="236211" y="182680"/>
                  </a:lnTo>
                  <a:lnTo>
                    <a:pt x="245659" y="182680"/>
                  </a:lnTo>
                  <a:lnTo>
                    <a:pt x="255108" y="182680"/>
                  </a:lnTo>
                  <a:lnTo>
                    <a:pt x="255108" y="192829"/>
                  </a:lnTo>
                  <a:lnTo>
                    <a:pt x="264556" y="192829"/>
                  </a:lnTo>
                  <a:lnTo>
                    <a:pt x="264556" y="202978"/>
                  </a:lnTo>
                  <a:lnTo>
                    <a:pt x="274005" y="202978"/>
                  </a:lnTo>
                  <a:lnTo>
                    <a:pt x="274005" y="213127"/>
                  </a:lnTo>
                  <a:lnTo>
                    <a:pt x="283453" y="213127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302350" y="233424"/>
                  </a:lnTo>
                  <a:lnTo>
                    <a:pt x="311798" y="233424"/>
                  </a:lnTo>
                  <a:lnTo>
                    <a:pt x="321247" y="233424"/>
                  </a:lnTo>
                  <a:lnTo>
                    <a:pt x="330695" y="233424"/>
                  </a:lnTo>
                  <a:lnTo>
                    <a:pt x="330695" y="243573"/>
                  </a:lnTo>
                  <a:lnTo>
                    <a:pt x="340144" y="243573"/>
                  </a:lnTo>
                  <a:lnTo>
                    <a:pt x="349592" y="243573"/>
                  </a:lnTo>
                  <a:lnTo>
                    <a:pt x="349592" y="253722"/>
                  </a:lnTo>
                  <a:lnTo>
                    <a:pt x="359041" y="253722"/>
                  </a:lnTo>
                  <a:lnTo>
                    <a:pt x="359041" y="263871"/>
                  </a:lnTo>
                  <a:lnTo>
                    <a:pt x="368489" y="263871"/>
                  </a:lnTo>
                  <a:lnTo>
                    <a:pt x="387386" y="263871"/>
                  </a:lnTo>
                  <a:lnTo>
                    <a:pt x="406283" y="263871"/>
                  </a:lnTo>
                  <a:lnTo>
                    <a:pt x="406283" y="274020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62974" y="284169"/>
                  </a:lnTo>
                  <a:lnTo>
                    <a:pt x="462974" y="294318"/>
                  </a:lnTo>
                  <a:lnTo>
                    <a:pt x="472422" y="294318"/>
                  </a:lnTo>
                  <a:lnTo>
                    <a:pt x="481870" y="294318"/>
                  </a:lnTo>
                  <a:lnTo>
                    <a:pt x="491319" y="294318"/>
                  </a:lnTo>
                  <a:lnTo>
                    <a:pt x="491319" y="304467"/>
                  </a:lnTo>
                  <a:lnTo>
                    <a:pt x="491319" y="314616"/>
                  </a:lnTo>
                  <a:lnTo>
                    <a:pt x="500767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38561" y="324765"/>
                  </a:lnTo>
                  <a:lnTo>
                    <a:pt x="538561" y="334913"/>
                  </a:lnTo>
                  <a:lnTo>
                    <a:pt x="557458" y="334913"/>
                  </a:lnTo>
                  <a:lnTo>
                    <a:pt x="576355" y="334913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614149" y="345062"/>
                  </a:lnTo>
                  <a:lnTo>
                    <a:pt x="614149" y="355211"/>
                  </a:lnTo>
                  <a:lnTo>
                    <a:pt x="623597" y="355211"/>
                  </a:lnTo>
                  <a:lnTo>
                    <a:pt x="642494" y="355211"/>
                  </a:lnTo>
                  <a:lnTo>
                    <a:pt x="642494" y="365360"/>
                  </a:lnTo>
                  <a:lnTo>
                    <a:pt x="651943" y="365360"/>
                  </a:lnTo>
                  <a:lnTo>
                    <a:pt x="661391" y="365360"/>
                  </a:lnTo>
                  <a:lnTo>
                    <a:pt x="661391" y="375509"/>
                  </a:lnTo>
                  <a:lnTo>
                    <a:pt x="670839" y="375509"/>
                  </a:lnTo>
                  <a:lnTo>
                    <a:pt x="670839" y="385658"/>
                  </a:lnTo>
                  <a:lnTo>
                    <a:pt x="680288" y="385658"/>
                  </a:lnTo>
                  <a:lnTo>
                    <a:pt x="689736" y="385658"/>
                  </a:lnTo>
                  <a:lnTo>
                    <a:pt x="689736" y="395807"/>
                  </a:lnTo>
                  <a:lnTo>
                    <a:pt x="699185" y="395807"/>
                  </a:lnTo>
                  <a:lnTo>
                    <a:pt x="708633" y="395807"/>
                  </a:lnTo>
                  <a:lnTo>
                    <a:pt x="708633" y="405956"/>
                  </a:lnTo>
                  <a:lnTo>
                    <a:pt x="727530" y="405956"/>
                  </a:lnTo>
                  <a:lnTo>
                    <a:pt x="727530" y="416105"/>
                  </a:lnTo>
                  <a:lnTo>
                    <a:pt x="736979" y="416105"/>
                  </a:lnTo>
                  <a:lnTo>
                    <a:pt x="746427" y="416105"/>
                  </a:lnTo>
                  <a:lnTo>
                    <a:pt x="746427" y="426254"/>
                  </a:lnTo>
                  <a:lnTo>
                    <a:pt x="755875" y="426254"/>
                  </a:lnTo>
                  <a:lnTo>
                    <a:pt x="755875" y="436403"/>
                  </a:lnTo>
                  <a:lnTo>
                    <a:pt x="774772" y="436403"/>
                  </a:lnTo>
                  <a:lnTo>
                    <a:pt x="784221" y="436403"/>
                  </a:lnTo>
                  <a:lnTo>
                    <a:pt x="784221" y="446551"/>
                  </a:lnTo>
                  <a:lnTo>
                    <a:pt x="793669" y="446551"/>
                  </a:lnTo>
                  <a:lnTo>
                    <a:pt x="793669" y="456700"/>
                  </a:lnTo>
                  <a:lnTo>
                    <a:pt x="803118" y="456700"/>
                  </a:lnTo>
                  <a:lnTo>
                    <a:pt x="812566" y="456700"/>
                  </a:lnTo>
                  <a:lnTo>
                    <a:pt x="812566" y="466849"/>
                  </a:lnTo>
                  <a:lnTo>
                    <a:pt x="822015" y="466849"/>
                  </a:lnTo>
                  <a:lnTo>
                    <a:pt x="831463" y="466849"/>
                  </a:lnTo>
                  <a:lnTo>
                    <a:pt x="831463" y="476998"/>
                  </a:lnTo>
                  <a:lnTo>
                    <a:pt x="840912" y="476998"/>
                  </a:lnTo>
                  <a:lnTo>
                    <a:pt x="850360" y="476998"/>
                  </a:lnTo>
                  <a:lnTo>
                    <a:pt x="850360" y="487147"/>
                  </a:lnTo>
                  <a:lnTo>
                    <a:pt x="869257" y="487147"/>
                  </a:lnTo>
                  <a:lnTo>
                    <a:pt x="897602" y="487147"/>
                  </a:lnTo>
                  <a:lnTo>
                    <a:pt x="897602" y="497296"/>
                  </a:lnTo>
                  <a:lnTo>
                    <a:pt x="907051" y="497296"/>
                  </a:lnTo>
                  <a:lnTo>
                    <a:pt x="925948" y="497296"/>
                  </a:lnTo>
                  <a:lnTo>
                    <a:pt x="925948" y="507445"/>
                  </a:lnTo>
                  <a:lnTo>
                    <a:pt x="954293" y="507445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73190" y="517594"/>
                  </a:lnTo>
                  <a:lnTo>
                    <a:pt x="992087" y="517594"/>
                  </a:lnTo>
                  <a:lnTo>
                    <a:pt x="1001535" y="517594"/>
                  </a:lnTo>
                  <a:lnTo>
                    <a:pt x="1029881" y="517594"/>
                  </a:lnTo>
                  <a:lnTo>
                    <a:pt x="1029881" y="527743"/>
                  </a:lnTo>
                  <a:lnTo>
                    <a:pt x="1048777" y="527743"/>
                  </a:lnTo>
                  <a:lnTo>
                    <a:pt x="1048777" y="537892"/>
                  </a:lnTo>
                  <a:lnTo>
                    <a:pt x="1058226" y="537892"/>
                  </a:lnTo>
                  <a:lnTo>
                    <a:pt x="1067674" y="537892"/>
                  </a:lnTo>
                  <a:lnTo>
                    <a:pt x="1077123" y="537892"/>
                  </a:lnTo>
                  <a:lnTo>
                    <a:pt x="1096020" y="537892"/>
                  </a:lnTo>
                  <a:lnTo>
                    <a:pt x="1096020" y="548041"/>
                  </a:lnTo>
                  <a:lnTo>
                    <a:pt x="1105468" y="548041"/>
                  </a:lnTo>
                  <a:lnTo>
                    <a:pt x="1114917" y="548041"/>
                  </a:lnTo>
                  <a:lnTo>
                    <a:pt x="1124365" y="548041"/>
                  </a:lnTo>
                  <a:lnTo>
                    <a:pt x="1124365" y="558189"/>
                  </a:lnTo>
                  <a:lnTo>
                    <a:pt x="1133813" y="558189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52710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99953" y="578487"/>
                  </a:lnTo>
                  <a:lnTo>
                    <a:pt x="1218850" y="578487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47195" y="588636"/>
                  </a:lnTo>
                  <a:lnTo>
                    <a:pt x="1247195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84989" y="608934"/>
                  </a:lnTo>
                  <a:lnTo>
                    <a:pt x="1303886" y="608934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22782" y="619083"/>
                  </a:lnTo>
                  <a:lnTo>
                    <a:pt x="1322782" y="629232"/>
                  </a:lnTo>
                  <a:lnTo>
                    <a:pt x="1332231" y="629232"/>
                  </a:lnTo>
                  <a:lnTo>
                    <a:pt x="1332231" y="639381"/>
                  </a:lnTo>
                  <a:lnTo>
                    <a:pt x="1341679" y="639381"/>
                  </a:lnTo>
                  <a:lnTo>
                    <a:pt x="1341679" y="649530"/>
                  </a:lnTo>
                  <a:lnTo>
                    <a:pt x="1360576" y="649530"/>
                  </a:lnTo>
                  <a:lnTo>
                    <a:pt x="1370025" y="649530"/>
                  </a:lnTo>
                  <a:lnTo>
                    <a:pt x="1370025" y="659679"/>
                  </a:lnTo>
                  <a:lnTo>
                    <a:pt x="1379473" y="659679"/>
                  </a:lnTo>
                  <a:lnTo>
                    <a:pt x="1417267" y="659679"/>
                  </a:lnTo>
                  <a:lnTo>
                    <a:pt x="1417267" y="669827"/>
                  </a:lnTo>
                  <a:lnTo>
                    <a:pt x="1426715" y="669827"/>
                  </a:lnTo>
                  <a:lnTo>
                    <a:pt x="1436164" y="669827"/>
                  </a:lnTo>
                  <a:lnTo>
                    <a:pt x="1436164" y="679976"/>
                  </a:lnTo>
                  <a:lnTo>
                    <a:pt x="1445612" y="679976"/>
                  </a:lnTo>
                  <a:lnTo>
                    <a:pt x="1473958" y="679976"/>
                  </a:lnTo>
                  <a:lnTo>
                    <a:pt x="1492855" y="679976"/>
                  </a:lnTo>
                  <a:lnTo>
                    <a:pt x="1492855" y="690125"/>
                  </a:lnTo>
                  <a:lnTo>
                    <a:pt x="1492855" y="700274"/>
                  </a:lnTo>
                  <a:lnTo>
                    <a:pt x="1502303" y="700274"/>
                  </a:lnTo>
                  <a:lnTo>
                    <a:pt x="1511751" y="700274"/>
                  </a:lnTo>
                  <a:lnTo>
                    <a:pt x="1521200" y="700274"/>
                  </a:lnTo>
                  <a:lnTo>
                    <a:pt x="1521200" y="710423"/>
                  </a:lnTo>
                  <a:lnTo>
                    <a:pt x="1521200" y="720572"/>
                  </a:lnTo>
                  <a:lnTo>
                    <a:pt x="1530648" y="720572"/>
                  </a:lnTo>
                  <a:lnTo>
                    <a:pt x="1540097" y="720572"/>
                  </a:lnTo>
                  <a:lnTo>
                    <a:pt x="1540097" y="730721"/>
                  </a:lnTo>
                  <a:lnTo>
                    <a:pt x="1577891" y="730721"/>
                  </a:lnTo>
                  <a:lnTo>
                    <a:pt x="1587339" y="730721"/>
                  </a:lnTo>
                  <a:lnTo>
                    <a:pt x="1615684" y="730721"/>
                  </a:lnTo>
                  <a:lnTo>
                    <a:pt x="1615684" y="740870"/>
                  </a:lnTo>
                  <a:lnTo>
                    <a:pt x="1634581" y="740870"/>
                  </a:lnTo>
                  <a:lnTo>
                    <a:pt x="1653478" y="740870"/>
                  </a:lnTo>
                  <a:lnTo>
                    <a:pt x="1662927" y="740870"/>
                  </a:lnTo>
                  <a:lnTo>
                    <a:pt x="1662927" y="751019"/>
                  </a:lnTo>
                  <a:lnTo>
                    <a:pt x="1681824" y="751019"/>
                  </a:lnTo>
                  <a:lnTo>
                    <a:pt x="1691272" y="751019"/>
                  </a:lnTo>
                  <a:lnTo>
                    <a:pt x="1691272" y="761168"/>
                  </a:lnTo>
                  <a:lnTo>
                    <a:pt x="1710169" y="761168"/>
                  </a:lnTo>
                  <a:lnTo>
                    <a:pt x="1719617" y="761168"/>
                  </a:lnTo>
                  <a:lnTo>
                    <a:pt x="1729066" y="761168"/>
                  </a:lnTo>
                  <a:lnTo>
                    <a:pt x="1729066" y="771317"/>
                  </a:lnTo>
                  <a:lnTo>
                    <a:pt x="1738514" y="771317"/>
                  </a:lnTo>
                  <a:lnTo>
                    <a:pt x="1757411" y="771317"/>
                  </a:lnTo>
                  <a:lnTo>
                    <a:pt x="1766860" y="771317"/>
                  </a:lnTo>
                  <a:lnTo>
                    <a:pt x="1785757" y="771317"/>
                  </a:lnTo>
                  <a:lnTo>
                    <a:pt x="1785757" y="781465"/>
                  </a:lnTo>
                  <a:lnTo>
                    <a:pt x="1795205" y="781465"/>
                  </a:lnTo>
                  <a:lnTo>
                    <a:pt x="1814102" y="781465"/>
                  </a:lnTo>
                  <a:lnTo>
                    <a:pt x="1823550" y="781465"/>
                  </a:lnTo>
                  <a:lnTo>
                    <a:pt x="1842447" y="781465"/>
                  </a:lnTo>
                  <a:lnTo>
                    <a:pt x="1842447" y="791614"/>
                  </a:lnTo>
                  <a:lnTo>
                    <a:pt x="1880241" y="791614"/>
                  </a:lnTo>
                  <a:lnTo>
                    <a:pt x="1889689" y="791614"/>
                  </a:lnTo>
                  <a:lnTo>
                    <a:pt x="1889689" y="801763"/>
                  </a:lnTo>
                  <a:lnTo>
                    <a:pt x="1908586" y="801763"/>
                  </a:lnTo>
                  <a:lnTo>
                    <a:pt x="1918035" y="801763"/>
                  </a:lnTo>
                  <a:lnTo>
                    <a:pt x="1918035" y="811912"/>
                  </a:lnTo>
                  <a:lnTo>
                    <a:pt x="1946380" y="811912"/>
                  </a:lnTo>
                  <a:lnTo>
                    <a:pt x="1974725" y="811912"/>
                  </a:lnTo>
                  <a:lnTo>
                    <a:pt x="1984174" y="811912"/>
                  </a:lnTo>
                  <a:lnTo>
                    <a:pt x="1984174" y="822061"/>
                  </a:lnTo>
                  <a:lnTo>
                    <a:pt x="1993622" y="822061"/>
                  </a:lnTo>
                  <a:lnTo>
                    <a:pt x="2003071" y="822061"/>
                  </a:lnTo>
                  <a:lnTo>
                    <a:pt x="2012519" y="822061"/>
                  </a:lnTo>
                  <a:lnTo>
                    <a:pt x="2012519" y="832210"/>
                  </a:lnTo>
                  <a:lnTo>
                    <a:pt x="2059762" y="832210"/>
                  </a:lnTo>
                  <a:lnTo>
                    <a:pt x="2078658" y="832210"/>
                  </a:lnTo>
                  <a:lnTo>
                    <a:pt x="2097555" y="832210"/>
                  </a:lnTo>
                  <a:lnTo>
                    <a:pt x="2097555" y="842359"/>
                  </a:lnTo>
                  <a:lnTo>
                    <a:pt x="2125901" y="842359"/>
                  </a:lnTo>
                  <a:lnTo>
                    <a:pt x="2144798" y="842359"/>
                  </a:lnTo>
                  <a:lnTo>
                    <a:pt x="2144798" y="852508"/>
                  </a:lnTo>
                  <a:lnTo>
                    <a:pt x="2154246" y="852508"/>
                  </a:lnTo>
                  <a:lnTo>
                    <a:pt x="2163694" y="852508"/>
                  </a:lnTo>
                  <a:lnTo>
                    <a:pt x="2163694" y="862657"/>
                  </a:lnTo>
                  <a:lnTo>
                    <a:pt x="2173143" y="862657"/>
                  </a:lnTo>
                  <a:lnTo>
                    <a:pt x="2192040" y="862657"/>
                  </a:lnTo>
                  <a:lnTo>
                    <a:pt x="2192040" y="872806"/>
                  </a:lnTo>
                  <a:lnTo>
                    <a:pt x="2201488" y="872806"/>
                  </a:lnTo>
                  <a:lnTo>
                    <a:pt x="2239282" y="872806"/>
                  </a:lnTo>
                  <a:lnTo>
                    <a:pt x="2286524" y="872806"/>
                  </a:lnTo>
                  <a:lnTo>
                    <a:pt x="2286524" y="882955"/>
                  </a:lnTo>
                  <a:lnTo>
                    <a:pt x="2295973" y="882955"/>
                  </a:lnTo>
                  <a:lnTo>
                    <a:pt x="2305421" y="882955"/>
                  </a:lnTo>
                  <a:lnTo>
                    <a:pt x="2314870" y="882955"/>
                  </a:lnTo>
                  <a:lnTo>
                    <a:pt x="2314870" y="893103"/>
                  </a:lnTo>
                  <a:lnTo>
                    <a:pt x="2324318" y="893103"/>
                  </a:lnTo>
                  <a:lnTo>
                    <a:pt x="2343215" y="893103"/>
                  </a:lnTo>
                  <a:lnTo>
                    <a:pt x="2343215" y="903252"/>
                  </a:lnTo>
                  <a:lnTo>
                    <a:pt x="2352663" y="903252"/>
                  </a:lnTo>
                  <a:lnTo>
                    <a:pt x="2371560" y="903252"/>
                  </a:lnTo>
                  <a:lnTo>
                    <a:pt x="2371560" y="913401"/>
                  </a:lnTo>
                  <a:lnTo>
                    <a:pt x="2390457" y="913401"/>
                  </a:lnTo>
                  <a:lnTo>
                    <a:pt x="2409354" y="913401"/>
                  </a:lnTo>
                  <a:lnTo>
                    <a:pt x="2409354" y="923550"/>
                  </a:lnTo>
                  <a:lnTo>
                    <a:pt x="2456596" y="923550"/>
                  </a:lnTo>
                  <a:lnTo>
                    <a:pt x="2466045" y="923550"/>
                  </a:lnTo>
                  <a:lnTo>
                    <a:pt x="2494390" y="923550"/>
                  </a:lnTo>
                  <a:lnTo>
                    <a:pt x="2494390" y="933699"/>
                  </a:lnTo>
                  <a:lnTo>
                    <a:pt x="2579426" y="933699"/>
                  </a:lnTo>
                  <a:lnTo>
                    <a:pt x="2588875" y="933699"/>
                  </a:lnTo>
                  <a:lnTo>
                    <a:pt x="2607772" y="933699"/>
                  </a:lnTo>
                  <a:lnTo>
                    <a:pt x="2607772" y="943848"/>
                  </a:lnTo>
                  <a:lnTo>
                    <a:pt x="2617220" y="943848"/>
                  </a:lnTo>
                  <a:lnTo>
                    <a:pt x="2626669" y="943848"/>
                  </a:lnTo>
                  <a:lnTo>
                    <a:pt x="2664462" y="943848"/>
                  </a:lnTo>
                  <a:lnTo>
                    <a:pt x="2664462" y="953997"/>
                  </a:lnTo>
                  <a:lnTo>
                    <a:pt x="2673911" y="953997"/>
                  </a:lnTo>
                  <a:lnTo>
                    <a:pt x="2683359" y="953997"/>
                  </a:lnTo>
                  <a:lnTo>
                    <a:pt x="2692808" y="953997"/>
                  </a:lnTo>
                  <a:lnTo>
                    <a:pt x="2692808" y="964146"/>
                  </a:lnTo>
                  <a:lnTo>
                    <a:pt x="2721153" y="964146"/>
                  </a:lnTo>
                  <a:lnTo>
                    <a:pt x="2730601" y="964146"/>
                  </a:lnTo>
                  <a:lnTo>
                    <a:pt x="2749498" y="964146"/>
                  </a:lnTo>
                  <a:lnTo>
                    <a:pt x="2749498" y="974295"/>
                  </a:lnTo>
                  <a:lnTo>
                    <a:pt x="2768395" y="974295"/>
                  </a:lnTo>
                  <a:lnTo>
                    <a:pt x="2777844" y="974295"/>
                  </a:lnTo>
                  <a:lnTo>
                    <a:pt x="2796741" y="974295"/>
                  </a:lnTo>
                  <a:lnTo>
                    <a:pt x="2796741" y="984444"/>
                  </a:lnTo>
                  <a:lnTo>
                    <a:pt x="2806189" y="984444"/>
                  </a:lnTo>
                </a:path>
              </a:pathLst>
            </a:custGeom>
            <a:ln w="30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46951" y="4518429"/>
              <a:ext cx="2806700" cy="852805"/>
            </a:xfrm>
            <a:custGeom>
              <a:avLst/>
              <a:gdLst/>
              <a:ahLst/>
              <a:cxnLst/>
              <a:rect l="l" t="t" r="r" b="b"/>
              <a:pathLst>
                <a:path w="2806700" h="852804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9448" y="20297"/>
                  </a:lnTo>
                  <a:lnTo>
                    <a:pt x="18896" y="20297"/>
                  </a:lnTo>
                  <a:lnTo>
                    <a:pt x="18896" y="30446"/>
                  </a:lnTo>
                  <a:lnTo>
                    <a:pt x="18896" y="40595"/>
                  </a:lnTo>
                  <a:lnTo>
                    <a:pt x="37793" y="40595"/>
                  </a:lnTo>
                  <a:lnTo>
                    <a:pt x="47242" y="40595"/>
                  </a:lnTo>
                  <a:lnTo>
                    <a:pt x="47242" y="50744"/>
                  </a:lnTo>
                  <a:lnTo>
                    <a:pt x="56690" y="50744"/>
                  </a:lnTo>
                  <a:lnTo>
                    <a:pt x="56690" y="60893"/>
                  </a:lnTo>
                  <a:lnTo>
                    <a:pt x="66139" y="60893"/>
                  </a:lnTo>
                  <a:lnTo>
                    <a:pt x="66139" y="71042"/>
                  </a:lnTo>
                  <a:lnTo>
                    <a:pt x="75587" y="71042"/>
                  </a:lnTo>
                  <a:lnTo>
                    <a:pt x="75587" y="81191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94484" y="101489"/>
                  </a:lnTo>
                  <a:lnTo>
                    <a:pt x="103932" y="101489"/>
                  </a:lnTo>
                  <a:lnTo>
                    <a:pt x="113381" y="101489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51175" y="131935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9520" y="152233"/>
                  </a:lnTo>
                  <a:lnTo>
                    <a:pt x="179520" y="162382"/>
                  </a:lnTo>
                  <a:lnTo>
                    <a:pt x="179520" y="172531"/>
                  </a:lnTo>
                  <a:lnTo>
                    <a:pt x="188968" y="172531"/>
                  </a:lnTo>
                  <a:lnTo>
                    <a:pt x="188968" y="182680"/>
                  </a:lnTo>
                  <a:lnTo>
                    <a:pt x="198417" y="182680"/>
                  </a:lnTo>
                  <a:lnTo>
                    <a:pt x="198417" y="192829"/>
                  </a:lnTo>
                  <a:lnTo>
                    <a:pt x="207865" y="192829"/>
                  </a:lnTo>
                  <a:lnTo>
                    <a:pt x="217314" y="192829"/>
                  </a:lnTo>
                  <a:lnTo>
                    <a:pt x="217314" y="202978"/>
                  </a:lnTo>
                  <a:lnTo>
                    <a:pt x="226762" y="202978"/>
                  </a:lnTo>
                  <a:lnTo>
                    <a:pt x="226762" y="213127"/>
                  </a:lnTo>
                  <a:lnTo>
                    <a:pt x="226762" y="223275"/>
                  </a:lnTo>
                  <a:lnTo>
                    <a:pt x="236211" y="223275"/>
                  </a:lnTo>
                  <a:lnTo>
                    <a:pt x="245659" y="223275"/>
                  </a:lnTo>
                  <a:lnTo>
                    <a:pt x="245659" y="233424"/>
                  </a:lnTo>
                  <a:lnTo>
                    <a:pt x="255108" y="233424"/>
                  </a:lnTo>
                  <a:lnTo>
                    <a:pt x="255108" y="243573"/>
                  </a:lnTo>
                  <a:lnTo>
                    <a:pt x="264556" y="243573"/>
                  </a:lnTo>
                  <a:lnTo>
                    <a:pt x="264556" y="253722"/>
                  </a:lnTo>
                  <a:lnTo>
                    <a:pt x="274005" y="253722"/>
                  </a:lnTo>
                  <a:lnTo>
                    <a:pt x="274005" y="263871"/>
                  </a:lnTo>
                  <a:lnTo>
                    <a:pt x="283453" y="263871"/>
                  </a:lnTo>
                  <a:lnTo>
                    <a:pt x="292901" y="263871"/>
                  </a:lnTo>
                  <a:lnTo>
                    <a:pt x="292901" y="274020"/>
                  </a:lnTo>
                  <a:lnTo>
                    <a:pt x="302350" y="274020"/>
                  </a:lnTo>
                  <a:lnTo>
                    <a:pt x="311798" y="274020"/>
                  </a:lnTo>
                  <a:lnTo>
                    <a:pt x="311798" y="284169"/>
                  </a:lnTo>
                  <a:lnTo>
                    <a:pt x="321247" y="284169"/>
                  </a:lnTo>
                  <a:lnTo>
                    <a:pt x="330695" y="284169"/>
                  </a:lnTo>
                  <a:lnTo>
                    <a:pt x="330695" y="294318"/>
                  </a:lnTo>
                  <a:lnTo>
                    <a:pt x="340144" y="294318"/>
                  </a:lnTo>
                  <a:lnTo>
                    <a:pt x="340144" y="304467"/>
                  </a:lnTo>
                  <a:lnTo>
                    <a:pt x="349592" y="304467"/>
                  </a:lnTo>
                  <a:lnTo>
                    <a:pt x="359041" y="304467"/>
                  </a:lnTo>
                  <a:lnTo>
                    <a:pt x="359041" y="314616"/>
                  </a:lnTo>
                  <a:lnTo>
                    <a:pt x="368489" y="314616"/>
                  </a:lnTo>
                  <a:lnTo>
                    <a:pt x="377937" y="314616"/>
                  </a:lnTo>
                  <a:lnTo>
                    <a:pt x="377937" y="324765"/>
                  </a:lnTo>
                  <a:lnTo>
                    <a:pt x="387386" y="324765"/>
                  </a:lnTo>
                  <a:lnTo>
                    <a:pt x="396834" y="324765"/>
                  </a:lnTo>
                  <a:lnTo>
                    <a:pt x="396834" y="334913"/>
                  </a:lnTo>
                  <a:lnTo>
                    <a:pt x="396834" y="345062"/>
                  </a:lnTo>
                  <a:lnTo>
                    <a:pt x="406283" y="345062"/>
                  </a:lnTo>
                  <a:lnTo>
                    <a:pt x="406283" y="355211"/>
                  </a:lnTo>
                  <a:lnTo>
                    <a:pt x="415731" y="355211"/>
                  </a:lnTo>
                  <a:lnTo>
                    <a:pt x="415731" y="365360"/>
                  </a:lnTo>
                  <a:lnTo>
                    <a:pt x="425180" y="365360"/>
                  </a:lnTo>
                  <a:lnTo>
                    <a:pt x="434628" y="365360"/>
                  </a:lnTo>
                  <a:lnTo>
                    <a:pt x="444077" y="365360"/>
                  </a:lnTo>
                  <a:lnTo>
                    <a:pt x="444077" y="375509"/>
                  </a:lnTo>
                  <a:lnTo>
                    <a:pt x="453525" y="375509"/>
                  </a:lnTo>
                  <a:lnTo>
                    <a:pt x="453525" y="385658"/>
                  </a:lnTo>
                  <a:lnTo>
                    <a:pt x="462974" y="385658"/>
                  </a:lnTo>
                  <a:lnTo>
                    <a:pt x="472422" y="385658"/>
                  </a:lnTo>
                  <a:lnTo>
                    <a:pt x="481870" y="385658"/>
                  </a:lnTo>
                  <a:lnTo>
                    <a:pt x="481870" y="395807"/>
                  </a:lnTo>
                  <a:lnTo>
                    <a:pt x="491319" y="395807"/>
                  </a:lnTo>
                  <a:lnTo>
                    <a:pt x="500767" y="395807"/>
                  </a:lnTo>
                  <a:lnTo>
                    <a:pt x="500767" y="405956"/>
                  </a:lnTo>
                  <a:lnTo>
                    <a:pt x="510216" y="405956"/>
                  </a:lnTo>
                  <a:lnTo>
                    <a:pt x="519664" y="405956"/>
                  </a:lnTo>
                  <a:lnTo>
                    <a:pt x="519664" y="416105"/>
                  </a:lnTo>
                  <a:lnTo>
                    <a:pt x="529113" y="416105"/>
                  </a:lnTo>
                  <a:lnTo>
                    <a:pt x="529113" y="426254"/>
                  </a:lnTo>
                  <a:lnTo>
                    <a:pt x="538561" y="426254"/>
                  </a:lnTo>
                  <a:lnTo>
                    <a:pt x="538561" y="436403"/>
                  </a:lnTo>
                  <a:lnTo>
                    <a:pt x="548010" y="436403"/>
                  </a:lnTo>
                  <a:lnTo>
                    <a:pt x="548010" y="446551"/>
                  </a:lnTo>
                  <a:lnTo>
                    <a:pt x="566906" y="446551"/>
                  </a:lnTo>
                  <a:lnTo>
                    <a:pt x="576355" y="446551"/>
                  </a:lnTo>
                  <a:lnTo>
                    <a:pt x="576355" y="456700"/>
                  </a:lnTo>
                  <a:lnTo>
                    <a:pt x="585803" y="456700"/>
                  </a:lnTo>
                  <a:lnTo>
                    <a:pt x="585803" y="466849"/>
                  </a:lnTo>
                  <a:lnTo>
                    <a:pt x="595252" y="466849"/>
                  </a:lnTo>
                  <a:lnTo>
                    <a:pt x="604700" y="466849"/>
                  </a:lnTo>
                  <a:lnTo>
                    <a:pt x="604700" y="476998"/>
                  </a:lnTo>
                  <a:lnTo>
                    <a:pt x="614149" y="476998"/>
                  </a:lnTo>
                  <a:lnTo>
                    <a:pt x="614149" y="487147"/>
                  </a:lnTo>
                  <a:lnTo>
                    <a:pt x="642494" y="487147"/>
                  </a:lnTo>
                  <a:lnTo>
                    <a:pt x="680288" y="487147"/>
                  </a:lnTo>
                  <a:lnTo>
                    <a:pt x="699185" y="487147"/>
                  </a:lnTo>
                  <a:lnTo>
                    <a:pt x="699185" y="497296"/>
                  </a:lnTo>
                  <a:lnTo>
                    <a:pt x="708633" y="497296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36979" y="507445"/>
                  </a:lnTo>
                  <a:lnTo>
                    <a:pt x="755875" y="507445"/>
                  </a:lnTo>
                  <a:lnTo>
                    <a:pt x="774772" y="507445"/>
                  </a:lnTo>
                  <a:lnTo>
                    <a:pt x="774772" y="517594"/>
                  </a:lnTo>
                  <a:lnTo>
                    <a:pt x="812566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50360" y="527743"/>
                  </a:lnTo>
                  <a:lnTo>
                    <a:pt x="869257" y="527743"/>
                  </a:lnTo>
                  <a:lnTo>
                    <a:pt x="869257" y="537892"/>
                  </a:lnTo>
                  <a:lnTo>
                    <a:pt x="888154" y="537892"/>
                  </a:lnTo>
                  <a:lnTo>
                    <a:pt x="935396" y="537892"/>
                  </a:lnTo>
                  <a:lnTo>
                    <a:pt x="944844" y="537892"/>
                  </a:lnTo>
                  <a:lnTo>
                    <a:pt x="973190" y="537892"/>
                  </a:lnTo>
                  <a:lnTo>
                    <a:pt x="973190" y="548041"/>
                  </a:lnTo>
                  <a:lnTo>
                    <a:pt x="992087" y="548041"/>
                  </a:lnTo>
                  <a:lnTo>
                    <a:pt x="1001535" y="548041"/>
                  </a:lnTo>
                  <a:lnTo>
                    <a:pt x="1039329" y="548041"/>
                  </a:lnTo>
                  <a:lnTo>
                    <a:pt x="1039329" y="558189"/>
                  </a:lnTo>
                  <a:lnTo>
                    <a:pt x="1048777" y="558189"/>
                  </a:lnTo>
                  <a:lnTo>
                    <a:pt x="1067674" y="558189"/>
                  </a:lnTo>
                  <a:lnTo>
                    <a:pt x="1077123" y="558189"/>
                  </a:lnTo>
                  <a:lnTo>
                    <a:pt x="1077123" y="568338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81056" y="578487"/>
                  </a:lnTo>
                  <a:lnTo>
                    <a:pt x="1199953" y="578487"/>
                  </a:lnTo>
                  <a:lnTo>
                    <a:pt x="1199953" y="588636"/>
                  </a:lnTo>
                  <a:lnTo>
                    <a:pt x="1209401" y="588636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28298" y="598785"/>
                  </a:lnTo>
                  <a:lnTo>
                    <a:pt x="1237746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75540" y="608934"/>
                  </a:lnTo>
                  <a:lnTo>
                    <a:pt x="1294437" y="608934"/>
                  </a:lnTo>
                  <a:lnTo>
                    <a:pt x="1294437" y="619083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41679" y="619083"/>
                  </a:lnTo>
                  <a:lnTo>
                    <a:pt x="1341679" y="629232"/>
                  </a:lnTo>
                  <a:lnTo>
                    <a:pt x="1407819" y="629232"/>
                  </a:lnTo>
                  <a:lnTo>
                    <a:pt x="1417267" y="629232"/>
                  </a:lnTo>
                  <a:lnTo>
                    <a:pt x="1426715" y="629232"/>
                  </a:lnTo>
                  <a:lnTo>
                    <a:pt x="1426715" y="639381"/>
                  </a:lnTo>
                  <a:lnTo>
                    <a:pt x="1436164" y="639381"/>
                  </a:lnTo>
                  <a:lnTo>
                    <a:pt x="1502303" y="639381"/>
                  </a:lnTo>
                  <a:lnTo>
                    <a:pt x="1502303" y="649530"/>
                  </a:lnTo>
                  <a:lnTo>
                    <a:pt x="1511751" y="649530"/>
                  </a:lnTo>
                  <a:lnTo>
                    <a:pt x="1521200" y="649530"/>
                  </a:lnTo>
                  <a:lnTo>
                    <a:pt x="1530648" y="649530"/>
                  </a:lnTo>
                  <a:lnTo>
                    <a:pt x="1530648" y="659679"/>
                  </a:lnTo>
                  <a:lnTo>
                    <a:pt x="1549545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25133" y="679976"/>
                  </a:lnTo>
                  <a:lnTo>
                    <a:pt x="1644030" y="679976"/>
                  </a:lnTo>
                  <a:lnTo>
                    <a:pt x="1653478" y="679976"/>
                  </a:lnTo>
                  <a:lnTo>
                    <a:pt x="1662927" y="679976"/>
                  </a:lnTo>
                  <a:lnTo>
                    <a:pt x="1672375" y="679976"/>
                  </a:lnTo>
                  <a:lnTo>
                    <a:pt x="1672375" y="690125"/>
                  </a:lnTo>
                  <a:lnTo>
                    <a:pt x="1681824" y="690125"/>
                  </a:lnTo>
                  <a:lnTo>
                    <a:pt x="1710169" y="690125"/>
                  </a:lnTo>
                  <a:lnTo>
                    <a:pt x="1710169" y="700274"/>
                  </a:lnTo>
                  <a:lnTo>
                    <a:pt x="1719617" y="700274"/>
                  </a:lnTo>
                  <a:lnTo>
                    <a:pt x="1729066" y="700274"/>
                  </a:lnTo>
                  <a:lnTo>
                    <a:pt x="1776308" y="700274"/>
                  </a:lnTo>
                  <a:lnTo>
                    <a:pt x="1804653" y="700274"/>
                  </a:lnTo>
                  <a:lnTo>
                    <a:pt x="1804653" y="710423"/>
                  </a:lnTo>
                  <a:lnTo>
                    <a:pt x="1814102" y="710423"/>
                  </a:lnTo>
                  <a:lnTo>
                    <a:pt x="1814102" y="720572"/>
                  </a:lnTo>
                  <a:lnTo>
                    <a:pt x="1832999" y="720572"/>
                  </a:lnTo>
                  <a:lnTo>
                    <a:pt x="1851896" y="720572"/>
                  </a:lnTo>
                  <a:lnTo>
                    <a:pt x="1918035" y="720572"/>
                  </a:lnTo>
                  <a:lnTo>
                    <a:pt x="1918035" y="730721"/>
                  </a:lnTo>
                  <a:lnTo>
                    <a:pt x="1927483" y="730721"/>
                  </a:lnTo>
                  <a:lnTo>
                    <a:pt x="1946380" y="730721"/>
                  </a:lnTo>
                  <a:lnTo>
                    <a:pt x="1974725" y="730721"/>
                  </a:lnTo>
                  <a:lnTo>
                    <a:pt x="1974725" y="740870"/>
                  </a:lnTo>
                  <a:lnTo>
                    <a:pt x="2031416" y="740870"/>
                  </a:lnTo>
                  <a:lnTo>
                    <a:pt x="2059762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35349" y="751019"/>
                  </a:lnTo>
                  <a:lnTo>
                    <a:pt x="2144798" y="751019"/>
                  </a:lnTo>
                  <a:lnTo>
                    <a:pt x="2144798" y="761168"/>
                  </a:lnTo>
                  <a:lnTo>
                    <a:pt x="2154246" y="761168"/>
                  </a:lnTo>
                  <a:lnTo>
                    <a:pt x="2182591" y="761168"/>
                  </a:lnTo>
                  <a:lnTo>
                    <a:pt x="2182591" y="771317"/>
                  </a:lnTo>
                  <a:lnTo>
                    <a:pt x="2201488" y="771317"/>
                  </a:lnTo>
                  <a:lnTo>
                    <a:pt x="2201488" y="781465"/>
                  </a:lnTo>
                  <a:lnTo>
                    <a:pt x="2239282" y="781465"/>
                  </a:lnTo>
                  <a:lnTo>
                    <a:pt x="2258179" y="781465"/>
                  </a:lnTo>
                  <a:lnTo>
                    <a:pt x="2277076" y="781465"/>
                  </a:lnTo>
                  <a:lnTo>
                    <a:pt x="2277076" y="791614"/>
                  </a:lnTo>
                  <a:lnTo>
                    <a:pt x="2295973" y="791614"/>
                  </a:lnTo>
                  <a:lnTo>
                    <a:pt x="2324318" y="791614"/>
                  </a:lnTo>
                  <a:lnTo>
                    <a:pt x="2324318" y="801763"/>
                  </a:lnTo>
                  <a:lnTo>
                    <a:pt x="2362112" y="801763"/>
                  </a:lnTo>
                  <a:lnTo>
                    <a:pt x="2371560" y="801763"/>
                  </a:lnTo>
                  <a:lnTo>
                    <a:pt x="2371560" y="811912"/>
                  </a:lnTo>
                  <a:lnTo>
                    <a:pt x="2399906" y="811912"/>
                  </a:lnTo>
                  <a:lnTo>
                    <a:pt x="2409354" y="811912"/>
                  </a:lnTo>
                  <a:lnTo>
                    <a:pt x="2418803" y="811912"/>
                  </a:lnTo>
                  <a:lnTo>
                    <a:pt x="2456596" y="811912"/>
                  </a:lnTo>
                  <a:lnTo>
                    <a:pt x="2456596" y="822061"/>
                  </a:lnTo>
                  <a:lnTo>
                    <a:pt x="2466045" y="822061"/>
                  </a:lnTo>
                  <a:lnTo>
                    <a:pt x="2475493" y="822061"/>
                  </a:lnTo>
                  <a:lnTo>
                    <a:pt x="2588875" y="822061"/>
                  </a:lnTo>
                  <a:lnTo>
                    <a:pt x="2617220" y="822061"/>
                  </a:lnTo>
                  <a:lnTo>
                    <a:pt x="2617220" y="832210"/>
                  </a:lnTo>
                  <a:lnTo>
                    <a:pt x="2655014" y="832210"/>
                  </a:lnTo>
                  <a:lnTo>
                    <a:pt x="2692808" y="832210"/>
                  </a:lnTo>
                  <a:lnTo>
                    <a:pt x="2692808" y="842359"/>
                  </a:lnTo>
                  <a:lnTo>
                    <a:pt x="2740050" y="842359"/>
                  </a:lnTo>
                  <a:lnTo>
                    <a:pt x="2749498" y="842359"/>
                  </a:lnTo>
                  <a:lnTo>
                    <a:pt x="2777844" y="842359"/>
                  </a:lnTo>
                  <a:lnTo>
                    <a:pt x="2806189" y="842359"/>
                  </a:lnTo>
                  <a:lnTo>
                    <a:pt x="2806189" y="852508"/>
                  </a:lnTo>
                </a:path>
              </a:pathLst>
            </a:custGeom>
            <a:ln w="302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23425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4446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25468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7649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27511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85332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52985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952985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52985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689312" y="6271638"/>
            <a:ext cx="489584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75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624972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105775" cy="77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Do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these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proportional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(PH)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assumption?</a:t>
            </a:r>
            <a:endParaRPr sz="2200">
              <a:latin typeface="Arial"/>
              <a:cs typeface="Arial"/>
            </a:endParaRPr>
          </a:p>
          <a:p>
            <a:pPr marL="133985" algn="ctr">
              <a:lnSpc>
                <a:spcPct val="100000"/>
              </a:lnSpc>
              <a:spcBef>
                <a:spcPts val="1580"/>
              </a:spcBef>
              <a:tabLst>
                <a:tab pos="4070985" algn="l"/>
              </a:tabLst>
            </a:pP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Proportional</a:t>
            </a:r>
            <a:r>
              <a:rPr sz="1400" b="1" spc="-8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Hazard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	NPH</a:t>
            </a:r>
            <a:r>
              <a:rPr sz="1400" b="1" spc="-3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Diminishing</a:t>
            </a:r>
            <a:r>
              <a:rPr sz="1400" b="1" spc="-6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Effect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1840" y="2128412"/>
            <a:ext cx="3000375" cy="1446530"/>
            <a:chOff x="1051840" y="2128412"/>
            <a:chExt cx="3000375" cy="1446530"/>
          </a:xfrm>
        </p:grpSpPr>
        <p:sp>
          <p:nvSpPr>
            <p:cNvPr id="6" name="object 6"/>
            <p:cNvSpPr/>
            <p:nvPr/>
          </p:nvSpPr>
          <p:spPr>
            <a:xfrm>
              <a:off x="1127427" y="3493390"/>
              <a:ext cx="2607945" cy="81280"/>
            </a:xfrm>
            <a:custGeom>
              <a:avLst/>
              <a:gdLst/>
              <a:ahLst/>
              <a:cxnLst/>
              <a:rect l="l" t="t" r="r" b="b"/>
              <a:pathLst>
                <a:path w="2607945" h="81279">
                  <a:moveTo>
                    <a:pt x="0" y="0"/>
                  </a:moveTo>
                  <a:lnTo>
                    <a:pt x="2607772" y="0"/>
                  </a:lnTo>
                </a:path>
                <a:path w="260794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05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668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131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94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571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199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840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1840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840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1840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840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840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426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427" y="2184180"/>
              <a:ext cx="2806700" cy="1086485"/>
            </a:xfrm>
            <a:custGeom>
              <a:avLst/>
              <a:gdLst/>
              <a:ahLst/>
              <a:cxnLst/>
              <a:rect l="l" t="t" r="r" b="b"/>
              <a:pathLst>
                <a:path w="2806700" h="1086485">
                  <a:moveTo>
                    <a:pt x="0" y="0"/>
                  </a:moveTo>
                  <a:lnTo>
                    <a:pt x="0" y="10148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75587" y="60893"/>
                  </a:lnTo>
                  <a:lnTo>
                    <a:pt x="75587" y="71042"/>
                  </a:lnTo>
                  <a:lnTo>
                    <a:pt x="85036" y="71042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103932" y="91340"/>
                  </a:lnTo>
                  <a:lnTo>
                    <a:pt x="103932" y="101489"/>
                  </a:lnTo>
                  <a:lnTo>
                    <a:pt x="103932" y="111637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41726" y="142084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0072" y="162382"/>
                  </a:lnTo>
                  <a:lnTo>
                    <a:pt x="179520" y="162382"/>
                  </a:lnTo>
                  <a:lnTo>
                    <a:pt x="188968" y="162382"/>
                  </a:lnTo>
                  <a:lnTo>
                    <a:pt x="188968" y="172531"/>
                  </a:lnTo>
                  <a:lnTo>
                    <a:pt x="198417" y="172531"/>
                  </a:lnTo>
                  <a:lnTo>
                    <a:pt x="217314" y="172531"/>
                  </a:lnTo>
                  <a:lnTo>
                    <a:pt x="217314" y="182680"/>
                  </a:lnTo>
                  <a:lnTo>
                    <a:pt x="226762" y="182680"/>
                  </a:lnTo>
                  <a:lnTo>
                    <a:pt x="226762" y="192829"/>
                  </a:lnTo>
                  <a:lnTo>
                    <a:pt x="236211" y="192829"/>
                  </a:lnTo>
                  <a:lnTo>
                    <a:pt x="245659" y="192829"/>
                  </a:lnTo>
                  <a:lnTo>
                    <a:pt x="245659" y="202978"/>
                  </a:lnTo>
                  <a:lnTo>
                    <a:pt x="255108" y="202978"/>
                  </a:lnTo>
                  <a:lnTo>
                    <a:pt x="255108" y="213127"/>
                  </a:lnTo>
                  <a:lnTo>
                    <a:pt x="255108" y="223275"/>
                  </a:lnTo>
                  <a:lnTo>
                    <a:pt x="264556" y="223275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292901" y="243573"/>
                  </a:lnTo>
                  <a:lnTo>
                    <a:pt x="302350" y="243573"/>
                  </a:lnTo>
                  <a:lnTo>
                    <a:pt x="311798" y="243573"/>
                  </a:lnTo>
                  <a:lnTo>
                    <a:pt x="311798" y="253722"/>
                  </a:lnTo>
                  <a:lnTo>
                    <a:pt x="311798" y="263871"/>
                  </a:lnTo>
                  <a:lnTo>
                    <a:pt x="321247" y="263871"/>
                  </a:lnTo>
                  <a:lnTo>
                    <a:pt x="330695" y="263871"/>
                  </a:lnTo>
                  <a:lnTo>
                    <a:pt x="330695" y="274020"/>
                  </a:lnTo>
                  <a:lnTo>
                    <a:pt x="340144" y="274020"/>
                  </a:lnTo>
                  <a:lnTo>
                    <a:pt x="349592" y="274020"/>
                  </a:lnTo>
                  <a:lnTo>
                    <a:pt x="349592" y="284169"/>
                  </a:lnTo>
                  <a:lnTo>
                    <a:pt x="359041" y="284169"/>
                  </a:lnTo>
                  <a:lnTo>
                    <a:pt x="359041" y="294318"/>
                  </a:lnTo>
                  <a:lnTo>
                    <a:pt x="368489" y="294318"/>
                  </a:lnTo>
                  <a:lnTo>
                    <a:pt x="377937" y="294318"/>
                  </a:lnTo>
                  <a:lnTo>
                    <a:pt x="377937" y="304467"/>
                  </a:lnTo>
                  <a:lnTo>
                    <a:pt x="387386" y="304467"/>
                  </a:lnTo>
                  <a:lnTo>
                    <a:pt x="396834" y="304467"/>
                  </a:lnTo>
                  <a:lnTo>
                    <a:pt x="396834" y="314616"/>
                  </a:lnTo>
                  <a:lnTo>
                    <a:pt x="406283" y="314616"/>
                  </a:lnTo>
                  <a:lnTo>
                    <a:pt x="415731" y="314616"/>
                  </a:lnTo>
                  <a:lnTo>
                    <a:pt x="415731" y="324765"/>
                  </a:lnTo>
                  <a:lnTo>
                    <a:pt x="425180" y="324765"/>
                  </a:lnTo>
                  <a:lnTo>
                    <a:pt x="425180" y="334913"/>
                  </a:lnTo>
                  <a:lnTo>
                    <a:pt x="434628" y="334913"/>
                  </a:lnTo>
                  <a:lnTo>
                    <a:pt x="444077" y="334913"/>
                  </a:lnTo>
                  <a:lnTo>
                    <a:pt x="444077" y="345062"/>
                  </a:lnTo>
                  <a:lnTo>
                    <a:pt x="453525" y="345062"/>
                  </a:lnTo>
                  <a:lnTo>
                    <a:pt x="453525" y="355211"/>
                  </a:lnTo>
                  <a:lnTo>
                    <a:pt x="462974" y="355211"/>
                  </a:lnTo>
                  <a:lnTo>
                    <a:pt x="462974" y="365360"/>
                  </a:lnTo>
                  <a:lnTo>
                    <a:pt x="481870" y="365360"/>
                  </a:lnTo>
                  <a:lnTo>
                    <a:pt x="481870" y="375509"/>
                  </a:lnTo>
                  <a:lnTo>
                    <a:pt x="491319" y="375509"/>
                  </a:lnTo>
                  <a:lnTo>
                    <a:pt x="500767" y="375509"/>
                  </a:lnTo>
                  <a:lnTo>
                    <a:pt x="500767" y="385658"/>
                  </a:lnTo>
                  <a:lnTo>
                    <a:pt x="519664" y="385658"/>
                  </a:lnTo>
                  <a:lnTo>
                    <a:pt x="529113" y="385658"/>
                  </a:lnTo>
                  <a:lnTo>
                    <a:pt x="538561" y="385658"/>
                  </a:lnTo>
                  <a:lnTo>
                    <a:pt x="538561" y="395807"/>
                  </a:lnTo>
                  <a:lnTo>
                    <a:pt x="548010" y="395807"/>
                  </a:lnTo>
                  <a:lnTo>
                    <a:pt x="548010" y="405956"/>
                  </a:lnTo>
                  <a:lnTo>
                    <a:pt x="557458" y="405956"/>
                  </a:lnTo>
                  <a:lnTo>
                    <a:pt x="566906" y="405956"/>
                  </a:lnTo>
                  <a:lnTo>
                    <a:pt x="566906" y="416105"/>
                  </a:lnTo>
                  <a:lnTo>
                    <a:pt x="576355" y="416105"/>
                  </a:lnTo>
                  <a:lnTo>
                    <a:pt x="585803" y="416105"/>
                  </a:lnTo>
                  <a:lnTo>
                    <a:pt x="585803" y="426254"/>
                  </a:lnTo>
                  <a:lnTo>
                    <a:pt x="585803" y="436403"/>
                  </a:lnTo>
                  <a:lnTo>
                    <a:pt x="604700" y="436403"/>
                  </a:lnTo>
                  <a:lnTo>
                    <a:pt x="614149" y="436403"/>
                  </a:lnTo>
                  <a:lnTo>
                    <a:pt x="623597" y="436403"/>
                  </a:lnTo>
                  <a:lnTo>
                    <a:pt x="623597" y="446551"/>
                  </a:lnTo>
                  <a:lnTo>
                    <a:pt x="633046" y="446551"/>
                  </a:lnTo>
                  <a:lnTo>
                    <a:pt x="651943" y="446551"/>
                  </a:lnTo>
                  <a:lnTo>
                    <a:pt x="651943" y="456700"/>
                  </a:lnTo>
                  <a:lnTo>
                    <a:pt x="661391" y="456700"/>
                  </a:lnTo>
                  <a:lnTo>
                    <a:pt x="670839" y="456700"/>
                  </a:lnTo>
                  <a:lnTo>
                    <a:pt x="670839" y="466849"/>
                  </a:lnTo>
                  <a:lnTo>
                    <a:pt x="680288" y="466849"/>
                  </a:lnTo>
                  <a:lnTo>
                    <a:pt x="699185" y="466849"/>
                  </a:lnTo>
                  <a:lnTo>
                    <a:pt x="699185" y="476998"/>
                  </a:lnTo>
                  <a:lnTo>
                    <a:pt x="708633" y="476998"/>
                  </a:lnTo>
                  <a:lnTo>
                    <a:pt x="708633" y="487147"/>
                  </a:lnTo>
                  <a:lnTo>
                    <a:pt x="718082" y="487147"/>
                  </a:lnTo>
                  <a:lnTo>
                    <a:pt x="727530" y="487147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46427" y="497296"/>
                  </a:lnTo>
                  <a:lnTo>
                    <a:pt x="746427" y="507445"/>
                  </a:lnTo>
                  <a:lnTo>
                    <a:pt x="755875" y="507445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793669" y="527743"/>
                  </a:lnTo>
                  <a:lnTo>
                    <a:pt x="803118" y="527743"/>
                  </a:lnTo>
                  <a:lnTo>
                    <a:pt x="812566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50360" y="537892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69257" y="568338"/>
                  </a:lnTo>
                  <a:lnTo>
                    <a:pt x="878705" y="568338"/>
                  </a:lnTo>
                  <a:lnTo>
                    <a:pt x="888154" y="568338"/>
                  </a:lnTo>
                  <a:lnTo>
                    <a:pt x="888154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44844" y="598785"/>
                  </a:lnTo>
                  <a:lnTo>
                    <a:pt x="954293" y="598785"/>
                  </a:lnTo>
                  <a:lnTo>
                    <a:pt x="963741" y="598785"/>
                  </a:lnTo>
                  <a:lnTo>
                    <a:pt x="963741" y="608934"/>
                  </a:lnTo>
                  <a:lnTo>
                    <a:pt x="973190" y="608934"/>
                  </a:lnTo>
                  <a:lnTo>
                    <a:pt x="982638" y="608934"/>
                  </a:lnTo>
                  <a:lnTo>
                    <a:pt x="982638" y="619083"/>
                  </a:lnTo>
                  <a:lnTo>
                    <a:pt x="992087" y="619083"/>
                  </a:lnTo>
                  <a:lnTo>
                    <a:pt x="1001535" y="619083"/>
                  </a:lnTo>
                  <a:lnTo>
                    <a:pt x="1010984" y="619083"/>
                  </a:lnTo>
                  <a:lnTo>
                    <a:pt x="1010984" y="629232"/>
                  </a:lnTo>
                  <a:lnTo>
                    <a:pt x="1020432" y="629232"/>
                  </a:lnTo>
                  <a:lnTo>
                    <a:pt x="1039329" y="629232"/>
                  </a:lnTo>
                  <a:lnTo>
                    <a:pt x="1048777" y="629232"/>
                  </a:lnTo>
                  <a:lnTo>
                    <a:pt x="1048777" y="639381"/>
                  </a:lnTo>
                  <a:lnTo>
                    <a:pt x="1058226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105468" y="649530"/>
                  </a:lnTo>
                  <a:lnTo>
                    <a:pt x="1105468" y="659679"/>
                  </a:lnTo>
                  <a:lnTo>
                    <a:pt x="1114917" y="659679"/>
                  </a:lnTo>
                  <a:lnTo>
                    <a:pt x="1114917" y="669827"/>
                  </a:lnTo>
                  <a:lnTo>
                    <a:pt x="1124365" y="669827"/>
                  </a:lnTo>
                  <a:lnTo>
                    <a:pt x="1133813" y="669827"/>
                  </a:lnTo>
                  <a:lnTo>
                    <a:pt x="1133813" y="679976"/>
                  </a:lnTo>
                  <a:lnTo>
                    <a:pt x="1143262" y="679976"/>
                  </a:lnTo>
                  <a:lnTo>
                    <a:pt x="1162159" y="679976"/>
                  </a:lnTo>
                  <a:lnTo>
                    <a:pt x="1162159" y="690125"/>
                  </a:lnTo>
                  <a:lnTo>
                    <a:pt x="1171607" y="690125"/>
                  </a:lnTo>
                  <a:lnTo>
                    <a:pt x="1181056" y="690125"/>
                  </a:lnTo>
                  <a:lnTo>
                    <a:pt x="1181056" y="700274"/>
                  </a:lnTo>
                  <a:lnTo>
                    <a:pt x="1181056" y="710423"/>
                  </a:lnTo>
                  <a:lnTo>
                    <a:pt x="1190504" y="710423"/>
                  </a:lnTo>
                  <a:lnTo>
                    <a:pt x="1199953" y="710423"/>
                  </a:lnTo>
                  <a:lnTo>
                    <a:pt x="1199953" y="720572"/>
                  </a:lnTo>
                  <a:lnTo>
                    <a:pt x="1209401" y="720572"/>
                  </a:lnTo>
                  <a:lnTo>
                    <a:pt x="1218850" y="720572"/>
                  </a:lnTo>
                  <a:lnTo>
                    <a:pt x="1218850" y="730721"/>
                  </a:lnTo>
                  <a:lnTo>
                    <a:pt x="1237746" y="730721"/>
                  </a:lnTo>
                  <a:lnTo>
                    <a:pt x="1247195" y="730721"/>
                  </a:lnTo>
                  <a:lnTo>
                    <a:pt x="1266092" y="730721"/>
                  </a:lnTo>
                  <a:lnTo>
                    <a:pt x="1266092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03886" y="751019"/>
                  </a:lnTo>
                  <a:lnTo>
                    <a:pt x="1322782" y="751019"/>
                  </a:lnTo>
                  <a:lnTo>
                    <a:pt x="1322782" y="761168"/>
                  </a:lnTo>
                  <a:lnTo>
                    <a:pt x="1332231" y="761168"/>
                  </a:lnTo>
                  <a:lnTo>
                    <a:pt x="1341679" y="761168"/>
                  </a:lnTo>
                  <a:lnTo>
                    <a:pt x="1351128" y="761168"/>
                  </a:lnTo>
                  <a:lnTo>
                    <a:pt x="1351128" y="771317"/>
                  </a:lnTo>
                  <a:lnTo>
                    <a:pt x="1370025" y="771317"/>
                  </a:lnTo>
                  <a:lnTo>
                    <a:pt x="1398370" y="771317"/>
                  </a:lnTo>
                  <a:lnTo>
                    <a:pt x="1407819" y="771317"/>
                  </a:lnTo>
                  <a:lnTo>
                    <a:pt x="1417267" y="771317"/>
                  </a:lnTo>
                  <a:lnTo>
                    <a:pt x="1417267" y="781465"/>
                  </a:lnTo>
                  <a:lnTo>
                    <a:pt x="1455061" y="781465"/>
                  </a:lnTo>
                  <a:lnTo>
                    <a:pt x="1473958" y="781465"/>
                  </a:lnTo>
                  <a:lnTo>
                    <a:pt x="1473958" y="791614"/>
                  </a:lnTo>
                  <a:lnTo>
                    <a:pt x="1483406" y="791614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11751" y="801763"/>
                  </a:lnTo>
                  <a:lnTo>
                    <a:pt x="1530648" y="801763"/>
                  </a:lnTo>
                  <a:lnTo>
                    <a:pt x="1540097" y="801763"/>
                  </a:lnTo>
                  <a:lnTo>
                    <a:pt x="1549545" y="801763"/>
                  </a:lnTo>
                  <a:lnTo>
                    <a:pt x="1549545" y="811912"/>
                  </a:lnTo>
                  <a:lnTo>
                    <a:pt x="1558994" y="811912"/>
                  </a:lnTo>
                  <a:lnTo>
                    <a:pt x="1568442" y="811912"/>
                  </a:lnTo>
                  <a:lnTo>
                    <a:pt x="1568442" y="822061"/>
                  </a:lnTo>
                  <a:lnTo>
                    <a:pt x="1596788" y="822061"/>
                  </a:lnTo>
                  <a:lnTo>
                    <a:pt x="1606236" y="822061"/>
                  </a:lnTo>
                  <a:lnTo>
                    <a:pt x="1606236" y="832210"/>
                  </a:lnTo>
                  <a:lnTo>
                    <a:pt x="1615684" y="832210"/>
                  </a:lnTo>
                  <a:lnTo>
                    <a:pt x="1625133" y="832210"/>
                  </a:lnTo>
                  <a:lnTo>
                    <a:pt x="1634581" y="832210"/>
                  </a:lnTo>
                  <a:lnTo>
                    <a:pt x="1634581" y="842359"/>
                  </a:lnTo>
                  <a:lnTo>
                    <a:pt x="1644030" y="842359"/>
                  </a:lnTo>
                  <a:lnTo>
                    <a:pt x="1653478" y="842359"/>
                  </a:lnTo>
                  <a:lnTo>
                    <a:pt x="1653478" y="852508"/>
                  </a:lnTo>
                  <a:lnTo>
                    <a:pt x="1672375" y="852508"/>
                  </a:lnTo>
                  <a:lnTo>
                    <a:pt x="1672375" y="862657"/>
                  </a:lnTo>
                  <a:lnTo>
                    <a:pt x="1681824" y="862657"/>
                  </a:lnTo>
                  <a:lnTo>
                    <a:pt x="1700720" y="862657"/>
                  </a:lnTo>
                  <a:lnTo>
                    <a:pt x="1710169" y="862657"/>
                  </a:lnTo>
                  <a:lnTo>
                    <a:pt x="1719617" y="862657"/>
                  </a:lnTo>
                  <a:lnTo>
                    <a:pt x="1719617" y="872806"/>
                  </a:lnTo>
                  <a:lnTo>
                    <a:pt x="1729066" y="872806"/>
                  </a:lnTo>
                  <a:lnTo>
                    <a:pt x="1747963" y="872806"/>
                  </a:lnTo>
                  <a:lnTo>
                    <a:pt x="1747963" y="882955"/>
                  </a:lnTo>
                  <a:lnTo>
                    <a:pt x="1757411" y="882955"/>
                  </a:lnTo>
                  <a:lnTo>
                    <a:pt x="1766860" y="882955"/>
                  </a:lnTo>
                  <a:lnTo>
                    <a:pt x="1776308" y="882955"/>
                  </a:lnTo>
                  <a:lnTo>
                    <a:pt x="1776308" y="893103"/>
                  </a:lnTo>
                  <a:lnTo>
                    <a:pt x="1785757" y="893103"/>
                  </a:lnTo>
                  <a:lnTo>
                    <a:pt x="1795205" y="893103"/>
                  </a:lnTo>
                  <a:lnTo>
                    <a:pt x="1804653" y="893103"/>
                  </a:lnTo>
                  <a:lnTo>
                    <a:pt x="1804653" y="903252"/>
                  </a:lnTo>
                  <a:lnTo>
                    <a:pt x="1814102" y="903252"/>
                  </a:lnTo>
                  <a:lnTo>
                    <a:pt x="1823550" y="903252"/>
                  </a:lnTo>
                  <a:lnTo>
                    <a:pt x="1842447" y="903252"/>
                  </a:lnTo>
                  <a:lnTo>
                    <a:pt x="1842447" y="913401"/>
                  </a:lnTo>
                  <a:lnTo>
                    <a:pt x="1880241" y="913401"/>
                  </a:lnTo>
                  <a:lnTo>
                    <a:pt x="1899138" y="913401"/>
                  </a:lnTo>
                  <a:lnTo>
                    <a:pt x="1918035" y="913401"/>
                  </a:lnTo>
                  <a:lnTo>
                    <a:pt x="1936932" y="913401"/>
                  </a:lnTo>
                  <a:lnTo>
                    <a:pt x="1936932" y="923550"/>
                  </a:lnTo>
                  <a:lnTo>
                    <a:pt x="1946380" y="923550"/>
                  </a:lnTo>
                  <a:lnTo>
                    <a:pt x="1965277" y="923550"/>
                  </a:lnTo>
                  <a:lnTo>
                    <a:pt x="1974725" y="923550"/>
                  </a:lnTo>
                  <a:lnTo>
                    <a:pt x="1974725" y="933699"/>
                  </a:lnTo>
                  <a:lnTo>
                    <a:pt x="1984174" y="933699"/>
                  </a:lnTo>
                  <a:lnTo>
                    <a:pt x="2003071" y="933699"/>
                  </a:lnTo>
                  <a:lnTo>
                    <a:pt x="2012519" y="933699"/>
                  </a:lnTo>
                  <a:lnTo>
                    <a:pt x="2012519" y="943848"/>
                  </a:lnTo>
                  <a:lnTo>
                    <a:pt x="2021968" y="943848"/>
                  </a:lnTo>
                  <a:lnTo>
                    <a:pt x="2031416" y="943848"/>
                  </a:lnTo>
                  <a:lnTo>
                    <a:pt x="2069210" y="943848"/>
                  </a:lnTo>
                  <a:lnTo>
                    <a:pt x="2069210" y="953997"/>
                  </a:lnTo>
                  <a:lnTo>
                    <a:pt x="2078658" y="953997"/>
                  </a:lnTo>
                  <a:lnTo>
                    <a:pt x="2088107" y="953997"/>
                  </a:lnTo>
                  <a:lnTo>
                    <a:pt x="2116452" y="953997"/>
                  </a:lnTo>
                  <a:lnTo>
                    <a:pt x="2116452" y="964146"/>
                  </a:lnTo>
                  <a:lnTo>
                    <a:pt x="2144798" y="964146"/>
                  </a:lnTo>
                  <a:lnTo>
                    <a:pt x="2201488" y="964146"/>
                  </a:lnTo>
                  <a:lnTo>
                    <a:pt x="2201488" y="974295"/>
                  </a:lnTo>
                  <a:lnTo>
                    <a:pt x="2210937" y="974295"/>
                  </a:lnTo>
                  <a:lnTo>
                    <a:pt x="2229834" y="974295"/>
                  </a:lnTo>
                  <a:lnTo>
                    <a:pt x="2229834" y="984444"/>
                  </a:lnTo>
                  <a:lnTo>
                    <a:pt x="2258179" y="984444"/>
                  </a:lnTo>
                  <a:lnTo>
                    <a:pt x="2295973" y="984444"/>
                  </a:lnTo>
                  <a:lnTo>
                    <a:pt x="2295973" y="994592"/>
                  </a:lnTo>
                  <a:lnTo>
                    <a:pt x="2305421" y="994592"/>
                  </a:lnTo>
                  <a:lnTo>
                    <a:pt x="2324318" y="994592"/>
                  </a:lnTo>
                  <a:lnTo>
                    <a:pt x="2324318" y="1004741"/>
                  </a:lnTo>
                  <a:lnTo>
                    <a:pt x="2343215" y="1004741"/>
                  </a:lnTo>
                  <a:lnTo>
                    <a:pt x="2362112" y="1004741"/>
                  </a:lnTo>
                  <a:lnTo>
                    <a:pt x="2371560" y="1004741"/>
                  </a:lnTo>
                  <a:lnTo>
                    <a:pt x="2390457" y="1004741"/>
                  </a:lnTo>
                  <a:lnTo>
                    <a:pt x="2390457" y="1014890"/>
                  </a:lnTo>
                  <a:lnTo>
                    <a:pt x="2399906" y="1014890"/>
                  </a:lnTo>
                  <a:lnTo>
                    <a:pt x="2418803" y="1014890"/>
                  </a:lnTo>
                  <a:lnTo>
                    <a:pt x="2428251" y="1014890"/>
                  </a:lnTo>
                  <a:lnTo>
                    <a:pt x="2428251" y="1025039"/>
                  </a:lnTo>
                  <a:lnTo>
                    <a:pt x="2437700" y="1025039"/>
                  </a:lnTo>
                  <a:lnTo>
                    <a:pt x="2447148" y="1025039"/>
                  </a:lnTo>
                  <a:lnTo>
                    <a:pt x="2475493" y="1025039"/>
                  </a:lnTo>
                  <a:lnTo>
                    <a:pt x="2475493" y="1035188"/>
                  </a:lnTo>
                  <a:lnTo>
                    <a:pt x="2494390" y="1035188"/>
                  </a:lnTo>
                  <a:lnTo>
                    <a:pt x="2532184" y="1035188"/>
                  </a:lnTo>
                  <a:lnTo>
                    <a:pt x="2579426" y="1035188"/>
                  </a:lnTo>
                  <a:lnTo>
                    <a:pt x="2598323" y="1035188"/>
                  </a:lnTo>
                  <a:lnTo>
                    <a:pt x="2598323" y="1045337"/>
                  </a:lnTo>
                  <a:lnTo>
                    <a:pt x="2617220" y="1045337"/>
                  </a:lnTo>
                  <a:lnTo>
                    <a:pt x="2617220" y="1055486"/>
                  </a:lnTo>
                  <a:lnTo>
                    <a:pt x="2636117" y="1055486"/>
                  </a:lnTo>
                  <a:lnTo>
                    <a:pt x="2645565" y="1055486"/>
                  </a:lnTo>
                  <a:lnTo>
                    <a:pt x="2655014" y="1055486"/>
                  </a:lnTo>
                  <a:lnTo>
                    <a:pt x="2664462" y="1055486"/>
                  </a:lnTo>
                  <a:lnTo>
                    <a:pt x="2664462" y="1065635"/>
                  </a:lnTo>
                  <a:lnTo>
                    <a:pt x="2683359" y="1065635"/>
                  </a:lnTo>
                  <a:lnTo>
                    <a:pt x="2740050" y="1065635"/>
                  </a:lnTo>
                  <a:lnTo>
                    <a:pt x="2758947" y="1065635"/>
                  </a:lnTo>
                  <a:lnTo>
                    <a:pt x="2768395" y="1065635"/>
                  </a:lnTo>
                  <a:lnTo>
                    <a:pt x="2768395" y="1075784"/>
                  </a:lnTo>
                  <a:lnTo>
                    <a:pt x="2777844" y="1075784"/>
                  </a:lnTo>
                  <a:lnTo>
                    <a:pt x="2806189" y="1075784"/>
                  </a:lnTo>
                  <a:lnTo>
                    <a:pt x="2806189" y="1085933"/>
                  </a:lnTo>
                </a:path>
              </a:pathLst>
            </a:custGeom>
            <a:ln w="30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427" y="2184180"/>
              <a:ext cx="2806700" cy="771525"/>
            </a:xfrm>
            <a:custGeom>
              <a:avLst/>
              <a:gdLst/>
              <a:ahLst/>
              <a:cxnLst/>
              <a:rect l="l" t="t" r="r" b="b"/>
              <a:pathLst>
                <a:path w="2806700" h="771525">
                  <a:moveTo>
                    <a:pt x="0" y="0"/>
                  </a:move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47242" y="10148"/>
                  </a:lnTo>
                  <a:lnTo>
                    <a:pt x="47242" y="20297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85036" y="30446"/>
                  </a:lnTo>
                  <a:lnTo>
                    <a:pt x="94484" y="30446"/>
                  </a:lnTo>
                  <a:lnTo>
                    <a:pt x="94484" y="40595"/>
                  </a:lnTo>
                  <a:lnTo>
                    <a:pt x="103932" y="40595"/>
                  </a:lnTo>
                  <a:lnTo>
                    <a:pt x="113381" y="40595"/>
                  </a:lnTo>
                  <a:lnTo>
                    <a:pt x="122829" y="40595"/>
                  </a:lnTo>
                  <a:lnTo>
                    <a:pt x="122829" y="50744"/>
                  </a:lnTo>
                  <a:lnTo>
                    <a:pt x="132278" y="50744"/>
                  </a:lnTo>
                  <a:lnTo>
                    <a:pt x="132278" y="60893"/>
                  </a:lnTo>
                  <a:lnTo>
                    <a:pt x="141726" y="60893"/>
                  </a:lnTo>
                  <a:lnTo>
                    <a:pt x="151175" y="60893"/>
                  </a:lnTo>
                  <a:lnTo>
                    <a:pt x="160623" y="60893"/>
                  </a:lnTo>
                  <a:lnTo>
                    <a:pt x="160623" y="71042"/>
                  </a:lnTo>
                  <a:lnTo>
                    <a:pt x="170072" y="71042"/>
                  </a:lnTo>
                  <a:lnTo>
                    <a:pt x="170072" y="81191"/>
                  </a:lnTo>
                  <a:lnTo>
                    <a:pt x="188968" y="81191"/>
                  </a:lnTo>
                  <a:lnTo>
                    <a:pt x="198417" y="81191"/>
                  </a:lnTo>
                  <a:lnTo>
                    <a:pt x="217314" y="81191"/>
                  </a:lnTo>
                  <a:lnTo>
                    <a:pt x="217314" y="91340"/>
                  </a:lnTo>
                  <a:lnTo>
                    <a:pt x="236211" y="91340"/>
                  </a:lnTo>
                  <a:lnTo>
                    <a:pt x="245659" y="91340"/>
                  </a:lnTo>
                  <a:lnTo>
                    <a:pt x="255108" y="91340"/>
                  </a:lnTo>
                  <a:lnTo>
                    <a:pt x="255108" y="101489"/>
                  </a:lnTo>
                  <a:lnTo>
                    <a:pt x="264556" y="101489"/>
                  </a:lnTo>
                  <a:lnTo>
                    <a:pt x="292901" y="101489"/>
                  </a:lnTo>
                  <a:lnTo>
                    <a:pt x="292901" y="111637"/>
                  </a:lnTo>
                  <a:lnTo>
                    <a:pt x="302350" y="111637"/>
                  </a:lnTo>
                  <a:lnTo>
                    <a:pt x="311798" y="111637"/>
                  </a:lnTo>
                  <a:lnTo>
                    <a:pt x="321247" y="111637"/>
                  </a:lnTo>
                  <a:lnTo>
                    <a:pt x="321247" y="121786"/>
                  </a:lnTo>
                  <a:lnTo>
                    <a:pt x="330695" y="121786"/>
                  </a:lnTo>
                  <a:lnTo>
                    <a:pt x="340144" y="121786"/>
                  </a:lnTo>
                  <a:lnTo>
                    <a:pt x="340144" y="131935"/>
                  </a:lnTo>
                  <a:lnTo>
                    <a:pt x="349592" y="131935"/>
                  </a:lnTo>
                  <a:lnTo>
                    <a:pt x="359041" y="131935"/>
                  </a:lnTo>
                  <a:lnTo>
                    <a:pt x="359041" y="142084"/>
                  </a:lnTo>
                  <a:lnTo>
                    <a:pt x="368489" y="142084"/>
                  </a:lnTo>
                  <a:lnTo>
                    <a:pt x="377937" y="142084"/>
                  </a:lnTo>
                  <a:lnTo>
                    <a:pt x="377937" y="152233"/>
                  </a:lnTo>
                  <a:lnTo>
                    <a:pt x="387386" y="152233"/>
                  </a:lnTo>
                  <a:lnTo>
                    <a:pt x="396834" y="152233"/>
                  </a:lnTo>
                  <a:lnTo>
                    <a:pt x="396834" y="162382"/>
                  </a:lnTo>
                  <a:lnTo>
                    <a:pt x="415731" y="162382"/>
                  </a:lnTo>
                  <a:lnTo>
                    <a:pt x="425180" y="162382"/>
                  </a:lnTo>
                  <a:lnTo>
                    <a:pt x="434628" y="162382"/>
                  </a:lnTo>
                  <a:lnTo>
                    <a:pt x="434628" y="172531"/>
                  </a:lnTo>
                  <a:lnTo>
                    <a:pt x="444077" y="172531"/>
                  </a:lnTo>
                  <a:lnTo>
                    <a:pt x="453525" y="172531"/>
                  </a:lnTo>
                  <a:lnTo>
                    <a:pt x="462974" y="172531"/>
                  </a:lnTo>
                  <a:lnTo>
                    <a:pt x="462974" y="182680"/>
                  </a:lnTo>
                  <a:lnTo>
                    <a:pt x="472422" y="182680"/>
                  </a:lnTo>
                  <a:lnTo>
                    <a:pt x="481870" y="182680"/>
                  </a:lnTo>
                  <a:lnTo>
                    <a:pt x="481870" y="192829"/>
                  </a:lnTo>
                  <a:lnTo>
                    <a:pt x="491319" y="192829"/>
                  </a:lnTo>
                  <a:lnTo>
                    <a:pt x="519664" y="192829"/>
                  </a:lnTo>
                  <a:lnTo>
                    <a:pt x="529113" y="192829"/>
                  </a:lnTo>
                  <a:lnTo>
                    <a:pt x="529113" y="202978"/>
                  </a:lnTo>
                  <a:lnTo>
                    <a:pt x="538561" y="202978"/>
                  </a:lnTo>
                  <a:lnTo>
                    <a:pt x="548010" y="202978"/>
                  </a:lnTo>
                  <a:lnTo>
                    <a:pt x="566906" y="202978"/>
                  </a:lnTo>
                  <a:lnTo>
                    <a:pt x="566906" y="213127"/>
                  </a:lnTo>
                  <a:lnTo>
                    <a:pt x="576355" y="213127"/>
                  </a:lnTo>
                  <a:lnTo>
                    <a:pt x="585803" y="213127"/>
                  </a:lnTo>
                  <a:lnTo>
                    <a:pt x="585803" y="223275"/>
                  </a:lnTo>
                  <a:lnTo>
                    <a:pt x="595252" y="223275"/>
                  </a:lnTo>
                  <a:lnTo>
                    <a:pt x="604700" y="223275"/>
                  </a:lnTo>
                  <a:lnTo>
                    <a:pt x="604700" y="233424"/>
                  </a:lnTo>
                  <a:lnTo>
                    <a:pt x="623597" y="233424"/>
                  </a:lnTo>
                  <a:lnTo>
                    <a:pt x="623597" y="243573"/>
                  </a:lnTo>
                  <a:lnTo>
                    <a:pt x="642494" y="243573"/>
                  </a:lnTo>
                  <a:lnTo>
                    <a:pt x="651943" y="243573"/>
                  </a:lnTo>
                  <a:lnTo>
                    <a:pt x="670839" y="243573"/>
                  </a:lnTo>
                  <a:lnTo>
                    <a:pt x="670839" y="253722"/>
                  </a:lnTo>
                  <a:lnTo>
                    <a:pt x="689736" y="253722"/>
                  </a:lnTo>
                  <a:lnTo>
                    <a:pt x="689736" y="263871"/>
                  </a:lnTo>
                  <a:lnTo>
                    <a:pt x="699185" y="263871"/>
                  </a:lnTo>
                  <a:lnTo>
                    <a:pt x="699185" y="274020"/>
                  </a:lnTo>
                  <a:lnTo>
                    <a:pt x="727530" y="274020"/>
                  </a:lnTo>
                  <a:lnTo>
                    <a:pt x="736979" y="274020"/>
                  </a:lnTo>
                  <a:lnTo>
                    <a:pt x="736979" y="284169"/>
                  </a:lnTo>
                  <a:lnTo>
                    <a:pt x="746427" y="284169"/>
                  </a:lnTo>
                  <a:lnTo>
                    <a:pt x="765324" y="284169"/>
                  </a:lnTo>
                  <a:lnTo>
                    <a:pt x="765324" y="294318"/>
                  </a:lnTo>
                  <a:lnTo>
                    <a:pt x="774772" y="294318"/>
                  </a:lnTo>
                  <a:lnTo>
                    <a:pt x="793669" y="294318"/>
                  </a:lnTo>
                  <a:lnTo>
                    <a:pt x="793669" y="304467"/>
                  </a:lnTo>
                  <a:lnTo>
                    <a:pt x="812566" y="304467"/>
                  </a:lnTo>
                  <a:lnTo>
                    <a:pt x="831463" y="304467"/>
                  </a:lnTo>
                  <a:lnTo>
                    <a:pt x="840912" y="304467"/>
                  </a:lnTo>
                  <a:lnTo>
                    <a:pt x="840912" y="314616"/>
                  </a:lnTo>
                  <a:lnTo>
                    <a:pt x="859808" y="314616"/>
                  </a:lnTo>
                  <a:lnTo>
                    <a:pt x="859808" y="324765"/>
                  </a:lnTo>
                  <a:lnTo>
                    <a:pt x="869257" y="324765"/>
                  </a:lnTo>
                  <a:lnTo>
                    <a:pt x="878705" y="324765"/>
                  </a:lnTo>
                  <a:lnTo>
                    <a:pt x="897602" y="324765"/>
                  </a:lnTo>
                  <a:lnTo>
                    <a:pt x="897602" y="334913"/>
                  </a:lnTo>
                  <a:lnTo>
                    <a:pt x="907051" y="334913"/>
                  </a:lnTo>
                  <a:lnTo>
                    <a:pt x="925948" y="334913"/>
                  </a:lnTo>
                  <a:lnTo>
                    <a:pt x="935396" y="334913"/>
                  </a:lnTo>
                  <a:lnTo>
                    <a:pt x="935396" y="345062"/>
                  </a:lnTo>
                  <a:lnTo>
                    <a:pt x="963741" y="345062"/>
                  </a:lnTo>
                  <a:lnTo>
                    <a:pt x="973190" y="345062"/>
                  </a:lnTo>
                  <a:lnTo>
                    <a:pt x="1001535" y="345062"/>
                  </a:lnTo>
                  <a:lnTo>
                    <a:pt x="1001535" y="355211"/>
                  </a:lnTo>
                  <a:lnTo>
                    <a:pt x="1010984" y="355211"/>
                  </a:lnTo>
                  <a:lnTo>
                    <a:pt x="1020432" y="355211"/>
                  </a:lnTo>
                  <a:lnTo>
                    <a:pt x="1020432" y="365360"/>
                  </a:lnTo>
                  <a:lnTo>
                    <a:pt x="1029881" y="365360"/>
                  </a:lnTo>
                  <a:lnTo>
                    <a:pt x="1048777" y="365360"/>
                  </a:lnTo>
                  <a:lnTo>
                    <a:pt x="1058226" y="365360"/>
                  </a:lnTo>
                  <a:lnTo>
                    <a:pt x="1058226" y="375509"/>
                  </a:lnTo>
                  <a:lnTo>
                    <a:pt x="1067674" y="375509"/>
                  </a:lnTo>
                  <a:lnTo>
                    <a:pt x="1077123" y="375509"/>
                  </a:lnTo>
                  <a:lnTo>
                    <a:pt x="1077123" y="385658"/>
                  </a:lnTo>
                  <a:lnTo>
                    <a:pt x="1086571" y="385658"/>
                  </a:lnTo>
                  <a:lnTo>
                    <a:pt x="1096020" y="385658"/>
                  </a:lnTo>
                  <a:lnTo>
                    <a:pt x="1096020" y="395807"/>
                  </a:lnTo>
                  <a:lnTo>
                    <a:pt x="1124365" y="395807"/>
                  </a:lnTo>
                  <a:lnTo>
                    <a:pt x="1133813" y="395807"/>
                  </a:lnTo>
                  <a:lnTo>
                    <a:pt x="1143262" y="395807"/>
                  </a:lnTo>
                  <a:lnTo>
                    <a:pt x="1143262" y="405956"/>
                  </a:lnTo>
                  <a:lnTo>
                    <a:pt x="1152710" y="405956"/>
                  </a:lnTo>
                  <a:lnTo>
                    <a:pt x="1162159" y="405956"/>
                  </a:lnTo>
                  <a:lnTo>
                    <a:pt x="1162159" y="416105"/>
                  </a:lnTo>
                  <a:lnTo>
                    <a:pt x="1181056" y="416105"/>
                  </a:lnTo>
                  <a:lnTo>
                    <a:pt x="1199953" y="416105"/>
                  </a:lnTo>
                  <a:lnTo>
                    <a:pt x="1199953" y="426254"/>
                  </a:lnTo>
                  <a:lnTo>
                    <a:pt x="1209401" y="426254"/>
                  </a:lnTo>
                  <a:lnTo>
                    <a:pt x="1218850" y="426254"/>
                  </a:lnTo>
                  <a:lnTo>
                    <a:pt x="1228298" y="426254"/>
                  </a:lnTo>
                  <a:lnTo>
                    <a:pt x="1228298" y="436403"/>
                  </a:lnTo>
                  <a:lnTo>
                    <a:pt x="1237746" y="436403"/>
                  </a:lnTo>
                  <a:lnTo>
                    <a:pt x="1247195" y="436403"/>
                  </a:lnTo>
                  <a:lnTo>
                    <a:pt x="1256643" y="436403"/>
                  </a:lnTo>
                  <a:lnTo>
                    <a:pt x="1256643" y="446551"/>
                  </a:lnTo>
                  <a:lnTo>
                    <a:pt x="1266092" y="446551"/>
                  </a:lnTo>
                  <a:lnTo>
                    <a:pt x="1303886" y="446551"/>
                  </a:lnTo>
                  <a:lnTo>
                    <a:pt x="1313334" y="446551"/>
                  </a:lnTo>
                  <a:lnTo>
                    <a:pt x="1313334" y="456700"/>
                  </a:lnTo>
                  <a:lnTo>
                    <a:pt x="1341679" y="456700"/>
                  </a:lnTo>
                  <a:lnTo>
                    <a:pt x="1341679" y="466849"/>
                  </a:lnTo>
                  <a:lnTo>
                    <a:pt x="1351128" y="466849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26715" y="476998"/>
                  </a:lnTo>
                  <a:lnTo>
                    <a:pt x="1426715" y="487147"/>
                  </a:lnTo>
                  <a:lnTo>
                    <a:pt x="1436164" y="487147"/>
                  </a:lnTo>
                  <a:lnTo>
                    <a:pt x="1455061" y="487147"/>
                  </a:lnTo>
                  <a:lnTo>
                    <a:pt x="1464509" y="487147"/>
                  </a:lnTo>
                  <a:lnTo>
                    <a:pt x="1464509" y="497296"/>
                  </a:lnTo>
                  <a:lnTo>
                    <a:pt x="1473958" y="497296"/>
                  </a:lnTo>
                  <a:lnTo>
                    <a:pt x="1502303" y="497296"/>
                  </a:lnTo>
                  <a:lnTo>
                    <a:pt x="1502303" y="507445"/>
                  </a:lnTo>
                  <a:lnTo>
                    <a:pt x="1511751" y="507445"/>
                  </a:lnTo>
                  <a:lnTo>
                    <a:pt x="1521200" y="507445"/>
                  </a:lnTo>
                  <a:lnTo>
                    <a:pt x="1530648" y="507445"/>
                  </a:lnTo>
                  <a:lnTo>
                    <a:pt x="1530648" y="517594"/>
                  </a:lnTo>
                  <a:lnTo>
                    <a:pt x="1549545" y="517594"/>
                  </a:lnTo>
                  <a:lnTo>
                    <a:pt x="1568442" y="517594"/>
                  </a:lnTo>
                  <a:lnTo>
                    <a:pt x="1568442" y="527743"/>
                  </a:lnTo>
                  <a:lnTo>
                    <a:pt x="1577891" y="527743"/>
                  </a:lnTo>
                  <a:lnTo>
                    <a:pt x="1577891" y="537892"/>
                  </a:lnTo>
                  <a:lnTo>
                    <a:pt x="1625133" y="537892"/>
                  </a:lnTo>
                  <a:lnTo>
                    <a:pt x="1644030" y="537892"/>
                  </a:lnTo>
                  <a:lnTo>
                    <a:pt x="1653478" y="537892"/>
                  </a:lnTo>
                  <a:lnTo>
                    <a:pt x="1662927" y="537892"/>
                  </a:lnTo>
                  <a:lnTo>
                    <a:pt x="1662927" y="548041"/>
                  </a:lnTo>
                  <a:lnTo>
                    <a:pt x="1672375" y="548041"/>
                  </a:lnTo>
                  <a:lnTo>
                    <a:pt x="1681824" y="548041"/>
                  </a:lnTo>
                  <a:lnTo>
                    <a:pt x="1691272" y="548041"/>
                  </a:lnTo>
                  <a:lnTo>
                    <a:pt x="1691272" y="558189"/>
                  </a:lnTo>
                  <a:lnTo>
                    <a:pt x="1710169" y="558189"/>
                  </a:lnTo>
                  <a:lnTo>
                    <a:pt x="1710169" y="568338"/>
                  </a:lnTo>
                  <a:lnTo>
                    <a:pt x="1729066" y="568338"/>
                  </a:lnTo>
                  <a:lnTo>
                    <a:pt x="1738514" y="568338"/>
                  </a:lnTo>
                  <a:lnTo>
                    <a:pt x="1738514" y="578487"/>
                  </a:lnTo>
                  <a:lnTo>
                    <a:pt x="1766860" y="578487"/>
                  </a:lnTo>
                  <a:lnTo>
                    <a:pt x="1785757" y="578487"/>
                  </a:lnTo>
                  <a:lnTo>
                    <a:pt x="1804653" y="578487"/>
                  </a:lnTo>
                  <a:lnTo>
                    <a:pt x="1804653" y="588636"/>
                  </a:lnTo>
                  <a:lnTo>
                    <a:pt x="1814102" y="588636"/>
                  </a:lnTo>
                  <a:lnTo>
                    <a:pt x="1823550" y="588636"/>
                  </a:lnTo>
                  <a:lnTo>
                    <a:pt x="1832999" y="588636"/>
                  </a:lnTo>
                  <a:lnTo>
                    <a:pt x="1832999" y="598785"/>
                  </a:lnTo>
                  <a:lnTo>
                    <a:pt x="1870793" y="598785"/>
                  </a:lnTo>
                  <a:lnTo>
                    <a:pt x="1899138" y="598785"/>
                  </a:lnTo>
                  <a:lnTo>
                    <a:pt x="1908586" y="598785"/>
                  </a:lnTo>
                  <a:lnTo>
                    <a:pt x="1908586" y="608934"/>
                  </a:lnTo>
                  <a:lnTo>
                    <a:pt x="1918035" y="608934"/>
                  </a:lnTo>
                  <a:lnTo>
                    <a:pt x="1936932" y="608934"/>
                  </a:lnTo>
                  <a:lnTo>
                    <a:pt x="1946380" y="608934"/>
                  </a:lnTo>
                  <a:lnTo>
                    <a:pt x="1946380" y="619083"/>
                  </a:lnTo>
                  <a:lnTo>
                    <a:pt x="1965277" y="619083"/>
                  </a:lnTo>
                  <a:lnTo>
                    <a:pt x="1993622" y="619083"/>
                  </a:lnTo>
                  <a:lnTo>
                    <a:pt x="2021968" y="619083"/>
                  </a:lnTo>
                  <a:lnTo>
                    <a:pt x="2021968" y="629232"/>
                  </a:lnTo>
                  <a:lnTo>
                    <a:pt x="2031416" y="629232"/>
                  </a:lnTo>
                  <a:lnTo>
                    <a:pt x="2040865" y="629232"/>
                  </a:lnTo>
                  <a:lnTo>
                    <a:pt x="2050313" y="629232"/>
                  </a:lnTo>
                  <a:lnTo>
                    <a:pt x="2050313" y="639381"/>
                  </a:lnTo>
                  <a:lnTo>
                    <a:pt x="2059762" y="639381"/>
                  </a:lnTo>
                  <a:lnTo>
                    <a:pt x="2069210" y="639381"/>
                  </a:lnTo>
                  <a:lnTo>
                    <a:pt x="2088107" y="639381"/>
                  </a:lnTo>
                  <a:lnTo>
                    <a:pt x="2088107" y="649530"/>
                  </a:lnTo>
                  <a:lnTo>
                    <a:pt x="2125901" y="649530"/>
                  </a:lnTo>
                  <a:lnTo>
                    <a:pt x="2154246" y="649530"/>
                  </a:lnTo>
                  <a:lnTo>
                    <a:pt x="2192040" y="649530"/>
                  </a:lnTo>
                  <a:lnTo>
                    <a:pt x="2192040" y="659679"/>
                  </a:lnTo>
                  <a:lnTo>
                    <a:pt x="2210937" y="659679"/>
                  </a:lnTo>
                  <a:lnTo>
                    <a:pt x="2220385" y="659679"/>
                  </a:lnTo>
                  <a:lnTo>
                    <a:pt x="2220385" y="669827"/>
                  </a:lnTo>
                  <a:lnTo>
                    <a:pt x="2229834" y="669827"/>
                  </a:lnTo>
                  <a:lnTo>
                    <a:pt x="2239282" y="669827"/>
                  </a:lnTo>
                  <a:lnTo>
                    <a:pt x="2239282" y="679976"/>
                  </a:lnTo>
                  <a:lnTo>
                    <a:pt x="2258179" y="679976"/>
                  </a:lnTo>
                  <a:lnTo>
                    <a:pt x="2277076" y="679976"/>
                  </a:lnTo>
                  <a:lnTo>
                    <a:pt x="2286524" y="679976"/>
                  </a:lnTo>
                  <a:lnTo>
                    <a:pt x="2305421" y="679976"/>
                  </a:lnTo>
                  <a:lnTo>
                    <a:pt x="2305421" y="690125"/>
                  </a:lnTo>
                  <a:lnTo>
                    <a:pt x="2333767" y="690125"/>
                  </a:lnTo>
                  <a:lnTo>
                    <a:pt x="2371560" y="690125"/>
                  </a:lnTo>
                  <a:lnTo>
                    <a:pt x="2381009" y="690125"/>
                  </a:lnTo>
                  <a:lnTo>
                    <a:pt x="2418803" y="690125"/>
                  </a:lnTo>
                  <a:lnTo>
                    <a:pt x="2418803" y="700274"/>
                  </a:lnTo>
                  <a:lnTo>
                    <a:pt x="2456596" y="700274"/>
                  </a:lnTo>
                  <a:lnTo>
                    <a:pt x="2494390" y="700274"/>
                  </a:lnTo>
                  <a:lnTo>
                    <a:pt x="2494390" y="710423"/>
                  </a:lnTo>
                  <a:lnTo>
                    <a:pt x="2513287" y="710423"/>
                  </a:lnTo>
                  <a:lnTo>
                    <a:pt x="2522736" y="710423"/>
                  </a:lnTo>
                  <a:lnTo>
                    <a:pt x="2569978" y="710423"/>
                  </a:lnTo>
                  <a:lnTo>
                    <a:pt x="2588875" y="710423"/>
                  </a:lnTo>
                  <a:lnTo>
                    <a:pt x="2588875" y="720572"/>
                  </a:lnTo>
                  <a:lnTo>
                    <a:pt x="2598323" y="720572"/>
                  </a:lnTo>
                  <a:lnTo>
                    <a:pt x="2607772" y="720572"/>
                  </a:lnTo>
                  <a:lnTo>
                    <a:pt x="2617220" y="720572"/>
                  </a:lnTo>
                  <a:lnTo>
                    <a:pt x="2617220" y="730721"/>
                  </a:lnTo>
                  <a:lnTo>
                    <a:pt x="2626669" y="730721"/>
                  </a:lnTo>
                  <a:lnTo>
                    <a:pt x="2645565" y="730721"/>
                  </a:lnTo>
                  <a:lnTo>
                    <a:pt x="2645565" y="740870"/>
                  </a:lnTo>
                  <a:lnTo>
                    <a:pt x="2655014" y="740870"/>
                  </a:lnTo>
                  <a:lnTo>
                    <a:pt x="2683359" y="740870"/>
                  </a:lnTo>
                  <a:lnTo>
                    <a:pt x="2692808" y="740870"/>
                  </a:lnTo>
                  <a:lnTo>
                    <a:pt x="2692808" y="751019"/>
                  </a:lnTo>
                  <a:lnTo>
                    <a:pt x="2702256" y="751019"/>
                  </a:lnTo>
                  <a:lnTo>
                    <a:pt x="2702256" y="761168"/>
                  </a:lnTo>
                  <a:lnTo>
                    <a:pt x="2740050" y="761168"/>
                  </a:lnTo>
                  <a:lnTo>
                    <a:pt x="2749498" y="761168"/>
                  </a:lnTo>
                  <a:lnTo>
                    <a:pt x="2768395" y="761168"/>
                  </a:lnTo>
                  <a:lnTo>
                    <a:pt x="2768395" y="771317"/>
                  </a:lnTo>
                  <a:lnTo>
                    <a:pt x="2806189" y="771317"/>
                  </a:lnTo>
                </a:path>
              </a:pathLst>
            </a:custGeom>
            <a:ln w="302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14727" y="3653220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9355" y="3653220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1992" y="3653220"/>
            <a:ext cx="1782445" cy="804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35"/>
              </a:spcBef>
              <a:tabLst>
                <a:tab pos="708660" algn="l"/>
                <a:tab pos="1143635" algn="l"/>
                <a:tab pos="1577975" algn="l"/>
              </a:tabLst>
            </a:pPr>
            <a:r>
              <a:rPr sz="1000" spc="-25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860425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NPH</a:t>
            </a:r>
            <a:r>
              <a:rPr sz="1400" b="1" spc="-3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-</a:t>
            </a:r>
            <a:r>
              <a:rPr sz="1400" b="1" spc="-35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Delayed</a:t>
            </a:r>
            <a:r>
              <a:rPr sz="1400" b="1" spc="-15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Effect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2499" y="3653220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3461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3461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3461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449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51840" y="4462660"/>
            <a:ext cx="3000375" cy="1446530"/>
            <a:chOff x="1051840" y="4462660"/>
            <a:chExt cx="3000375" cy="1446530"/>
          </a:xfrm>
        </p:grpSpPr>
        <p:sp>
          <p:nvSpPr>
            <p:cNvPr id="31" name="object 31"/>
            <p:cNvSpPr/>
            <p:nvPr/>
          </p:nvSpPr>
          <p:spPr>
            <a:xfrm>
              <a:off x="1127427" y="5827638"/>
              <a:ext cx="2759075" cy="81280"/>
            </a:xfrm>
            <a:custGeom>
              <a:avLst/>
              <a:gdLst/>
              <a:ahLst/>
              <a:cxnLst/>
              <a:rect l="l" t="t" r="r" b="b"/>
              <a:pathLst>
                <a:path w="2759075" h="81279">
                  <a:moveTo>
                    <a:pt x="0" y="0"/>
                  </a:moveTo>
                  <a:lnTo>
                    <a:pt x="2758947" y="0"/>
                  </a:lnTo>
                </a:path>
                <a:path w="275907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90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43927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69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98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3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63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1840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1840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1840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1840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1840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1840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7426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27427" y="4518429"/>
              <a:ext cx="2806700" cy="1035685"/>
            </a:xfrm>
            <a:custGeom>
              <a:avLst/>
              <a:gdLst/>
              <a:ahLst/>
              <a:cxnLst/>
              <a:rect l="l" t="t" r="r" b="b"/>
              <a:pathLst>
                <a:path w="2806700" h="1035685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51175" y="111637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70072" y="121786"/>
                  </a:lnTo>
                  <a:lnTo>
                    <a:pt x="170072" y="131935"/>
                  </a:lnTo>
                  <a:lnTo>
                    <a:pt x="179520" y="131935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07865" y="152233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36211" y="162382"/>
                  </a:lnTo>
                  <a:lnTo>
                    <a:pt x="245659" y="162382"/>
                  </a:lnTo>
                  <a:lnTo>
                    <a:pt x="245659" y="172531"/>
                  </a:lnTo>
                  <a:lnTo>
                    <a:pt x="255108" y="172531"/>
                  </a:lnTo>
                  <a:lnTo>
                    <a:pt x="255108" y="182680"/>
                  </a:lnTo>
                  <a:lnTo>
                    <a:pt x="264556" y="182680"/>
                  </a:lnTo>
                  <a:lnTo>
                    <a:pt x="274005" y="182680"/>
                  </a:lnTo>
                  <a:lnTo>
                    <a:pt x="274005" y="192829"/>
                  </a:lnTo>
                  <a:lnTo>
                    <a:pt x="292901" y="192829"/>
                  </a:lnTo>
                  <a:lnTo>
                    <a:pt x="292901" y="202978"/>
                  </a:lnTo>
                  <a:lnTo>
                    <a:pt x="302350" y="202978"/>
                  </a:lnTo>
                  <a:lnTo>
                    <a:pt x="302350" y="213127"/>
                  </a:lnTo>
                  <a:lnTo>
                    <a:pt x="311798" y="213127"/>
                  </a:lnTo>
                  <a:lnTo>
                    <a:pt x="311798" y="223275"/>
                  </a:lnTo>
                  <a:lnTo>
                    <a:pt x="340144" y="223275"/>
                  </a:lnTo>
                  <a:lnTo>
                    <a:pt x="349592" y="223275"/>
                  </a:lnTo>
                  <a:lnTo>
                    <a:pt x="349592" y="233424"/>
                  </a:lnTo>
                  <a:lnTo>
                    <a:pt x="359041" y="233424"/>
                  </a:lnTo>
                  <a:lnTo>
                    <a:pt x="359041" y="243573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77937" y="253722"/>
                  </a:lnTo>
                  <a:lnTo>
                    <a:pt x="387386" y="253722"/>
                  </a:lnTo>
                  <a:lnTo>
                    <a:pt x="387386" y="263871"/>
                  </a:lnTo>
                  <a:lnTo>
                    <a:pt x="396834" y="263871"/>
                  </a:lnTo>
                  <a:lnTo>
                    <a:pt x="396834" y="274020"/>
                  </a:lnTo>
                  <a:lnTo>
                    <a:pt x="406283" y="274020"/>
                  </a:lnTo>
                  <a:lnTo>
                    <a:pt x="406283" y="284169"/>
                  </a:lnTo>
                  <a:lnTo>
                    <a:pt x="415731" y="284169"/>
                  </a:lnTo>
                  <a:lnTo>
                    <a:pt x="425180" y="284169"/>
                  </a:lnTo>
                  <a:lnTo>
                    <a:pt x="425180" y="294318"/>
                  </a:lnTo>
                  <a:lnTo>
                    <a:pt x="434628" y="294318"/>
                  </a:lnTo>
                  <a:lnTo>
                    <a:pt x="434628" y="304467"/>
                  </a:lnTo>
                  <a:lnTo>
                    <a:pt x="444077" y="304467"/>
                  </a:lnTo>
                  <a:lnTo>
                    <a:pt x="444077" y="314616"/>
                  </a:lnTo>
                  <a:lnTo>
                    <a:pt x="453525" y="314616"/>
                  </a:lnTo>
                  <a:lnTo>
                    <a:pt x="453525" y="324765"/>
                  </a:lnTo>
                  <a:lnTo>
                    <a:pt x="462974" y="324765"/>
                  </a:lnTo>
                  <a:lnTo>
                    <a:pt x="472422" y="324765"/>
                  </a:lnTo>
                  <a:lnTo>
                    <a:pt x="472422" y="334913"/>
                  </a:lnTo>
                  <a:lnTo>
                    <a:pt x="481870" y="334913"/>
                  </a:lnTo>
                  <a:lnTo>
                    <a:pt x="481870" y="345062"/>
                  </a:lnTo>
                  <a:lnTo>
                    <a:pt x="491319" y="345062"/>
                  </a:lnTo>
                  <a:lnTo>
                    <a:pt x="500767" y="345062"/>
                  </a:lnTo>
                  <a:lnTo>
                    <a:pt x="510216" y="345062"/>
                  </a:lnTo>
                  <a:lnTo>
                    <a:pt x="510216" y="355211"/>
                  </a:lnTo>
                  <a:lnTo>
                    <a:pt x="519664" y="355211"/>
                  </a:lnTo>
                  <a:lnTo>
                    <a:pt x="519664" y="365360"/>
                  </a:lnTo>
                  <a:lnTo>
                    <a:pt x="529113" y="365360"/>
                  </a:lnTo>
                  <a:lnTo>
                    <a:pt x="538561" y="365360"/>
                  </a:lnTo>
                  <a:lnTo>
                    <a:pt x="538561" y="375509"/>
                  </a:lnTo>
                  <a:lnTo>
                    <a:pt x="557458" y="375509"/>
                  </a:lnTo>
                  <a:lnTo>
                    <a:pt x="557458" y="385658"/>
                  </a:lnTo>
                  <a:lnTo>
                    <a:pt x="566906" y="385658"/>
                  </a:lnTo>
                  <a:lnTo>
                    <a:pt x="566906" y="395807"/>
                  </a:lnTo>
                  <a:lnTo>
                    <a:pt x="576355" y="395807"/>
                  </a:lnTo>
                  <a:lnTo>
                    <a:pt x="585803" y="395807"/>
                  </a:lnTo>
                  <a:lnTo>
                    <a:pt x="585803" y="405956"/>
                  </a:lnTo>
                  <a:lnTo>
                    <a:pt x="595252" y="405956"/>
                  </a:lnTo>
                  <a:lnTo>
                    <a:pt x="604700" y="405956"/>
                  </a:lnTo>
                  <a:lnTo>
                    <a:pt x="614149" y="405956"/>
                  </a:lnTo>
                  <a:lnTo>
                    <a:pt x="614149" y="416105"/>
                  </a:lnTo>
                  <a:lnTo>
                    <a:pt x="623597" y="416105"/>
                  </a:lnTo>
                  <a:lnTo>
                    <a:pt x="633046" y="416105"/>
                  </a:lnTo>
                  <a:lnTo>
                    <a:pt x="642494" y="416105"/>
                  </a:lnTo>
                  <a:lnTo>
                    <a:pt x="642494" y="426254"/>
                  </a:lnTo>
                  <a:lnTo>
                    <a:pt x="651943" y="426254"/>
                  </a:lnTo>
                  <a:lnTo>
                    <a:pt x="661391" y="426254"/>
                  </a:lnTo>
                  <a:lnTo>
                    <a:pt x="661391" y="436403"/>
                  </a:lnTo>
                  <a:lnTo>
                    <a:pt x="670839" y="436403"/>
                  </a:lnTo>
                  <a:lnTo>
                    <a:pt x="680288" y="436403"/>
                  </a:lnTo>
                  <a:lnTo>
                    <a:pt x="680288" y="446551"/>
                  </a:lnTo>
                  <a:lnTo>
                    <a:pt x="689736" y="446551"/>
                  </a:lnTo>
                  <a:lnTo>
                    <a:pt x="699185" y="446551"/>
                  </a:lnTo>
                  <a:lnTo>
                    <a:pt x="699185" y="456700"/>
                  </a:lnTo>
                  <a:lnTo>
                    <a:pt x="708633" y="456700"/>
                  </a:lnTo>
                  <a:lnTo>
                    <a:pt x="708633" y="466849"/>
                  </a:lnTo>
                  <a:lnTo>
                    <a:pt x="708633" y="476998"/>
                  </a:lnTo>
                  <a:lnTo>
                    <a:pt x="718082" y="476998"/>
                  </a:lnTo>
                  <a:lnTo>
                    <a:pt x="736979" y="476998"/>
                  </a:lnTo>
                  <a:lnTo>
                    <a:pt x="746427" y="476998"/>
                  </a:lnTo>
                  <a:lnTo>
                    <a:pt x="746427" y="487147"/>
                  </a:lnTo>
                  <a:lnTo>
                    <a:pt x="755875" y="487147"/>
                  </a:lnTo>
                  <a:lnTo>
                    <a:pt x="755875" y="497296"/>
                  </a:lnTo>
                  <a:lnTo>
                    <a:pt x="765324" y="497296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40912" y="548041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78705" y="558189"/>
                  </a:lnTo>
                  <a:lnTo>
                    <a:pt x="878705" y="568338"/>
                  </a:lnTo>
                  <a:lnTo>
                    <a:pt x="897602" y="568338"/>
                  </a:lnTo>
                  <a:lnTo>
                    <a:pt x="907051" y="568338"/>
                  </a:lnTo>
                  <a:lnTo>
                    <a:pt x="907051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63741" y="588636"/>
                  </a:lnTo>
                  <a:lnTo>
                    <a:pt x="963741" y="598785"/>
                  </a:lnTo>
                  <a:lnTo>
                    <a:pt x="973190" y="598785"/>
                  </a:lnTo>
                  <a:lnTo>
                    <a:pt x="973190" y="608934"/>
                  </a:lnTo>
                  <a:lnTo>
                    <a:pt x="992087" y="608934"/>
                  </a:lnTo>
                  <a:lnTo>
                    <a:pt x="1010984" y="608934"/>
                  </a:lnTo>
                  <a:lnTo>
                    <a:pt x="1010984" y="619083"/>
                  </a:lnTo>
                  <a:lnTo>
                    <a:pt x="1029881" y="619083"/>
                  </a:lnTo>
                  <a:lnTo>
                    <a:pt x="1048777" y="619083"/>
                  </a:lnTo>
                  <a:lnTo>
                    <a:pt x="1048777" y="629232"/>
                  </a:lnTo>
                  <a:lnTo>
                    <a:pt x="1058226" y="629232"/>
                  </a:lnTo>
                  <a:lnTo>
                    <a:pt x="1067674" y="629232"/>
                  </a:lnTo>
                  <a:lnTo>
                    <a:pt x="1067674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096020" y="649530"/>
                  </a:lnTo>
                  <a:lnTo>
                    <a:pt x="1105468" y="649530"/>
                  </a:lnTo>
                  <a:lnTo>
                    <a:pt x="1114917" y="649530"/>
                  </a:lnTo>
                  <a:lnTo>
                    <a:pt x="1114917" y="659679"/>
                  </a:lnTo>
                  <a:lnTo>
                    <a:pt x="1124365" y="659679"/>
                  </a:lnTo>
                  <a:lnTo>
                    <a:pt x="1133813" y="659679"/>
                  </a:lnTo>
                  <a:lnTo>
                    <a:pt x="1133813" y="669827"/>
                  </a:lnTo>
                  <a:lnTo>
                    <a:pt x="1143262" y="669827"/>
                  </a:lnTo>
                  <a:lnTo>
                    <a:pt x="1162159" y="669827"/>
                  </a:lnTo>
                  <a:lnTo>
                    <a:pt x="1171607" y="669827"/>
                  </a:lnTo>
                  <a:lnTo>
                    <a:pt x="1171607" y="679976"/>
                  </a:lnTo>
                  <a:lnTo>
                    <a:pt x="1181056" y="679976"/>
                  </a:lnTo>
                  <a:lnTo>
                    <a:pt x="1190504" y="679976"/>
                  </a:lnTo>
                  <a:lnTo>
                    <a:pt x="1209401" y="679976"/>
                  </a:lnTo>
                  <a:lnTo>
                    <a:pt x="1209401" y="690125"/>
                  </a:lnTo>
                  <a:lnTo>
                    <a:pt x="1209401" y="700274"/>
                  </a:lnTo>
                  <a:lnTo>
                    <a:pt x="1218850" y="700274"/>
                  </a:lnTo>
                  <a:lnTo>
                    <a:pt x="1218850" y="710423"/>
                  </a:lnTo>
                  <a:lnTo>
                    <a:pt x="1228298" y="710423"/>
                  </a:lnTo>
                  <a:lnTo>
                    <a:pt x="1237746" y="710423"/>
                  </a:lnTo>
                  <a:lnTo>
                    <a:pt x="1237746" y="720572"/>
                  </a:lnTo>
                  <a:lnTo>
                    <a:pt x="1247195" y="720572"/>
                  </a:lnTo>
                  <a:lnTo>
                    <a:pt x="1256643" y="720572"/>
                  </a:lnTo>
                  <a:lnTo>
                    <a:pt x="1266092" y="720572"/>
                  </a:lnTo>
                  <a:lnTo>
                    <a:pt x="1266092" y="730721"/>
                  </a:lnTo>
                  <a:lnTo>
                    <a:pt x="1275540" y="730721"/>
                  </a:lnTo>
                  <a:lnTo>
                    <a:pt x="1284989" y="730721"/>
                  </a:lnTo>
                  <a:lnTo>
                    <a:pt x="1284989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13334" y="740870"/>
                  </a:lnTo>
                  <a:lnTo>
                    <a:pt x="1322782" y="740870"/>
                  </a:lnTo>
                  <a:lnTo>
                    <a:pt x="1322782" y="751019"/>
                  </a:lnTo>
                  <a:lnTo>
                    <a:pt x="1332231" y="751019"/>
                  </a:lnTo>
                  <a:lnTo>
                    <a:pt x="1351128" y="751019"/>
                  </a:lnTo>
                  <a:lnTo>
                    <a:pt x="1360576" y="751019"/>
                  </a:lnTo>
                  <a:lnTo>
                    <a:pt x="1360576" y="761168"/>
                  </a:lnTo>
                  <a:lnTo>
                    <a:pt x="1379473" y="761168"/>
                  </a:lnTo>
                  <a:lnTo>
                    <a:pt x="1407819" y="761168"/>
                  </a:lnTo>
                  <a:lnTo>
                    <a:pt x="1417267" y="761168"/>
                  </a:lnTo>
                  <a:lnTo>
                    <a:pt x="1417267" y="771317"/>
                  </a:lnTo>
                  <a:lnTo>
                    <a:pt x="1436164" y="771317"/>
                  </a:lnTo>
                  <a:lnTo>
                    <a:pt x="1464509" y="771317"/>
                  </a:lnTo>
                  <a:lnTo>
                    <a:pt x="1464509" y="781465"/>
                  </a:lnTo>
                  <a:lnTo>
                    <a:pt x="1473958" y="781465"/>
                  </a:lnTo>
                  <a:lnTo>
                    <a:pt x="1502303" y="781465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49545" y="791614"/>
                  </a:lnTo>
                  <a:lnTo>
                    <a:pt x="1549545" y="801763"/>
                  </a:lnTo>
                  <a:lnTo>
                    <a:pt x="1558994" y="801763"/>
                  </a:lnTo>
                  <a:lnTo>
                    <a:pt x="1577891" y="801763"/>
                  </a:lnTo>
                  <a:lnTo>
                    <a:pt x="1587339" y="801763"/>
                  </a:lnTo>
                  <a:lnTo>
                    <a:pt x="1587339" y="811912"/>
                  </a:lnTo>
                  <a:lnTo>
                    <a:pt x="1606236" y="811912"/>
                  </a:lnTo>
                  <a:lnTo>
                    <a:pt x="1625133" y="811912"/>
                  </a:lnTo>
                  <a:lnTo>
                    <a:pt x="1634581" y="811912"/>
                  </a:lnTo>
                  <a:lnTo>
                    <a:pt x="1634581" y="822061"/>
                  </a:lnTo>
                  <a:lnTo>
                    <a:pt x="1644030" y="822061"/>
                  </a:lnTo>
                  <a:lnTo>
                    <a:pt x="1653478" y="822061"/>
                  </a:lnTo>
                  <a:lnTo>
                    <a:pt x="1662927" y="822061"/>
                  </a:lnTo>
                  <a:lnTo>
                    <a:pt x="1662927" y="832210"/>
                  </a:lnTo>
                  <a:lnTo>
                    <a:pt x="1672375" y="832210"/>
                  </a:lnTo>
                  <a:lnTo>
                    <a:pt x="1691272" y="832210"/>
                  </a:lnTo>
                  <a:lnTo>
                    <a:pt x="1710169" y="832210"/>
                  </a:lnTo>
                  <a:lnTo>
                    <a:pt x="1710169" y="842359"/>
                  </a:lnTo>
                  <a:lnTo>
                    <a:pt x="1719617" y="842359"/>
                  </a:lnTo>
                  <a:lnTo>
                    <a:pt x="1747963" y="842359"/>
                  </a:lnTo>
                  <a:lnTo>
                    <a:pt x="1766860" y="842359"/>
                  </a:lnTo>
                  <a:lnTo>
                    <a:pt x="1766860" y="852508"/>
                  </a:lnTo>
                  <a:lnTo>
                    <a:pt x="1776308" y="852508"/>
                  </a:lnTo>
                  <a:lnTo>
                    <a:pt x="1795205" y="852508"/>
                  </a:lnTo>
                  <a:lnTo>
                    <a:pt x="1804653" y="852508"/>
                  </a:lnTo>
                  <a:lnTo>
                    <a:pt x="1804653" y="862657"/>
                  </a:lnTo>
                  <a:lnTo>
                    <a:pt x="1814102" y="862657"/>
                  </a:lnTo>
                  <a:lnTo>
                    <a:pt x="1823550" y="862657"/>
                  </a:lnTo>
                  <a:lnTo>
                    <a:pt x="1832999" y="862657"/>
                  </a:lnTo>
                  <a:lnTo>
                    <a:pt x="1832999" y="872806"/>
                  </a:lnTo>
                  <a:lnTo>
                    <a:pt x="1842447" y="872806"/>
                  </a:lnTo>
                  <a:lnTo>
                    <a:pt x="1851896" y="872806"/>
                  </a:lnTo>
                  <a:lnTo>
                    <a:pt x="1851896" y="882955"/>
                  </a:lnTo>
                  <a:lnTo>
                    <a:pt x="1870793" y="882955"/>
                  </a:lnTo>
                  <a:lnTo>
                    <a:pt x="1880241" y="882955"/>
                  </a:lnTo>
                  <a:lnTo>
                    <a:pt x="1899138" y="882955"/>
                  </a:lnTo>
                  <a:lnTo>
                    <a:pt x="1899138" y="893103"/>
                  </a:lnTo>
                  <a:lnTo>
                    <a:pt x="1918035" y="893103"/>
                  </a:lnTo>
                  <a:lnTo>
                    <a:pt x="1936932" y="893103"/>
                  </a:lnTo>
                  <a:lnTo>
                    <a:pt x="1946380" y="893103"/>
                  </a:lnTo>
                  <a:lnTo>
                    <a:pt x="1946380" y="903252"/>
                  </a:lnTo>
                  <a:lnTo>
                    <a:pt x="1955829" y="903252"/>
                  </a:lnTo>
                  <a:lnTo>
                    <a:pt x="1974725" y="903252"/>
                  </a:lnTo>
                  <a:lnTo>
                    <a:pt x="1984174" y="903252"/>
                  </a:lnTo>
                  <a:lnTo>
                    <a:pt x="1984174" y="913401"/>
                  </a:lnTo>
                  <a:lnTo>
                    <a:pt x="2003071" y="913401"/>
                  </a:lnTo>
                  <a:lnTo>
                    <a:pt x="2021968" y="913401"/>
                  </a:lnTo>
                  <a:lnTo>
                    <a:pt x="2040865" y="913401"/>
                  </a:lnTo>
                  <a:lnTo>
                    <a:pt x="2040865" y="923550"/>
                  </a:lnTo>
                  <a:lnTo>
                    <a:pt x="2078658" y="923550"/>
                  </a:lnTo>
                  <a:lnTo>
                    <a:pt x="2088107" y="923550"/>
                  </a:lnTo>
                  <a:lnTo>
                    <a:pt x="2088107" y="933699"/>
                  </a:lnTo>
                  <a:lnTo>
                    <a:pt x="2097555" y="933699"/>
                  </a:lnTo>
                  <a:lnTo>
                    <a:pt x="2107004" y="933699"/>
                  </a:lnTo>
                  <a:lnTo>
                    <a:pt x="2116452" y="933699"/>
                  </a:lnTo>
                  <a:lnTo>
                    <a:pt x="2144798" y="933699"/>
                  </a:lnTo>
                  <a:lnTo>
                    <a:pt x="2144798" y="943848"/>
                  </a:lnTo>
                  <a:lnTo>
                    <a:pt x="2201488" y="943848"/>
                  </a:lnTo>
                  <a:lnTo>
                    <a:pt x="2210937" y="943848"/>
                  </a:lnTo>
                  <a:lnTo>
                    <a:pt x="2229834" y="943848"/>
                  </a:lnTo>
                  <a:lnTo>
                    <a:pt x="2229834" y="953997"/>
                  </a:lnTo>
                  <a:lnTo>
                    <a:pt x="2248731" y="953997"/>
                  </a:lnTo>
                  <a:lnTo>
                    <a:pt x="2258179" y="953997"/>
                  </a:lnTo>
                  <a:lnTo>
                    <a:pt x="2267627" y="953997"/>
                  </a:lnTo>
                  <a:lnTo>
                    <a:pt x="2267627" y="964146"/>
                  </a:lnTo>
                  <a:lnTo>
                    <a:pt x="2286524" y="964146"/>
                  </a:lnTo>
                  <a:lnTo>
                    <a:pt x="2295973" y="964146"/>
                  </a:lnTo>
                  <a:lnTo>
                    <a:pt x="2305421" y="964146"/>
                  </a:lnTo>
                  <a:lnTo>
                    <a:pt x="2324318" y="964146"/>
                  </a:lnTo>
                  <a:lnTo>
                    <a:pt x="2324318" y="974295"/>
                  </a:lnTo>
                  <a:lnTo>
                    <a:pt x="2333767" y="974295"/>
                  </a:lnTo>
                  <a:lnTo>
                    <a:pt x="2343215" y="974295"/>
                  </a:lnTo>
                  <a:lnTo>
                    <a:pt x="2352663" y="974295"/>
                  </a:lnTo>
                  <a:lnTo>
                    <a:pt x="2352663" y="984444"/>
                  </a:lnTo>
                  <a:lnTo>
                    <a:pt x="2418803" y="984444"/>
                  </a:lnTo>
                  <a:lnTo>
                    <a:pt x="2437700" y="984444"/>
                  </a:lnTo>
                  <a:lnTo>
                    <a:pt x="2447148" y="984444"/>
                  </a:lnTo>
                  <a:lnTo>
                    <a:pt x="2447148" y="994592"/>
                  </a:lnTo>
                  <a:lnTo>
                    <a:pt x="2475493" y="994592"/>
                  </a:lnTo>
                  <a:lnTo>
                    <a:pt x="2532184" y="994592"/>
                  </a:lnTo>
                  <a:lnTo>
                    <a:pt x="2532184" y="1004741"/>
                  </a:lnTo>
                  <a:lnTo>
                    <a:pt x="2560529" y="1004741"/>
                  </a:lnTo>
                  <a:lnTo>
                    <a:pt x="2569978" y="1004741"/>
                  </a:lnTo>
                  <a:lnTo>
                    <a:pt x="2607772" y="1004741"/>
                  </a:lnTo>
                  <a:lnTo>
                    <a:pt x="2607772" y="1014890"/>
                  </a:lnTo>
                  <a:lnTo>
                    <a:pt x="2636117" y="1014890"/>
                  </a:lnTo>
                  <a:lnTo>
                    <a:pt x="2655014" y="1014890"/>
                  </a:lnTo>
                  <a:lnTo>
                    <a:pt x="2655014" y="1025039"/>
                  </a:lnTo>
                  <a:lnTo>
                    <a:pt x="2664462" y="1025039"/>
                  </a:lnTo>
                  <a:lnTo>
                    <a:pt x="2683359" y="1025039"/>
                  </a:lnTo>
                  <a:lnTo>
                    <a:pt x="2749498" y="1025039"/>
                  </a:lnTo>
                  <a:lnTo>
                    <a:pt x="2749498" y="1035188"/>
                  </a:lnTo>
                  <a:lnTo>
                    <a:pt x="2806189" y="1035188"/>
                  </a:lnTo>
                </a:path>
              </a:pathLst>
            </a:custGeom>
            <a:ln w="30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7427" y="4518429"/>
              <a:ext cx="2806700" cy="802005"/>
            </a:xfrm>
            <a:custGeom>
              <a:avLst/>
              <a:gdLst/>
              <a:ahLst/>
              <a:cxnLst/>
              <a:rect l="l" t="t" r="r" b="b"/>
              <a:pathLst>
                <a:path w="2806700" h="802004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13381" y="71042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41726" y="91340"/>
                  </a:lnTo>
                  <a:lnTo>
                    <a:pt x="141726" y="101489"/>
                  </a:lnTo>
                  <a:lnTo>
                    <a:pt x="151175" y="101489"/>
                  </a:lnTo>
                  <a:lnTo>
                    <a:pt x="160623" y="101489"/>
                  </a:lnTo>
                  <a:lnTo>
                    <a:pt x="160623" y="111637"/>
                  </a:lnTo>
                  <a:lnTo>
                    <a:pt x="170072" y="111637"/>
                  </a:lnTo>
                  <a:lnTo>
                    <a:pt x="179520" y="111637"/>
                  </a:lnTo>
                  <a:lnTo>
                    <a:pt x="179520" y="121786"/>
                  </a:lnTo>
                  <a:lnTo>
                    <a:pt x="188968" y="121786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17314" y="142084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45659" y="152233"/>
                  </a:lnTo>
                  <a:lnTo>
                    <a:pt x="245659" y="162382"/>
                  </a:lnTo>
                  <a:lnTo>
                    <a:pt x="255108" y="162382"/>
                  </a:lnTo>
                  <a:lnTo>
                    <a:pt x="274005" y="162382"/>
                  </a:lnTo>
                  <a:lnTo>
                    <a:pt x="283453" y="162382"/>
                  </a:lnTo>
                  <a:lnTo>
                    <a:pt x="283453" y="172531"/>
                  </a:lnTo>
                  <a:lnTo>
                    <a:pt x="292901" y="172531"/>
                  </a:lnTo>
                  <a:lnTo>
                    <a:pt x="292901" y="182680"/>
                  </a:lnTo>
                  <a:lnTo>
                    <a:pt x="302350" y="182680"/>
                  </a:lnTo>
                  <a:lnTo>
                    <a:pt x="302350" y="192829"/>
                  </a:lnTo>
                  <a:lnTo>
                    <a:pt x="311798" y="192829"/>
                  </a:lnTo>
                  <a:lnTo>
                    <a:pt x="311798" y="202978"/>
                  </a:lnTo>
                  <a:lnTo>
                    <a:pt x="321247" y="202978"/>
                  </a:lnTo>
                  <a:lnTo>
                    <a:pt x="340144" y="202978"/>
                  </a:lnTo>
                  <a:lnTo>
                    <a:pt x="340144" y="213127"/>
                  </a:lnTo>
                  <a:lnTo>
                    <a:pt x="349592" y="213127"/>
                  </a:lnTo>
                  <a:lnTo>
                    <a:pt x="349592" y="223275"/>
                  </a:lnTo>
                  <a:lnTo>
                    <a:pt x="359041" y="223275"/>
                  </a:lnTo>
                  <a:lnTo>
                    <a:pt x="359041" y="233424"/>
                  </a:lnTo>
                  <a:lnTo>
                    <a:pt x="368489" y="233424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87386" y="243573"/>
                  </a:lnTo>
                  <a:lnTo>
                    <a:pt x="387386" y="253722"/>
                  </a:lnTo>
                  <a:lnTo>
                    <a:pt x="396834" y="253722"/>
                  </a:lnTo>
                  <a:lnTo>
                    <a:pt x="406283" y="253722"/>
                  </a:lnTo>
                  <a:lnTo>
                    <a:pt x="406283" y="263871"/>
                  </a:lnTo>
                  <a:lnTo>
                    <a:pt x="425180" y="263871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53525" y="294318"/>
                  </a:lnTo>
                  <a:lnTo>
                    <a:pt x="462974" y="294318"/>
                  </a:lnTo>
                  <a:lnTo>
                    <a:pt x="462974" y="304467"/>
                  </a:lnTo>
                  <a:lnTo>
                    <a:pt x="462974" y="314616"/>
                  </a:lnTo>
                  <a:lnTo>
                    <a:pt x="472422" y="314616"/>
                  </a:lnTo>
                  <a:lnTo>
                    <a:pt x="500767" y="314616"/>
                  </a:lnTo>
                  <a:lnTo>
                    <a:pt x="510216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29113" y="324765"/>
                  </a:lnTo>
                  <a:lnTo>
                    <a:pt x="529113" y="334913"/>
                  </a:lnTo>
                  <a:lnTo>
                    <a:pt x="538561" y="334913"/>
                  </a:lnTo>
                  <a:lnTo>
                    <a:pt x="548010" y="334913"/>
                  </a:lnTo>
                  <a:lnTo>
                    <a:pt x="557458" y="334913"/>
                  </a:lnTo>
                  <a:lnTo>
                    <a:pt x="557458" y="345062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585803" y="355211"/>
                  </a:lnTo>
                  <a:lnTo>
                    <a:pt x="595252" y="355211"/>
                  </a:lnTo>
                  <a:lnTo>
                    <a:pt x="595252" y="365360"/>
                  </a:lnTo>
                  <a:lnTo>
                    <a:pt x="595252" y="375509"/>
                  </a:lnTo>
                  <a:lnTo>
                    <a:pt x="604700" y="375509"/>
                  </a:lnTo>
                  <a:lnTo>
                    <a:pt x="614149" y="375509"/>
                  </a:lnTo>
                  <a:lnTo>
                    <a:pt x="623597" y="375509"/>
                  </a:lnTo>
                  <a:lnTo>
                    <a:pt x="623597" y="385658"/>
                  </a:lnTo>
                  <a:lnTo>
                    <a:pt x="633046" y="385658"/>
                  </a:lnTo>
                  <a:lnTo>
                    <a:pt x="633046" y="395807"/>
                  </a:lnTo>
                  <a:lnTo>
                    <a:pt x="642494" y="395807"/>
                  </a:lnTo>
                  <a:lnTo>
                    <a:pt x="651943" y="395807"/>
                  </a:lnTo>
                  <a:lnTo>
                    <a:pt x="661391" y="395807"/>
                  </a:lnTo>
                  <a:lnTo>
                    <a:pt x="670839" y="395807"/>
                  </a:lnTo>
                  <a:lnTo>
                    <a:pt x="670839" y="405956"/>
                  </a:lnTo>
                  <a:lnTo>
                    <a:pt x="680288" y="405956"/>
                  </a:lnTo>
                  <a:lnTo>
                    <a:pt x="689736" y="405956"/>
                  </a:lnTo>
                  <a:lnTo>
                    <a:pt x="689736" y="416105"/>
                  </a:lnTo>
                  <a:lnTo>
                    <a:pt x="699185" y="416105"/>
                  </a:lnTo>
                  <a:lnTo>
                    <a:pt x="708633" y="416105"/>
                  </a:lnTo>
                  <a:lnTo>
                    <a:pt x="708633" y="426254"/>
                  </a:lnTo>
                  <a:lnTo>
                    <a:pt x="727530" y="426254"/>
                  </a:lnTo>
                  <a:lnTo>
                    <a:pt x="727530" y="436403"/>
                  </a:lnTo>
                  <a:lnTo>
                    <a:pt x="736979" y="436403"/>
                  </a:lnTo>
                  <a:lnTo>
                    <a:pt x="746427" y="436403"/>
                  </a:lnTo>
                  <a:lnTo>
                    <a:pt x="746427" y="446551"/>
                  </a:lnTo>
                  <a:lnTo>
                    <a:pt x="765324" y="446551"/>
                  </a:lnTo>
                  <a:lnTo>
                    <a:pt x="774772" y="446551"/>
                  </a:lnTo>
                  <a:lnTo>
                    <a:pt x="812566" y="446551"/>
                  </a:lnTo>
                  <a:lnTo>
                    <a:pt x="812566" y="456700"/>
                  </a:lnTo>
                  <a:lnTo>
                    <a:pt x="822015" y="456700"/>
                  </a:lnTo>
                  <a:lnTo>
                    <a:pt x="831463" y="456700"/>
                  </a:lnTo>
                  <a:lnTo>
                    <a:pt x="850360" y="456700"/>
                  </a:lnTo>
                  <a:lnTo>
                    <a:pt x="850360" y="466849"/>
                  </a:lnTo>
                  <a:lnTo>
                    <a:pt x="859808" y="466849"/>
                  </a:lnTo>
                  <a:lnTo>
                    <a:pt x="869257" y="466849"/>
                  </a:lnTo>
                  <a:lnTo>
                    <a:pt x="878705" y="466849"/>
                  </a:lnTo>
                  <a:lnTo>
                    <a:pt x="888154" y="466849"/>
                  </a:lnTo>
                  <a:lnTo>
                    <a:pt x="888154" y="476998"/>
                  </a:lnTo>
                  <a:lnTo>
                    <a:pt x="897602" y="476998"/>
                  </a:lnTo>
                  <a:lnTo>
                    <a:pt x="907051" y="476998"/>
                  </a:lnTo>
                  <a:lnTo>
                    <a:pt x="907051" y="487147"/>
                  </a:lnTo>
                  <a:lnTo>
                    <a:pt x="916499" y="487147"/>
                  </a:lnTo>
                  <a:lnTo>
                    <a:pt x="944844" y="487147"/>
                  </a:lnTo>
                  <a:lnTo>
                    <a:pt x="944844" y="497296"/>
                  </a:lnTo>
                  <a:lnTo>
                    <a:pt x="954293" y="497296"/>
                  </a:lnTo>
                  <a:lnTo>
                    <a:pt x="963741" y="497296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92087" y="507445"/>
                  </a:lnTo>
                  <a:lnTo>
                    <a:pt x="1010984" y="507445"/>
                  </a:lnTo>
                  <a:lnTo>
                    <a:pt x="1010984" y="517594"/>
                  </a:lnTo>
                  <a:lnTo>
                    <a:pt x="1039329" y="517594"/>
                  </a:lnTo>
                  <a:lnTo>
                    <a:pt x="1077123" y="517594"/>
                  </a:lnTo>
                  <a:lnTo>
                    <a:pt x="1077123" y="527743"/>
                  </a:lnTo>
                  <a:lnTo>
                    <a:pt x="1096020" y="527743"/>
                  </a:lnTo>
                  <a:lnTo>
                    <a:pt x="1152710" y="527743"/>
                  </a:lnTo>
                  <a:lnTo>
                    <a:pt x="1162159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18850" y="537892"/>
                  </a:lnTo>
                  <a:lnTo>
                    <a:pt x="1228298" y="537892"/>
                  </a:lnTo>
                  <a:lnTo>
                    <a:pt x="1247195" y="537892"/>
                  </a:lnTo>
                  <a:lnTo>
                    <a:pt x="1247195" y="548041"/>
                  </a:lnTo>
                  <a:lnTo>
                    <a:pt x="1256643" y="548041"/>
                  </a:lnTo>
                  <a:lnTo>
                    <a:pt x="1294437" y="548041"/>
                  </a:lnTo>
                  <a:lnTo>
                    <a:pt x="1313334" y="548041"/>
                  </a:lnTo>
                  <a:lnTo>
                    <a:pt x="1341679" y="548041"/>
                  </a:lnTo>
                  <a:lnTo>
                    <a:pt x="1341679" y="558189"/>
                  </a:lnTo>
                  <a:lnTo>
                    <a:pt x="1360576" y="558189"/>
                  </a:lnTo>
                  <a:lnTo>
                    <a:pt x="1370025" y="558189"/>
                  </a:lnTo>
                  <a:lnTo>
                    <a:pt x="1379473" y="558189"/>
                  </a:lnTo>
                  <a:lnTo>
                    <a:pt x="1379473" y="568338"/>
                  </a:lnTo>
                  <a:lnTo>
                    <a:pt x="1398370" y="568338"/>
                  </a:lnTo>
                  <a:lnTo>
                    <a:pt x="1445612" y="568338"/>
                  </a:lnTo>
                  <a:lnTo>
                    <a:pt x="1455061" y="568338"/>
                  </a:lnTo>
                  <a:lnTo>
                    <a:pt x="1455061" y="578487"/>
                  </a:lnTo>
                  <a:lnTo>
                    <a:pt x="1464509" y="578487"/>
                  </a:lnTo>
                  <a:lnTo>
                    <a:pt x="1483406" y="578487"/>
                  </a:lnTo>
                  <a:lnTo>
                    <a:pt x="1492855" y="578487"/>
                  </a:lnTo>
                  <a:lnTo>
                    <a:pt x="1492855" y="588636"/>
                  </a:lnTo>
                  <a:lnTo>
                    <a:pt x="1521200" y="588636"/>
                  </a:lnTo>
                  <a:lnTo>
                    <a:pt x="1530648" y="588636"/>
                  </a:lnTo>
                  <a:lnTo>
                    <a:pt x="1558994" y="588636"/>
                  </a:lnTo>
                  <a:lnTo>
                    <a:pt x="1558994" y="598785"/>
                  </a:lnTo>
                  <a:lnTo>
                    <a:pt x="1587339" y="598785"/>
                  </a:lnTo>
                  <a:lnTo>
                    <a:pt x="1596788" y="598785"/>
                  </a:lnTo>
                  <a:lnTo>
                    <a:pt x="1606236" y="598785"/>
                  </a:lnTo>
                  <a:lnTo>
                    <a:pt x="1606236" y="608934"/>
                  </a:lnTo>
                  <a:lnTo>
                    <a:pt x="1625133" y="608934"/>
                  </a:lnTo>
                  <a:lnTo>
                    <a:pt x="1644030" y="608934"/>
                  </a:lnTo>
                  <a:lnTo>
                    <a:pt x="1644030" y="619083"/>
                  </a:lnTo>
                  <a:lnTo>
                    <a:pt x="1653478" y="619083"/>
                  </a:lnTo>
                  <a:lnTo>
                    <a:pt x="1662927" y="619083"/>
                  </a:lnTo>
                  <a:lnTo>
                    <a:pt x="1700720" y="619083"/>
                  </a:lnTo>
                  <a:lnTo>
                    <a:pt x="1719617" y="619083"/>
                  </a:lnTo>
                  <a:lnTo>
                    <a:pt x="1719617" y="629232"/>
                  </a:lnTo>
                  <a:lnTo>
                    <a:pt x="1738514" y="629232"/>
                  </a:lnTo>
                  <a:lnTo>
                    <a:pt x="1757411" y="629232"/>
                  </a:lnTo>
                  <a:lnTo>
                    <a:pt x="1766860" y="629232"/>
                  </a:lnTo>
                  <a:lnTo>
                    <a:pt x="1766860" y="639381"/>
                  </a:lnTo>
                  <a:lnTo>
                    <a:pt x="1814102" y="639381"/>
                  </a:lnTo>
                  <a:lnTo>
                    <a:pt x="1814102" y="649530"/>
                  </a:lnTo>
                  <a:lnTo>
                    <a:pt x="1842447" y="649530"/>
                  </a:lnTo>
                  <a:lnTo>
                    <a:pt x="1861344" y="649530"/>
                  </a:lnTo>
                  <a:lnTo>
                    <a:pt x="1899138" y="649530"/>
                  </a:lnTo>
                  <a:lnTo>
                    <a:pt x="1899138" y="659679"/>
                  </a:lnTo>
                  <a:lnTo>
                    <a:pt x="1936932" y="659679"/>
                  </a:lnTo>
                  <a:lnTo>
                    <a:pt x="1946380" y="659679"/>
                  </a:lnTo>
                  <a:lnTo>
                    <a:pt x="2021968" y="659679"/>
                  </a:lnTo>
                  <a:lnTo>
                    <a:pt x="2031416" y="659679"/>
                  </a:lnTo>
                  <a:lnTo>
                    <a:pt x="2031416" y="669827"/>
                  </a:lnTo>
                  <a:lnTo>
                    <a:pt x="2040865" y="669827"/>
                  </a:lnTo>
                  <a:lnTo>
                    <a:pt x="2050313" y="669827"/>
                  </a:lnTo>
                  <a:lnTo>
                    <a:pt x="2050313" y="679976"/>
                  </a:lnTo>
                  <a:lnTo>
                    <a:pt x="2059762" y="679976"/>
                  </a:lnTo>
                  <a:lnTo>
                    <a:pt x="2078658" y="679976"/>
                  </a:lnTo>
                  <a:lnTo>
                    <a:pt x="2088107" y="679976"/>
                  </a:lnTo>
                  <a:lnTo>
                    <a:pt x="2097555" y="679976"/>
                  </a:lnTo>
                  <a:lnTo>
                    <a:pt x="2097555" y="690125"/>
                  </a:lnTo>
                  <a:lnTo>
                    <a:pt x="2116452" y="690125"/>
                  </a:lnTo>
                  <a:lnTo>
                    <a:pt x="2125901" y="690125"/>
                  </a:lnTo>
                  <a:lnTo>
                    <a:pt x="2135349" y="690125"/>
                  </a:lnTo>
                  <a:lnTo>
                    <a:pt x="2135349" y="700274"/>
                  </a:lnTo>
                  <a:lnTo>
                    <a:pt x="2144798" y="700274"/>
                  </a:lnTo>
                  <a:lnTo>
                    <a:pt x="2154246" y="700274"/>
                  </a:lnTo>
                  <a:lnTo>
                    <a:pt x="2173143" y="700274"/>
                  </a:lnTo>
                  <a:lnTo>
                    <a:pt x="2173143" y="710423"/>
                  </a:lnTo>
                  <a:lnTo>
                    <a:pt x="2210937" y="710423"/>
                  </a:lnTo>
                  <a:lnTo>
                    <a:pt x="2220385" y="710423"/>
                  </a:lnTo>
                  <a:lnTo>
                    <a:pt x="2220385" y="720572"/>
                  </a:lnTo>
                  <a:lnTo>
                    <a:pt x="2248731" y="720572"/>
                  </a:lnTo>
                  <a:lnTo>
                    <a:pt x="2286524" y="720572"/>
                  </a:lnTo>
                  <a:lnTo>
                    <a:pt x="2352663" y="720572"/>
                  </a:lnTo>
                  <a:lnTo>
                    <a:pt x="2352663" y="730721"/>
                  </a:lnTo>
                  <a:lnTo>
                    <a:pt x="2371560" y="730721"/>
                  </a:lnTo>
                  <a:lnTo>
                    <a:pt x="2381009" y="730721"/>
                  </a:lnTo>
                  <a:lnTo>
                    <a:pt x="2381009" y="740870"/>
                  </a:lnTo>
                  <a:lnTo>
                    <a:pt x="2390457" y="740870"/>
                  </a:lnTo>
                  <a:lnTo>
                    <a:pt x="2409354" y="740870"/>
                  </a:lnTo>
                  <a:lnTo>
                    <a:pt x="2409354" y="751019"/>
                  </a:lnTo>
                  <a:lnTo>
                    <a:pt x="2418803" y="751019"/>
                  </a:lnTo>
                  <a:lnTo>
                    <a:pt x="2428251" y="751019"/>
                  </a:lnTo>
                  <a:lnTo>
                    <a:pt x="2437700" y="751019"/>
                  </a:lnTo>
                  <a:lnTo>
                    <a:pt x="2447148" y="751019"/>
                  </a:lnTo>
                  <a:lnTo>
                    <a:pt x="2447148" y="761168"/>
                  </a:lnTo>
                  <a:lnTo>
                    <a:pt x="2456596" y="761168"/>
                  </a:lnTo>
                  <a:lnTo>
                    <a:pt x="2494390" y="761168"/>
                  </a:lnTo>
                  <a:lnTo>
                    <a:pt x="2503839" y="761168"/>
                  </a:lnTo>
                  <a:lnTo>
                    <a:pt x="2503839" y="771317"/>
                  </a:lnTo>
                  <a:lnTo>
                    <a:pt x="2513287" y="771317"/>
                  </a:lnTo>
                  <a:lnTo>
                    <a:pt x="2569978" y="771317"/>
                  </a:lnTo>
                  <a:lnTo>
                    <a:pt x="2579426" y="771317"/>
                  </a:lnTo>
                  <a:lnTo>
                    <a:pt x="2579426" y="781465"/>
                  </a:lnTo>
                  <a:lnTo>
                    <a:pt x="2626669" y="781465"/>
                  </a:lnTo>
                  <a:lnTo>
                    <a:pt x="2636117" y="781465"/>
                  </a:lnTo>
                  <a:lnTo>
                    <a:pt x="2636117" y="791614"/>
                  </a:lnTo>
                  <a:lnTo>
                    <a:pt x="2711705" y="791614"/>
                  </a:lnTo>
                  <a:lnTo>
                    <a:pt x="2721153" y="791614"/>
                  </a:lnTo>
                  <a:lnTo>
                    <a:pt x="2787292" y="791614"/>
                  </a:lnTo>
                  <a:lnTo>
                    <a:pt x="2787292" y="801763"/>
                  </a:lnTo>
                  <a:lnTo>
                    <a:pt x="2806189" y="801763"/>
                  </a:lnTo>
                </a:path>
              </a:pathLst>
            </a:custGeom>
            <a:ln w="30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1472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7770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31226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94201" y="5987469"/>
            <a:ext cx="621030" cy="504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5615" algn="l"/>
              </a:tabLst>
            </a:pP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107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73675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3461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3461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3461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5449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171364" y="2128412"/>
            <a:ext cx="3000375" cy="1446530"/>
            <a:chOff x="5171364" y="2128412"/>
            <a:chExt cx="3000375" cy="1446530"/>
          </a:xfrm>
        </p:grpSpPr>
        <p:sp>
          <p:nvSpPr>
            <p:cNvPr id="58" name="object 58"/>
            <p:cNvSpPr/>
            <p:nvPr/>
          </p:nvSpPr>
          <p:spPr>
            <a:xfrm>
              <a:off x="5246951" y="3493390"/>
              <a:ext cx="2409825" cy="81280"/>
            </a:xfrm>
            <a:custGeom>
              <a:avLst/>
              <a:gdLst/>
              <a:ahLst/>
              <a:cxnLst/>
              <a:rect l="l" t="t" r="r" b="b"/>
              <a:pathLst>
                <a:path w="2409825" h="81279">
                  <a:moveTo>
                    <a:pt x="0" y="0"/>
                  </a:moveTo>
                  <a:lnTo>
                    <a:pt x="2409354" y="0"/>
                  </a:lnTo>
                </a:path>
                <a:path w="240982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5165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5635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160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5630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71364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1364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1364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71364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71364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71364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46950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46951" y="2184180"/>
              <a:ext cx="2806700" cy="903605"/>
            </a:xfrm>
            <a:custGeom>
              <a:avLst/>
              <a:gdLst/>
              <a:ahLst/>
              <a:cxnLst/>
              <a:rect l="l" t="t" r="r" b="b"/>
              <a:pathLst>
                <a:path w="2806700" h="90360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13381" y="60893"/>
                  </a:lnTo>
                  <a:lnTo>
                    <a:pt x="122829" y="60893"/>
                  </a:lnTo>
                  <a:lnTo>
                    <a:pt x="122829" y="71042"/>
                  </a:lnTo>
                  <a:lnTo>
                    <a:pt x="151175" y="71042"/>
                  </a:lnTo>
                  <a:lnTo>
                    <a:pt x="160623" y="71042"/>
                  </a:lnTo>
                  <a:lnTo>
                    <a:pt x="160623" y="81191"/>
                  </a:lnTo>
                  <a:lnTo>
                    <a:pt x="170072" y="81191"/>
                  </a:lnTo>
                  <a:lnTo>
                    <a:pt x="170072" y="91340"/>
                  </a:lnTo>
                  <a:lnTo>
                    <a:pt x="179520" y="91340"/>
                  </a:lnTo>
                  <a:lnTo>
                    <a:pt x="188968" y="91340"/>
                  </a:lnTo>
                  <a:lnTo>
                    <a:pt x="188968" y="101489"/>
                  </a:lnTo>
                  <a:lnTo>
                    <a:pt x="198417" y="101489"/>
                  </a:lnTo>
                  <a:lnTo>
                    <a:pt x="207865" y="101489"/>
                  </a:lnTo>
                  <a:lnTo>
                    <a:pt x="207865" y="111637"/>
                  </a:lnTo>
                  <a:lnTo>
                    <a:pt x="217314" y="111637"/>
                  </a:lnTo>
                  <a:lnTo>
                    <a:pt x="226762" y="111637"/>
                  </a:lnTo>
                  <a:lnTo>
                    <a:pt x="226762" y="121786"/>
                  </a:lnTo>
                  <a:lnTo>
                    <a:pt x="236211" y="121786"/>
                  </a:lnTo>
                  <a:lnTo>
                    <a:pt x="245659" y="121786"/>
                  </a:lnTo>
                  <a:lnTo>
                    <a:pt x="245659" y="131935"/>
                  </a:lnTo>
                  <a:lnTo>
                    <a:pt x="255108" y="131935"/>
                  </a:lnTo>
                  <a:lnTo>
                    <a:pt x="264556" y="131935"/>
                  </a:lnTo>
                  <a:lnTo>
                    <a:pt x="283453" y="131935"/>
                  </a:lnTo>
                  <a:lnTo>
                    <a:pt x="283453" y="142084"/>
                  </a:lnTo>
                  <a:lnTo>
                    <a:pt x="302350" y="142084"/>
                  </a:lnTo>
                  <a:lnTo>
                    <a:pt x="321247" y="142084"/>
                  </a:lnTo>
                  <a:lnTo>
                    <a:pt x="330695" y="142084"/>
                  </a:lnTo>
                  <a:lnTo>
                    <a:pt x="330695" y="152233"/>
                  </a:lnTo>
                  <a:lnTo>
                    <a:pt x="330695" y="162382"/>
                  </a:lnTo>
                  <a:lnTo>
                    <a:pt x="340144" y="162382"/>
                  </a:lnTo>
                  <a:lnTo>
                    <a:pt x="340144" y="172531"/>
                  </a:lnTo>
                  <a:lnTo>
                    <a:pt x="349592" y="172531"/>
                  </a:lnTo>
                  <a:lnTo>
                    <a:pt x="368489" y="172531"/>
                  </a:lnTo>
                  <a:lnTo>
                    <a:pt x="377937" y="172531"/>
                  </a:lnTo>
                  <a:lnTo>
                    <a:pt x="377937" y="182680"/>
                  </a:lnTo>
                  <a:lnTo>
                    <a:pt x="387386" y="182680"/>
                  </a:lnTo>
                  <a:lnTo>
                    <a:pt x="387386" y="192829"/>
                  </a:lnTo>
                  <a:lnTo>
                    <a:pt x="396834" y="192829"/>
                  </a:lnTo>
                  <a:lnTo>
                    <a:pt x="396834" y="202978"/>
                  </a:lnTo>
                  <a:lnTo>
                    <a:pt x="406283" y="202978"/>
                  </a:lnTo>
                  <a:lnTo>
                    <a:pt x="434628" y="202978"/>
                  </a:lnTo>
                  <a:lnTo>
                    <a:pt x="434628" y="213127"/>
                  </a:lnTo>
                  <a:lnTo>
                    <a:pt x="444077" y="213127"/>
                  </a:lnTo>
                  <a:lnTo>
                    <a:pt x="453525" y="213127"/>
                  </a:lnTo>
                  <a:lnTo>
                    <a:pt x="462974" y="213127"/>
                  </a:lnTo>
                  <a:lnTo>
                    <a:pt x="462974" y="223275"/>
                  </a:lnTo>
                  <a:lnTo>
                    <a:pt x="472422" y="223275"/>
                  </a:lnTo>
                  <a:lnTo>
                    <a:pt x="491319" y="223275"/>
                  </a:lnTo>
                  <a:lnTo>
                    <a:pt x="500767" y="223275"/>
                  </a:lnTo>
                  <a:lnTo>
                    <a:pt x="500767" y="233424"/>
                  </a:lnTo>
                  <a:lnTo>
                    <a:pt x="510216" y="233424"/>
                  </a:lnTo>
                  <a:lnTo>
                    <a:pt x="529113" y="233424"/>
                  </a:lnTo>
                  <a:lnTo>
                    <a:pt x="529113" y="243573"/>
                  </a:lnTo>
                  <a:lnTo>
                    <a:pt x="538561" y="243573"/>
                  </a:lnTo>
                  <a:lnTo>
                    <a:pt x="548010" y="243573"/>
                  </a:lnTo>
                  <a:lnTo>
                    <a:pt x="548010" y="253722"/>
                  </a:lnTo>
                  <a:lnTo>
                    <a:pt x="557458" y="253722"/>
                  </a:lnTo>
                  <a:lnTo>
                    <a:pt x="566906" y="253722"/>
                  </a:lnTo>
                  <a:lnTo>
                    <a:pt x="576355" y="253722"/>
                  </a:lnTo>
                  <a:lnTo>
                    <a:pt x="576355" y="263871"/>
                  </a:lnTo>
                  <a:lnTo>
                    <a:pt x="585803" y="263871"/>
                  </a:lnTo>
                  <a:lnTo>
                    <a:pt x="604700" y="263871"/>
                  </a:lnTo>
                  <a:lnTo>
                    <a:pt x="604700" y="274020"/>
                  </a:lnTo>
                  <a:lnTo>
                    <a:pt x="614149" y="274020"/>
                  </a:lnTo>
                  <a:lnTo>
                    <a:pt x="623597" y="274020"/>
                  </a:lnTo>
                  <a:lnTo>
                    <a:pt x="623597" y="284169"/>
                  </a:lnTo>
                  <a:lnTo>
                    <a:pt x="642494" y="284169"/>
                  </a:lnTo>
                  <a:lnTo>
                    <a:pt x="651943" y="284169"/>
                  </a:lnTo>
                  <a:lnTo>
                    <a:pt x="651943" y="294318"/>
                  </a:lnTo>
                  <a:lnTo>
                    <a:pt x="670839" y="294318"/>
                  </a:lnTo>
                  <a:lnTo>
                    <a:pt x="680288" y="294318"/>
                  </a:lnTo>
                  <a:lnTo>
                    <a:pt x="680288" y="304467"/>
                  </a:lnTo>
                  <a:lnTo>
                    <a:pt x="689736" y="304467"/>
                  </a:lnTo>
                  <a:lnTo>
                    <a:pt x="699185" y="304467"/>
                  </a:lnTo>
                  <a:lnTo>
                    <a:pt x="708633" y="304467"/>
                  </a:lnTo>
                  <a:lnTo>
                    <a:pt x="708633" y="314616"/>
                  </a:lnTo>
                  <a:lnTo>
                    <a:pt x="718082" y="314616"/>
                  </a:lnTo>
                  <a:lnTo>
                    <a:pt x="718082" y="324765"/>
                  </a:lnTo>
                  <a:lnTo>
                    <a:pt x="736979" y="324765"/>
                  </a:lnTo>
                  <a:lnTo>
                    <a:pt x="746427" y="324765"/>
                  </a:lnTo>
                  <a:lnTo>
                    <a:pt x="746427" y="334913"/>
                  </a:lnTo>
                  <a:lnTo>
                    <a:pt x="755875" y="334913"/>
                  </a:lnTo>
                  <a:lnTo>
                    <a:pt x="755875" y="345062"/>
                  </a:lnTo>
                  <a:lnTo>
                    <a:pt x="765324" y="345062"/>
                  </a:lnTo>
                  <a:lnTo>
                    <a:pt x="774772" y="345062"/>
                  </a:lnTo>
                  <a:lnTo>
                    <a:pt x="774772" y="355211"/>
                  </a:lnTo>
                  <a:lnTo>
                    <a:pt x="784221" y="355211"/>
                  </a:lnTo>
                  <a:lnTo>
                    <a:pt x="793669" y="355211"/>
                  </a:lnTo>
                  <a:lnTo>
                    <a:pt x="793669" y="365360"/>
                  </a:lnTo>
                  <a:lnTo>
                    <a:pt x="803118" y="365360"/>
                  </a:lnTo>
                  <a:lnTo>
                    <a:pt x="812566" y="365360"/>
                  </a:lnTo>
                  <a:lnTo>
                    <a:pt x="812566" y="375509"/>
                  </a:lnTo>
                  <a:lnTo>
                    <a:pt x="831463" y="375509"/>
                  </a:lnTo>
                  <a:lnTo>
                    <a:pt x="850360" y="375509"/>
                  </a:lnTo>
                  <a:lnTo>
                    <a:pt x="850360" y="385658"/>
                  </a:lnTo>
                  <a:lnTo>
                    <a:pt x="878705" y="385658"/>
                  </a:lnTo>
                  <a:lnTo>
                    <a:pt x="878705" y="395807"/>
                  </a:lnTo>
                  <a:lnTo>
                    <a:pt x="888154" y="395807"/>
                  </a:lnTo>
                  <a:lnTo>
                    <a:pt x="897602" y="395807"/>
                  </a:lnTo>
                  <a:lnTo>
                    <a:pt x="897602" y="405956"/>
                  </a:lnTo>
                  <a:lnTo>
                    <a:pt x="897602" y="416105"/>
                  </a:lnTo>
                  <a:lnTo>
                    <a:pt x="907051" y="416105"/>
                  </a:lnTo>
                  <a:lnTo>
                    <a:pt x="916499" y="416105"/>
                  </a:lnTo>
                  <a:lnTo>
                    <a:pt x="916499" y="426254"/>
                  </a:lnTo>
                  <a:lnTo>
                    <a:pt x="925948" y="426254"/>
                  </a:lnTo>
                  <a:lnTo>
                    <a:pt x="944844" y="426254"/>
                  </a:lnTo>
                  <a:lnTo>
                    <a:pt x="944844" y="436403"/>
                  </a:lnTo>
                  <a:lnTo>
                    <a:pt x="954293" y="436403"/>
                  </a:lnTo>
                  <a:lnTo>
                    <a:pt x="982638" y="436403"/>
                  </a:lnTo>
                  <a:lnTo>
                    <a:pt x="982638" y="446551"/>
                  </a:lnTo>
                  <a:lnTo>
                    <a:pt x="992087" y="446551"/>
                  </a:lnTo>
                  <a:lnTo>
                    <a:pt x="1020432" y="446551"/>
                  </a:lnTo>
                  <a:lnTo>
                    <a:pt x="1020432" y="456700"/>
                  </a:lnTo>
                  <a:lnTo>
                    <a:pt x="1029881" y="456700"/>
                  </a:lnTo>
                  <a:lnTo>
                    <a:pt x="1039329" y="456700"/>
                  </a:lnTo>
                  <a:lnTo>
                    <a:pt x="1048777" y="456700"/>
                  </a:lnTo>
                  <a:lnTo>
                    <a:pt x="1058226" y="456700"/>
                  </a:lnTo>
                  <a:lnTo>
                    <a:pt x="1058226" y="466849"/>
                  </a:lnTo>
                  <a:lnTo>
                    <a:pt x="1067674" y="466849"/>
                  </a:lnTo>
                  <a:lnTo>
                    <a:pt x="1077123" y="466849"/>
                  </a:lnTo>
                  <a:lnTo>
                    <a:pt x="1086571" y="466849"/>
                  </a:lnTo>
                  <a:lnTo>
                    <a:pt x="1086571" y="476998"/>
                  </a:lnTo>
                  <a:lnTo>
                    <a:pt x="1096020" y="476998"/>
                  </a:lnTo>
                  <a:lnTo>
                    <a:pt x="1096020" y="487147"/>
                  </a:lnTo>
                  <a:lnTo>
                    <a:pt x="1105468" y="487147"/>
                  </a:lnTo>
                  <a:lnTo>
                    <a:pt x="1133813" y="487147"/>
                  </a:lnTo>
                  <a:lnTo>
                    <a:pt x="1133813" y="497296"/>
                  </a:lnTo>
                  <a:lnTo>
                    <a:pt x="1133813" y="507445"/>
                  </a:lnTo>
                  <a:lnTo>
                    <a:pt x="1143262" y="507445"/>
                  </a:lnTo>
                  <a:lnTo>
                    <a:pt x="1152710" y="507445"/>
                  </a:lnTo>
                  <a:lnTo>
                    <a:pt x="1162159" y="507445"/>
                  </a:lnTo>
                  <a:lnTo>
                    <a:pt x="1171607" y="507445"/>
                  </a:lnTo>
                  <a:lnTo>
                    <a:pt x="1171607" y="517594"/>
                  </a:lnTo>
                  <a:lnTo>
                    <a:pt x="1181056" y="517594"/>
                  </a:lnTo>
                  <a:lnTo>
                    <a:pt x="1190504" y="517594"/>
                  </a:lnTo>
                  <a:lnTo>
                    <a:pt x="1190504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09401" y="537892"/>
                  </a:lnTo>
                  <a:lnTo>
                    <a:pt x="1209401" y="548041"/>
                  </a:lnTo>
                  <a:lnTo>
                    <a:pt x="1228298" y="548041"/>
                  </a:lnTo>
                  <a:lnTo>
                    <a:pt x="1228298" y="558189"/>
                  </a:lnTo>
                  <a:lnTo>
                    <a:pt x="1237746" y="558189"/>
                  </a:lnTo>
                  <a:lnTo>
                    <a:pt x="1284989" y="558189"/>
                  </a:lnTo>
                  <a:lnTo>
                    <a:pt x="1294437" y="558189"/>
                  </a:lnTo>
                  <a:lnTo>
                    <a:pt x="1294437" y="568338"/>
                  </a:lnTo>
                  <a:lnTo>
                    <a:pt x="1313334" y="568338"/>
                  </a:lnTo>
                  <a:lnTo>
                    <a:pt x="1313334" y="578487"/>
                  </a:lnTo>
                  <a:lnTo>
                    <a:pt x="1332231" y="578487"/>
                  </a:lnTo>
                  <a:lnTo>
                    <a:pt x="1341679" y="578487"/>
                  </a:lnTo>
                  <a:lnTo>
                    <a:pt x="1341679" y="588636"/>
                  </a:lnTo>
                  <a:lnTo>
                    <a:pt x="1351128" y="588636"/>
                  </a:lnTo>
                  <a:lnTo>
                    <a:pt x="1360576" y="588636"/>
                  </a:lnTo>
                  <a:lnTo>
                    <a:pt x="1370025" y="588636"/>
                  </a:lnTo>
                  <a:lnTo>
                    <a:pt x="1370025" y="598785"/>
                  </a:lnTo>
                  <a:lnTo>
                    <a:pt x="1379473" y="598785"/>
                  </a:lnTo>
                  <a:lnTo>
                    <a:pt x="1398370" y="598785"/>
                  </a:lnTo>
                  <a:lnTo>
                    <a:pt x="1398370" y="608934"/>
                  </a:lnTo>
                  <a:lnTo>
                    <a:pt x="1407819" y="608934"/>
                  </a:lnTo>
                  <a:lnTo>
                    <a:pt x="1426715" y="608934"/>
                  </a:lnTo>
                  <a:lnTo>
                    <a:pt x="1436164" y="608934"/>
                  </a:lnTo>
                  <a:lnTo>
                    <a:pt x="1436164" y="619083"/>
                  </a:lnTo>
                  <a:lnTo>
                    <a:pt x="1455061" y="619083"/>
                  </a:lnTo>
                  <a:lnTo>
                    <a:pt x="1483406" y="619083"/>
                  </a:lnTo>
                  <a:lnTo>
                    <a:pt x="1492855" y="619083"/>
                  </a:lnTo>
                  <a:lnTo>
                    <a:pt x="1492855" y="629232"/>
                  </a:lnTo>
                  <a:lnTo>
                    <a:pt x="1502303" y="629232"/>
                  </a:lnTo>
                  <a:lnTo>
                    <a:pt x="1511751" y="629232"/>
                  </a:lnTo>
                  <a:lnTo>
                    <a:pt x="1511751" y="639381"/>
                  </a:lnTo>
                  <a:lnTo>
                    <a:pt x="1521200" y="639381"/>
                  </a:lnTo>
                  <a:lnTo>
                    <a:pt x="1540097" y="639381"/>
                  </a:lnTo>
                  <a:lnTo>
                    <a:pt x="1558994" y="639381"/>
                  </a:lnTo>
                  <a:lnTo>
                    <a:pt x="1558994" y="649530"/>
                  </a:lnTo>
                  <a:lnTo>
                    <a:pt x="1568442" y="649530"/>
                  </a:lnTo>
                  <a:lnTo>
                    <a:pt x="1577891" y="649530"/>
                  </a:lnTo>
                  <a:lnTo>
                    <a:pt x="1587339" y="649530"/>
                  </a:lnTo>
                  <a:lnTo>
                    <a:pt x="1587339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34581" y="669827"/>
                  </a:lnTo>
                  <a:lnTo>
                    <a:pt x="1644030" y="669827"/>
                  </a:lnTo>
                  <a:lnTo>
                    <a:pt x="1672375" y="669827"/>
                  </a:lnTo>
                  <a:lnTo>
                    <a:pt x="1672375" y="679976"/>
                  </a:lnTo>
                  <a:lnTo>
                    <a:pt x="1700720" y="679976"/>
                  </a:lnTo>
                  <a:lnTo>
                    <a:pt x="1700720" y="690125"/>
                  </a:lnTo>
                  <a:lnTo>
                    <a:pt x="1719617" y="690125"/>
                  </a:lnTo>
                  <a:lnTo>
                    <a:pt x="1729066" y="690125"/>
                  </a:lnTo>
                  <a:lnTo>
                    <a:pt x="1738514" y="690125"/>
                  </a:lnTo>
                  <a:lnTo>
                    <a:pt x="1738514" y="700274"/>
                  </a:lnTo>
                  <a:lnTo>
                    <a:pt x="1747963" y="700274"/>
                  </a:lnTo>
                  <a:lnTo>
                    <a:pt x="1766860" y="700274"/>
                  </a:lnTo>
                  <a:lnTo>
                    <a:pt x="1776308" y="700274"/>
                  </a:lnTo>
                  <a:lnTo>
                    <a:pt x="1776308" y="710423"/>
                  </a:lnTo>
                  <a:lnTo>
                    <a:pt x="1785757" y="710423"/>
                  </a:lnTo>
                  <a:lnTo>
                    <a:pt x="1795205" y="710423"/>
                  </a:lnTo>
                  <a:lnTo>
                    <a:pt x="1795205" y="720572"/>
                  </a:lnTo>
                  <a:lnTo>
                    <a:pt x="1804653" y="720572"/>
                  </a:lnTo>
                  <a:lnTo>
                    <a:pt x="1804653" y="730721"/>
                  </a:lnTo>
                  <a:lnTo>
                    <a:pt x="1832999" y="730721"/>
                  </a:lnTo>
                  <a:lnTo>
                    <a:pt x="1842447" y="730721"/>
                  </a:lnTo>
                  <a:lnTo>
                    <a:pt x="1842447" y="740870"/>
                  </a:lnTo>
                  <a:lnTo>
                    <a:pt x="1851896" y="740870"/>
                  </a:lnTo>
                  <a:lnTo>
                    <a:pt x="1908586" y="740870"/>
                  </a:lnTo>
                  <a:lnTo>
                    <a:pt x="1918035" y="740870"/>
                  </a:lnTo>
                  <a:lnTo>
                    <a:pt x="1918035" y="751019"/>
                  </a:lnTo>
                  <a:lnTo>
                    <a:pt x="1927483" y="751019"/>
                  </a:lnTo>
                  <a:lnTo>
                    <a:pt x="1965277" y="751019"/>
                  </a:lnTo>
                  <a:lnTo>
                    <a:pt x="1993622" y="751019"/>
                  </a:lnTo>
                  <a:lnTo>
                    <a:pt x="2003071" y="751019"/>
                  </a:lnTo>
                  <a:lnTo>
                    <a:pt x="2003071" y="761168"/>
                  </a:lnTo>
                  <a:lnTo>
                    <a:pt x="2012519" y="761168"/>
                  </a:lnTo>
                  <a:lnTo>
                    <a:pt x="2021968" y="761168"/>
                  </a:lnTo>
                  <a:lnTo>
                    <a:pt x="2059762" y="761168"/>
                  </a:lnTo>
                  <a:lnTo>
                    <a:pt x="2059762" y="771317"/>
                  </a:lnTo>
                  <a:lnTo>
                    <a:pt x="2078658" y="771317"/>
                  </a:lnTo>
                  <a:lnTo>
                    <a:pt x="2088107" y="771317"/>
                  </a:lnTo>
                  <a:lnTo>
                    <a:pt x="2125901" y="771317"/>
                  </a:lnTo>
                  <a:lnTo>
                    <a:pt x="2125901" y="781465"/>
                  </a:lnTo>
                  <a:lnTo>
                    <a:pt x="2135349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9834" y="781465"/>
                  </a:lnTo>
                  <a:lnTo>
                    <a:pt x="2229834" y="791614"/>
                  </a:lnTo>
                  <a:lnTo>
                    <a:pt x="2248731" y="791614"/>
                  </a:lnTo>
                  <a:lnTo>
                    <a:pt x="2267627" y="791614"/>
                  </a:lnTo>
                  <a:lnTo>
                    <a:pt x="2277076" y="791614"/>
                  </a:lnTo>
                  <a:lnTo>
                    <a:pt x="2277076" y="801763"/>
                  </a:lnTo>
                  <a:lnTo>
                    <a:pt x="2295973" y="801763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14870" y="811912"/>
                  </a:lnTo>
                  <a:lnTo>
                    <a:pt x="2333767" y="811912"/>
                  </a:lnTo>
                  <a:lnTo>
                    <a:pt x="2333767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81009" y="822061"/>
                  </a:lnTo>
                  <a:lnTo>
                    <a:pt x="2381009" y="832210"/>
                  </a:lnTo>
                  <a:lnTo>
                    <a:pt x="2390457" y="832210"/>
                  </a:lnTo>
                  <a:lnTo>
                    <a:pt x="2399906" y="832210"/>
                  </a:lnTo>
                  <a:lnTo>
                    <a:pt x="2399906" y="842359"/>
                  </a:lnTo>
                  <a:lnTo>
                    <a:pt x="2409354" y="842359"/>
                  </a:lnTo>
                  <a:lnTo>
                    <a:pt x="2456596" y="842359"/>
                  </a:lnTo>
                  <a:lnTo>
                    <a:pt x="2456596" y="852508"/>
                  </a:lnTo>
                  <a:lnTo>
                    <a:pt x="2513287" y="852508"/>
                  </a:lnTo>
                  <a:lnTo>
                    <a:pt x="2532184" y="852508"/>
                  </a:lnTo>
                  <a:lnTo>
                    <a:pt x="2579426" y="852508"/>
                  </a:lnTo>
                  <a:lnTo>
                    <a:pt x="2579426" y="862657"/>
                  </a:lnTo>
                  <a:lnTo>
                    <a:pt x="2607772" y="862657"/>
                  </a:lnTo>
                  <a:lnTo>
                    <a:pt x="2617220" y="862657"/>
                  </a:lnTo>
                  <a:lnTo>
                    <a:pt x="2636117" y="862657"/>
                  </a:lnTo>
                  <a:lnTo>
                    <a:pt x="2664462" y="862657"/>
                  </a:lnTo>
                  <a:lnTo>
                    <a:pt x="2664462" y="872806"/>
                  </a:lnTo>
                  <a:lnTo>
                    <a:pt x="2673911" y="872806"/>
                  </a:lnTo>
                  <a:lnTo>
                    <a:pt x="2692808" y="872806"/>
                  </a:lnTo>
                  <a:lnTo>
                    <a:pt x="2711705" y="872806"/>
                  </a:lnTo>
                  <a:lnTo>
                    <a:pt x="2740050" y="872806"/>
                  </a:lnTo>
                  <a:lnTo>
                    <a:pt x="2740050" y="882955"/>
                  </a:lnTo>
                  <a:lnTo>
                    <a:pt x="2749498" y="882955"/>
                  </a:lnTo>
                  <a:lnTo>
                    <a:pt x="2777844" y="882955"/>
                  </a:lnTo>
                  <a:lnTo>
                    <a:pt x="2777844" y="893103"/>
                  </a:lnTo>
                  <a:lnTo>
                    <a:pt x="2796741" y="893103"/>
                  </a:lnTo>
                  <a:lnTo>
                    <a:pt x="2796741" y="903252"/>
                  </a:lnTo>
                  <a:lnTo>
                    <a:pt x="2806189" y="903252"/>
                  </a:lnTo>
                </a:path>
              </a:pathLst>
            </a:custGeom>
            <a:ln w="30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46951" y="2184180"/>
              <a:ext cx="2806700" cy="934085"/>
            </a:xfrm>
            <a:custGeom>
              <a:avLst/>
              <a:gdLst/>
              <a:ahLst/>
              <a:cxnLst/>
              <a:rect l="l" t="t" r="r" b="b"/>
              <a:pathLst>
                <a:path w="2806700" h="9340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37793" y="10148"/>
                  </a:lnTo>
                  <a:lnTo>
                    <a:pt x="56690" y="10148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94484" y="20297"/>
                  </a:lnTo>
                  <a:lnTo>
                    <a:pt x="94484" y="30446"/>
                  </a:lnTo>
                  <a:lnTo>
                    <a:pt x="113381" y="30446"/>
                  </a:lnTo>
                  <a:lnTo>
                    <a:pt x="141726" y="30446"/>
                  </a:lnTo>
                  <a:lnTo>
                    <a:pt x="141726" y="40595"/>
                  </a:lnTo>
                  <a:lnTo>
                    <a:pt x="160623" y="40595"/>
                  </a:lnTo>
                  <a:lnTo>
                    <a:pt x="170072" y="40595"/>
                  </a:lnTo>
                  <a:lnTo>
                    <a:pt x="170072" y="50744"/>
                  </a:lnTo>
                  <a:lnTo>
                    <a:pt x="179520" y="50744"/>
                  </a:lnTo>
                  <a:lnTo>
                    <a:pt x="188968" y="50744"/>
                  </a:lnTo>
                  <a:lnTo>
                    <a:pt x="188968" y="60893"/>
                  </a:lnTo>
                  <a:lnTo>
                    <a:pt x="198417" y="60893"/>
                  </a:lnTo>
                  <a:lnTo>
                    <a:pt x="217314" y="60893"/>
                  </a:lnTo>
                  <a:lnTo>
                    <a:pt x="217314" y="71042"/>
                  </a:lnTo>
                  <a:lnTo>
                    <a:pt x="226762" y="71042"/>
                  </a:lnTo>
                  <a:lnTo>
                    <a:pt x="226762" y="81191"/>
                  </a:lnTo>
                  <a:lnTo>
                    <a:pt x="236211" y="81191"/>
                  </a:lnTo>
                  <a:lnTo>
                    <a:pt x="245659" y="81191"/>
                  </a:lnTo>
                  <a:lnTo>
                    <a:pt x="255108" y="81191"/>
                  </a:lnTo>
                  <a:lnTo>
                    <a:pt x="255108" y="91340"/>
                  </a:lnTo>
                  <a:lnTo>
                    <a:pt x="274005" y="91340"/>
                  </a:lnTo>
                  <a:lnTo>
                    <a:pt x="283453" y="91340"/>
                  </a:lnTo>
                  <a:lnTo>
                    <a:pt x="283453" y="101489"/>
                  </a:lnTo>
                  <a:lnTo>
                    <a:pt x="292901" y="101489"/>
                  </a:lnTo>
                  <a:lnTo>
                    <a:pt x="302350" y="101489"/>
                  </a:lnTo>
                  <a:lnTo>
                    <a:pt x="321247" y="101489"/>
                  </a:lnTo>
                  <a:lnTo>
                    <a:pt x="321247" y="111637"/>
                  </a:lnTo>
                  <a:lnTo>
                    <a:pt x="330695" y="111637"/>
                  </a:lnTo>
                  <a:lnTo>
                    <a:pt x="359041" y="111637"/>
                  </a:lnTo>
                  <a:lnTo>
                    <a:pt x="387386" y="111637"/>
                  </a:lnTo>
                  <a:lnTo>
                    <a:pt x="387386" y="121786"/>
                  </a:lnTo>
                  <a:lnTo>
                    <a:pt x="396834" y="121786"/>
                  </a:lnTo>
                  <a:lnTo>
                    <a:pt x="434628" y="121786"/>
                  </a:lnTo>
                  <a:lnTo>
                    <a:pt x="444077" y="121786"/>
                  </a:lnTo>
                  <a:lnTo>
                    <a:pt x="444077" y="131935"/>
                  </a:lnTo>
                  <a:lnTo>
                    <a:pt x="462974" y="131935"/>
                  </a:lnTo>
                  <a:lnTo>
                    <a:pt x="462974" y="142084"/>
                  </a:lnTo>
                  <a:lnTo>
                    <a:pt x="472422" y="142084"/>
                  </a:lnTo>
                  <a:lnTo>
                    <a:pt x="491319" y="142084"/>
                  </a:lnTo>
                  <a:lnTo>
                    <a:pt x="491319" y="152233"/>
                  </a:lnTo>
                  <a:lnTo>
                    <a:pt x="510216" y="152233"/>
                  </a:lnTo>
                  <a:lnTo>
                    <a:pt x="529113" y="152233"/>
                  </a:lnTo>
                  <a:lnTo>
                    <a:pt x="538561" y="152233"/>
                  </a:lnTo>
                  <a:lnTo>
                    <a:pt x="538561" y="162382"/>
                  </a:lnTo>
                  <a:lnTo>
                    <a:pt x="548010" y="162382"/>
                  </a:lnTo>
                  <a:lnTo>
                    <a:pt x="548010" y="172531"/>
                  </a:lnTo>
                  <a:lnTo>
                    <a:pt x="566906" y="172531"/>
                  </a:lnTo>
                  <a:lnTo>
                    <a:pt x="576355" y="172531"/>
                  </a:lnTo>
                  <a:lnTo>
                    <a:pt x="585803" y="172531"/>
                  </a:lnTo>
                  <a:lnTo>
                    <a:pt x="585803" y="182680"/>
                  </a:lnTo>
                  <a:lnTo>
                    <a:pt x="595252" y="182680"/>
                  </a:lnTo>
                  <a:lnTo>
                    <a:pt x="604700" y="182680"/>
                  </a:lnTo>
                  <a:lnTo>
                    <a:pt x="604700" y="192829"/>
                  </a:lnTo>
                  <a:lnTo>
                    <a:pt x="614149" y="192829"/>
                  </a:lnTo>
                  <a:lnTo>
                    <a:pt x="623597" y="192829"/>
                  </a:lnTo>
                  <a:lnTo>
                    <a:pt x="623597" y="202978"/>
                  </a:lnTo>
                  <a:lnTo>
                    <a:pt x="633046" y="202978"/>
                  </a:lnTo>
                  <a:lnTo>
                    <a:pt x="642494" y="202978"/>
                  </a:lnTo>
                  <a:lnTo>
                    <a:pt x="642494" y="213127"/>
                  </a:lnTo>
                  <a:lnTo>
                    <a:pt x="651943" y="213127"/>
                  </a:lnTo>
                  <a:lnTo>
                    <a:pt x="661391" y="213127"/>
                  </a:lnTo>
                  <a:lnTo>
                    <a:pt x="670839" y="213127"/>
                  </a:lnTo>
                  <a:lnTo>
                    <a:pt x="670839" y="223275"/>
                  </a:lnTo>
                  <a:lnTo>
                    <a:pt x="680288" y="223275"/>
                  </a:lnTo>
                  <a:lnTo>
                    <a:pt x="699185" y="223275"/>
                  </a:lnTo>
                  <a:lnTo>
                    <a:pt x="727530" y="223275"/>
                  </a:lnTo>
                  <a:lnTo>
                    <a:pt x="736979" y="223275"/>
                  </a:lnTo>
                  <a:lnTo>
                    <a:pt x="736979" y="233424"/>
                  </a:lnTo>
                  <a:lnTo>
                    <a:pt x="746427" y="233424"/>
                  </a:lnTo>
                  <a:lnTo>
                    <a:pt x="765324" y="233424"/>
                  </a:lnTo>
                  <a:lnTo>
                    <a:pt x="765324" y="243573"/>
                  </a:lnTo>
                  <a:lnTo>
                    <a:pt x="812566" y="243573"/>
                  </a:lnTo>
                  <a:lnTo>
                    <a:pt x="840912" y="243573"/>
                  </a:lnTo>
                  <a:lnTo>
                    <a:pt x="850360" y="243573"/>
                  </a:lnTo>
                  <a:lnTo>
                    <a:pt x="859808" y="243573"/>
                  </a:lnTo>
                  <a:lnTo>
                    <a:pt x="859808" y="253722"/>
                  </a:lnTo>
                  <a:lnTo>
                    <a:pt x="869257" y="253722"/>
                  </a:lnTo>
                  <a:lnTo>
                    <a:pt x="878705" y="253722"/>
                  </a:lnTo>
                  <a:lnTo>
                    <a:pt x="878705" y="263871"/>
                  </a:lnTo>
                  <a:lnTo>
                    <a:pt x="888154" y="263871"/>
                  </a:lnTo>
                  <a:lnTo>
                    <a:pt x="897602" y="263871"/>
                  </a:lnTo>
                  <a:lnTo>
                    <a:pt x="907051" y="263871"/>
                  </a:lnTo>
                  <a:lnTo>
                    <a:pt x="907051" y="274020"/>
                  </a:lnTo>
                  <a:lnTo>
                    <a:pt x="916499" y="274020"/>
                  </a:lnTo>
                  <a:lnTo>
                    <a:pt x="935396" y="274020"/>
                  </a:lnTo>
                  <a:lnTo>
                    <a:pt x="935396" y="284169"/>
                  </a:lnTo>
                  <a:lnTo>
                    <a:pt x="954293" y="284169"/>
                  </a:lnTo>
                  <a:lnTo>
                    <a:pt x="963741" y="284169"/>
                  </a:lnTo>
                  <a:lnTo>
                    <a:pt x="963741" y="294318"/>
                  </a:lnTo>
                  <a:lnTo>
                    <a:pt x="973190" y="294318"/>
                  </a:lnTo>
                  <a:lnTo>
                    <a:pt x="982638" y="294318"/>
                  </a:lnTo>
                  <a:lnTo>
                    <a:pt x="982638" y="304467"/>
                  </a:lnTo>
                  <a:lnTo>
                    <a:pt x="1001535" y="304467"/>
                  </a:lnTo>
                  <a:lnTo>
                    <a:pt x="1029881" y="304467"/>
                  </a:lnTo>
                  <a:lnTo>
                    <a:pt x="1039329" y="304467"/>
                  </a:lnTo>
                  <a:lnTo>
                    <a:pt x="1048777" y="304467"/>
                  </a:lnTo>
                  <a:lnTo>
                    <a:pt x="1048777" y="314616"/>
                  </a:lnTo>
                  <a:lnTo>
                    <a:pt x="1058226" y="314616"/>
                  </a:lnTo>
                  <a:lnTo>
                    <a:pt x="1058226" y="324765"/>
                  </a:lnTo>
                  <a:lnTo>
                    <a:pt x="1067674" y="324765"/>
                  </a:lnTo>
                  <a:lnTo>
                    <a:pt x="1067674" y="334913"/>
                  </a:lnTo>
                  <a:lnTo>
                    <a:pt x="1086571" y="334913"/>
                  </a:lnTo>
                  <a:lnTo>
                    <a:pt x="1096020" y="334913"/>
                  </a:lnTo>
                  <a:lnTo>
                    <a:pt x="1096020" y="345062"/>
                  </a:lnTo>
                  <a:lnTo>
                    <a:pt x="1105468" y="345062"/>
                  </a:lnTo>
                  <a:lnTo>
                    <a:pt x="1114917" y="345062"/>
                  </a:lnTo>
                  <a:lnTo>
                    <a:pt x="1124365" y="345062"/>
                  </a:lnTo>
                  <a:lnTo>
                    <a:pt x="1124365" y="355211"/>
                  </a:lnTo>
                  <a:lnTo>
                    <a:pt x="1143262" y="355211"/>
                  </a:lnTo>
                  <a:lnTo>
                    <a:pt x="1162159" y="355211"/>
                  </a:lnTo>
                  <a:lnTo>
                    <a:pt x="1171607" y="355211"/>
                  </a:lnTo>
                  <a:lnTo>
                    <a:pt x="1171607" y="365360"/>
                  </a:lnTo>
                  <a:lnTo>
                    <a:pt x="1190504" y="365360"/>
                  </a:lnTo>
                  <a:lnTo>
                    <a:pt x="1209401" y="365360"/>
                  </a:lnTo>
                  <a:lnTo>
                    <a:pt x="1218850" y="365360"/>
                  </a:lnTo>
                  <a:lnTo>
                    <a:pt x="1218850" y="375509"/>
                  </a:lnTo>
                  <a:lnTo>
                    <a:pt x="1218850" y="385658"/>
                  </a:lnTo>
                  <a:lnTo>
                    <a:pt x="1228298" y="385658"/>
                  </a:lnTo>
                  <a:lnTo>
                    <a:pt x="1228298" y="395807"/>
                  </a:lnTo>
                  <a:lnTo>
                    <a:pt x="1237746" y="395807"/>
                  </a:lnTo>
                  <a:lnTo>
                    <a:pt x="1247195" y="395807"/>
                  </a:lnTo>
                  <a:lnTo>
                    <a:pt x="1247195" y="405956"/>
                  </a:lnTo>
                  <a:lnTo>
                    <a:pt x="1266092" y="405956"/>
                  </a:lnTo>
                  <a:lnTo>
                    <a:pt x="1275540" y="405956"/>
                  </a:lnTo>
                  <a:lnTo>
                    <a:pt x="1284989" y="405956"/>
                  </a:lnTo>
                  <a:lnTo>
                    <a:pt x="1284989" y="416105"/>
                  </a:lnTo>
                  <a:lnTo>
                    <a:pt x="1294437" y="416105"/>
                  </a:lnTo>
                  <a:lnTo>
                    <a:pt x="1294437" y="426254"/>
                  </a:lnTo>
                  <a:lnTo>
                    <a:pt x="1313334" y="426254"/>
                  </a:lnTo>
                  <a:lnTo>
                    <a:pt x="1322782" y="426254"/>
                  </a:lnTo>
                  <a:lnTo>
                    <a:pt x="1322782" y="436403"/>
                  </a:lnTo>
                  <a:lnTo>
                    <a:pt x="1332231" y="436403"/>
                  </a:lnTo>
                  <a:lnTo>
                    <a:pt x="1332231" y="446551"/>
                  </a:lnTo>
                  <a:lnTo>
                    <a:pt x="1341679" y="446551"/>
                  </a:lnTo>
                  <a:lnTo>
                    <a:pt x="1351128" y="446551"/>
                  </a:lnTo>
                  <a:lnTo>
                    <a:pt x="1351128" y="456700"/>
                  </a:lnTo>
                  <a:lnTo>
                    <a:pt x="1370025" y="456700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398370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07819" y="487147"/>
                  </a:lnTo>
                  <a:lnTo>
                    <a:pt x="1417267" y="487147"/>
                  </a:lnTo>
                  <a:lnTo>
                    <a:pt x="1436164" y="487147"/>
                  </a:lnTo>
                  <a:lnTo>
                    <a:pt x="1436164" y="497296"/>
                  </a:lnTo>
                  <a:lnTo>
                    <a:pt x="1445612" y="497296"/>
                  </a:lnTo>
                  <a:lnTo>
                    <a:pt x="1445612" y="507445"/>
                  </a:lnTo>
                  <a:lnTo>
                    <a:pt x="1455061" y="507445"/>
                  </a:lnTo>
                  <a:lnTo>
                    <a:pt x="1455061" y="517594"/>
                  </a:lnTo>
                  <a:lnTo>
                    <a:pt x="1455061" y="527743"/>
                  </a:lnTo>
                  <a:lnTo>
                    <a:pt x="1464509" y="527743"/>
                  </a:lnTo>
                  <a:lnTo>
                    <a:pt x="1473958" y="527743"/>
                  </a:lnTo>
                  <a:lnTo>
                    <a:pt x="1483406" y="527743"/>
                  </a:lnTo>
                  <a:lnTo>
                    <a:pt x="1483406" y="537892"/>
                  </a:lnTo>
                  <a:lnTo>
                    <a:pt x="1492855" y="537892"/>
                  </a:lnTo>
                  <a:lnTo>
                    <a:pt x="1502303" y="537892"/>
                  </a:lnTo>
                  <a:lnTo>
                    <a:pt x="1502303" y="548041"/>
                  </a:lnTo>
                  <a:lnTo>
                    <a:pt x="1511751" y="548041"/>
                  </a:lnTo>
                  <a:lnTo>
                    <a:pt x="1521200" y="548041"/>
                  </a:lnTo>
                  <a:lnTo>
                    <a:pt x="1521200" y="558189"/>
                  </a:lnTo>
                  <a:lnTo>
                    <a:pt x="1530648" y="558189"/>
                  </a:lnTo>
                  <a:lnTo>
                    <a:pt x="1540097" y="558189"/>
                  </a:lnTo>
                  <a:lnTo>
                    <a:pt x="1540097" y="568338"/>
                  </a:lnTo>
                  <a:lnTo>
                    <a:pt x="1549545" y="568338"/>
                  </a:lnTo>
                  <a:lnTo>
                    <a:pt x="1549545" y="578487"/>
                  </a:lnTo>
                  <a:lnTo>
                    <a:pt x="1558994" y="578487"/>
                  </a:lnTo>
                  <a:lnTo>
                    <a:pt x="1558994" y="588636"/>
                  </a:lnTo>
                  <a:lnTo>
                    <a:pt x="1587339" y="588636"/>
                  </a:lnTo>
                  <a:lnTo>
                    <a:pt x="1606236" y="588636"/>
                  </a:lnTo>
                  <a:lnTo>
                    <a:pt x="1606236" y="598785"/>
                  </a:lnTo>
                  <a:lnTo>
                    <a:pt x="1615684" y="598785"/>
                  </a:lnTo>
                  <a:lnTo>
                    <a:pt x="1625133" y="598785"/>
                  </a:lnTo>
                  <a:lnTo>
                    <a:pt x="1625133" y="608934"/>
                  </a:lnTo>
                  <a:lnTo>
                    <a:pt x="1634581" y="608934"/>
                  </a:lnTo>
                  <a:lnTo>
                    <a:pt x="1644030" y="608934"/>
                  </a:lnTo>
                  <a:lnTo>
                    <a:pt x="1672375" y="608934"/>
                  </a:lnTo>
                  <a:lnTo>
                    <a:pt x="1672375" y="619083"/>
                  </a:lnTo>
                  <a:lnTo>
                    <a:pt x="1691272" y="619083"/>
                  </a:lnTo>
                  <a:lnTo>
                    <a:pt x="1700720" y="619083"/>
                  </a:lnTo>
                  <a:lnTo>
                    <a:pt x="1700720" y="629232"/>
                  </a:lnTo>
                  <a:lnTo>
                    <a:pt x="1710169" y="629232"/>
                  </a:lnTo>
                  <a:lnTo>
                    <a:pt x="1710169" y="639381"/>
                  </a:lnTo>
                  <a:lnTo>
                    <a:pt x="1738514" y="639381"/>
                  </a:lnTo>
                  <a:lnTo>
                    <a:pt x="1757411" y="639381"/>
                  </a:lnTo>
                  <a:lnTo>
                    <a:pt x="1766860" y="639381"/>
                  </a:lnTo>
                  <a:lnTo>
                    <a:pt x="1766860" y="649530"/>
                  </a:lnTo>
                  <a:lnTo>
                    <a:pt x="1776308" y="649530"/>
                  </a:lnTo>
                  <a:lnTo>
                    <a:pt x="1785757" y="649530"/>
                  </a:lnTo>
                  <a:lnTo>
                    <a:pt x="1785757" y="659679"/>
                  </a:lnTo>
                  <a:lnTo>
                    <a:pt x="1795205" y="659679"/>
                  </a:lnTo>
                  <a:lnTo>
                    <a:pt x="1814102" y="659679"/>
                  </a:lnTo>
                  <a:lnTo>
                    <a:pt x="1832999" y="659679"/>
                  </a:lnTo>
                  <a:lnTo>
                    <a:pt x="1832999" y="669827"/>
                  </a:lnTo>
                  <a:lnTo>
                    <a:pt x="1842447" y="669827"/>
                  </a:lnTo>
                  <a:lnTo>
                    <a:pt x="1851896" y="669827"/>
                  </a:lnTo>
                  <a:lnTo>
                    <a:pt x="1861344" y="669827"/>
                  </a:lnTo>
                  <a:lnTo>
                    <a:pt x="1861344" y="679976"/>
                  </a:lnTo>
                  <a:lnTo>
                    <a:pt x="1880241" y="679976"/>
                  </a:lnTo>
                  <a:lnTo>
                    <a:pt x="1880241" y="690125"/>
                  </a:lnTo>
                  <a:lnTo>
                    <a:pt x="1889689" y="690125"/>
                  </a:lnTo>
                  <a:lnTo>
                    <a:pt x="1899138" y="690125"/>
                  </a:lnTo>
                  <a:lnTo>
                    <a:pt x="1918035" y="690125"/>
                  </a:lnTo>
                  <a:lnTo>
                    <a:pt x="1918035" y="700274"/>
                  </a:lnTo>
                  <a:lnTo>
                    <a:pt x="1936932" y="700274"/>
                  </a:lnTo>
                  <a:lnTo>
                    <a:pt x="1946380" y="700274"/>
                  </a:lnTo>
                  <a:lnTo>
                    <a:pt x="1965277" y="700274"/>
                  </a:lnTo>
                  <a:lnTo>
                    <a:pt x="1965277" y="710423"/>
                  </a:lnTo>
                  <a:lnTo>
                    <a:pt x="1974725" y="710423"/>
                  </a:lnTo>
                  <a:lnTo>
                    <a:pt x="1984174" y="710423"/>
                  </a:lnTo>
                  <a:lnTo>
                    <a:pt x="1984174" y="720572"/>
                  </a:lnTo>
                  <a:lnTo>
                    <a:pt x="2012519" y="720572"/>
                  </a:lnTo>
                  <a:lnTo>
                    <a:pt x="2021968" y="720572"/>
                  </a:lnTo>
                  <a:lnTo>
                    <a:pt x="2021968" y="730721"/>
                  </a:lnTo>
                  <a:lnTo>
                    <a:pt x="2031416" y="730721"/>
                  </a:lnTo>
                  <a:lnTo>
                    <a:pt x="2050313" y="730721"/>
                  </a:lnTo>
                  <a:lnTo>
                    <a:pt x="2069210" y="730721"/>
                  </a:lnTo>
                  <a:lnTo>
                    <a:pt x="2069210" y="740870"/>
                  </a:lnTo>
                  <a:lnTo>
                    <a:pt x="2088107" y="740870"/>
                  </a:lnTo>
                  <a:lnTo>
                    <a:pt x="2107004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25901" y="751019"/>
                  </a:lnTo>
                  <a:lnTo>
                    <a:pt x="2135349" y="751019"/>
                  </a:lnTo>
                  <a:lnTo>
                    <a:pt x="2135349" y="761168"/>
                  </a:lnTo>
                  <a:lnTo>
                    <a:pt x="2144798" y="761168"/>
                  </a:lnTo>
                  <a:lnTo>
                    <a:pt x="2144798" y="771317"/>
                  </a:lnTo>
                  <a:lnTo>
                    <a:pt x="2163694" y="771317"/>
                  </a:lnTo>
                  <a:lnTo>
                    <a:pt x="2173143" y="771317"/>
                  </a:lnTo>
                  <a:lnTo>
                    <a:pt x="2182591" y="771317"/>
                  </a:lnTo>
                  <a:lnTo>
                    <a:pt x="2182591" y="781465"/>
                  </a:lnTo>
                  <a:lnTo>
                    <a:pt x="2192040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0385" y="791614"/>
                  </a:lnTo>
                  <a:lnTo>
                    <a:pt x="2229834" y="791614"/>
                  </a:lnTo>
                  <a:lnTo>
                    <a:pt x="2229834" y="801763"/>
                  </a:lnTo>
                  <a:lnTo>
                    <a:pt x="2239282" y="801763"/>
                  </a:lnTo>
                  <a:lnTo>
                    <a:pt x="2248731" y="801763"/>
                  </a:lnTo>
                  <a:lnTo>
                    <a:pt x="2286524" y="801763"/>
                  </a:lnTo>
                  <a:lnTo>
                    <a:pt x="2286524" y="811912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24318" y="811912"/>
                  </a:lnTo>
                  <a:lnTo>
                    <a:pt x="2324318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62112" y="822061"/>
                  </a:lnTo>
                  <a:lnTo>
                    <a:pt x="2362112" y="832210"/>
                  </a:lnTo>
                  <a:lnTo>
                    <a:pt x="2371560" y="832210"/>
                  </a:lnTo>
                  <a:lnTo>
                    <a:pt x="2390457" y="832210"/>
                  </a:lnTo>
                  <a:lnTo>
                    <a:pt x="2390457" y="842359"/>
                  </a:lnTo>
                  <a:lnTo>
                    <a:pt x="2399906" y="842359"/>
                  </a:lnTo>
                  <a:lnTo>
                    <a:pt x="2399906" y="852508"/>
                  </a:lnTo>
                  <a:lnTo>
                    <a:pt x="2409354" y="852508"/>
                  </a:lnTo>
                  <a:lnTo>
                    <a:pt x="2418803" y="852508"/>
                  </a:lnTo>
                  <a:lnTo>
                    <a:pt x="2428251" y="852508"/>
                  </a:lnTo>
                  <a:lnTo>
                    <a:pt x="2428251" y="862657"/>
                  </a:lnTo>
                  <a:lnTo>
                    <a:pt x="2437700" y="862657"/>
                  </a:lnTo>
                  <a:lnTo>
                    <a:pt x="2447148" y="862657"/>
                  </a:lnTo>
                  <a:lnTo>
                    <a:pt x="2447148" y="872806"/>
                  </a:lnTo>
                  <a:lnTo>
                    <a:pt x="2456596" y="872806"/>
                  </a:lnTo>
                  <a:lnTo>
                    <a:pt x="2494390" y="872806"/>
                  </a:lnTo>
                  <a:lnTo>
                    <a:pt x="2494390" y="882955"/>
                  </a:lnTo>
                  <a:lnTo>
                    <a:pt x="2503839" y="882955"/>
                  </a:lnTo>
                  <a:lnTo>
                    <a:pt x="2532184" y="882955"/>
                  </a:lnTo>
                  <a:lnTo>
                    <a:pt x="2541632" y="882955"/>
                  </a:lnTo>
                  <a:lnTo>
                    <a:pt x="2541632" y="893103"/>
                  </a:lnTo>
                  <a:lnTo>
                    <a:pt x="2551081" y="893103"/>
                  </a:lnTo>
                  <a:lnTo>
                    <a:pt x="2579426" y="893103"/>
                  </a:lnTo>
                  <a:lnTo>
                    <a:pt x="2598323" y="893103"/>
                  </a:lnTo>
                  <a:lnTo>
                    <a:pt x="2598323" y="903252"/>
                  </a:lnTo>
                  <a:lnTo>
                    <a:pt x="2607772" y="903252"/>
                  </a:lnTo>
                  <a:lnTo>
                    <a:pt x="2636117" y="903252"/>
                  </a:lnTo>
                  <a:lnTo>
                    <a:pt x="2636117" y="913401"/>
                  </a:lnTo>
                  <a:lnTo>
                    <a:pt x="2645565" y="913401"/>
                  </a:lnTo>
                  <a:lnTo>
                    <a:pt x="2711705" y="913401"/>
                  </a:lnTo>
                  <a:lnTo>
                    <a:pt x="2711705" y="923550"/>
                  </a:lnTo>
                  <a:lnTo>
                    <a:pt x="2721153" y="923550"/>
                  </a:lnTo>
                  <a:lnTo>
                    <a:pt x="2730601" y="923550"/>
                  </a:lnTo>
                  <a:lnTo>
                    <a:pt x="2730601" y="933699"/>
                  </a:lnTo>
                  <a:lnTo>
                    <a:pt x="2768395" y="933699"/>
                  </a:lnTo>
                  <a:lnTo>
                    <a:pt x="2777844" y="933699"/>
                  </a:lnTo>
                  <a:lnTo>
                    <a:pt x="2806189" y="933699"/>
                  </a:lnTo>
                </a:path>
              </a:pathLst>
            </a:custGeom>
            <a:ln w="302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234251" y="3653220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838952" y="3653220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43652" y="3653220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38905" y="3653220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643605" y="3653220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52985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52985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52985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89312" y="3947539"/>
            <a:ext cx="489584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75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24972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171364" y="4462660"/>
            <a:ext cx="3000375" cy="1446530"/>
            <a:chOff x="5171364" y="4462660"/>
            <a:chExt cx="3000375" cy="1446530"/>
          </a:xfrm>
        </p:grpSpPr>
        <p:sp>
          <p:nvSpPr>
            <p:cNvPr id="83" name="object 83"/>
            <p:cNvSpPr/>
            <p:nvPr/>
          </p:nvSpPr>
          <p:spPr>
            <a:xfrm>
              <a:off x="5246951" y="5827638"/>
              <a:ext cx="2551430" cy="81280"/>
            </a:xfrm>
            <a:custGeom>
              <a:avLst/>
              <a:gdLst/>
              <a:ahLst/>
              <a:cxnLst/>
              <a:rect l="l" t="t" r="r" b="b"/>
              <a:pathLst>
                <a:path w="2551429" h="81279">
                  <a:moveTo>
                    <a:pt x="0" y="0"/>
                  </a:moveTo>
                  <a:lnTo>
                    <a:pt x="2551081" y="0"/>
                  </a:lnTo>
                </a:path>
                <a:path w="2551429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57168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67384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77600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87816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798033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71364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71364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171364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71364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71364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71364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46950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46951" y="4518429"/>
              <a:ext cx="2806700" cy="984885"/>
            </a:xfrm>
            <a:custGeom>
              <a:avLst/>
              <a:gdLst/>
              <a:ahLst/>
              <a:cxnLst/>
              <a:rect l="l" t="t" r="r" b="b"/>
              <a:pathLst>
                <a:path w="2806700" h="9848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66139" y="30446"/>
                  </a:lnTo>
                  <a:lnTo>
                    <a:pt x="66139" y="40595"/>
                  </a:lnTo>
                  <a:lnTo>
                    <a:pt x="75587" y="40595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94484" y="71042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13381" y="91340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41726" y="121786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60623" y="131935"/>
                  </a:lnTo>
                  <a:lnTo>
                    <a:pt x="170072" y="131935"/>
                  </a:lnTo>
                  <a:lnTo>
                    <a:pt x="170072" y="142084"/>
                  </a:lnTo>
                  <a:lnTo>
                    <a:pt x="179520" y="142084"/>
                  </a:lnTo>
                  <a:lnTo>
                    <a:pt x="179520" y="152233"/>
                  </a:lnTo>
                  <a:lnTo>
                    <a:pt x="188968" y="152233"/>
                  </a:lnTo>
                  <a:lnTo>
                    <a:pt x="188968" y="162382"/>
                  </a:lnTo>
                  <a:lnTo>
                    <a:pt x="198417" y="162382"/>
                  </a:lnTo>
                  <a:lnTo>
                    <a:pt x="217314" y="162382"/>
                  </a:lnTo>
                  <a:lnTo>
                    <a:pt x="217314" y="172531"/>
                  </a:lnTo>
                  <a:lnTo>
                    <a:pt x="226762" y="172531"/>
                  </a:lnTo>
                  <a:lnTo>
                    <a:pt x="236211" y="172531"/>
                  </a:lnTo>
                  <a:lnTo>
                    <a:pt x="236211" y="182680"/>
                  </a:lnTo>
                  <a:lnTo>
                    <a:pt x="245659" y="182680"/>
                  </a:lnTo>
                  <a:lnTo>
                    <a:pt x="255108" y="182680"/>
                  </a:lnTo>
                  <a:lnTo>
                    <a:pt x="255108" y="192829"/>
                  </a:lnTo>
                  <a:lnTo>
                    <a:pt x="264556" y="192829"/>
                  </a:lnTo>
                  <a:lnTo>
                    <a:pt x="264556" y="202978"/>
                  </a:lnTo>
                  <a:lnTo>
                    <a:pt x="274005" y="202978"/>
                  </a:lnTo>
                  <a:lnTo>
                    <a:pt x="274005" y="213127"/>
                  </a:lnTo>
                  <a:lnTo>
                    <a:pt x="283453" y="213127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302350" y="233424"/>
                  </a:lnTo>
                  <a:lnTo>
                    <a:pt x="311798" y="233424"/>
                  </a:lnTo>
                  <a:lnTo>
                    <a:pt x="321247" y="233424"/>
                  </a:lnTo>
                  <a:lnTo>
                    <a:pt x="330695" y="233424"/>
                  </a:lnTo>
                  <a:lnTo>
                    <a:pt x="330695" y="243573"/>
                  </a:lnTo>
                  <a:lnTo>
                    <a:pt x="340144" y="243573"/>
                  </a:lnTo>
                  <a:lnTo>
                    <a:pt x="349592" y="243573"/>
                  </a:lnTo>
                  <a:lnTo>
                    <a:pt x="349592" y="253722"/>
                  </a:lnTo>
                  <a:lnTo>
                    <a:pt x="359041" y="253722"/>
                  </a:lnTo>
                  <a:lnTo>
                    <a:pt x="359041" y="263871"/>
                  </a:lnTo>
                  <a:lnTo>
                    <a:pt x="368489" y="263871"/>
                  </a:lnTo>
                  <a:lnTo>
                    <a:pt x="387386" y="263871"/>
                  </a:lnTo>
                  <a:lnTo>
                    <a:pt x="406283" y="263871"/>
                  </a:lnTo>
                  <a:lnTo>
                    <a:pt x="406283" y="274020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62974" y="284169"/>
                  </a:lnTo>
                  <a:lnTo>
                    <a:pt x="462974" y="294318"/>
                  </a:lnTo>
                  <a:lnTo>
                    <a:pt x="472422" y="294318"/>
                  </a:lnTo>
                  <a:lnTo>
                    <a:pt x="481870" y="294318"/>
                  </a:lnTo>
                  <a:lnTo>
                    <a:pt x="491319" y="294318"/>
                  </a:lnTo>
                  <a:lnTo>
                    <a:pt x="491319" y="304467"/>
                  </a:lnTo>
                  <a:lnTo>
                    <a:pt x="491319" y="314616"/>
                  </a:lnTo>
                  <a:lnTo>
                    <a:pt x="500767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38561" y="324765"/>
                  </a:lnTo>
                  <a:lnTo>
                    <a:pt x="538561" y="334913"/>
                  </a:lnTo>
                  <a:lnTo>
                    <a:pt x="557458" y="334913"/>
                  </a:lnTo>
                  <a:lnTo>
                    <a:pt x="576355" y="334913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614149" y="345062"/>
                  </a:lnTo>
                  <a:lnTo>
                    <a:pt x="614149" y="355211"/>
                  </a:lnTo>
                  <a:lnTo>
                    <a:pt x="623597" y="355211"/>
                  </a:lnTo>
                  <a:lnTo>
                    <a:pt x="642494" y="355211"/>
                  </a:lnTo>
                  <a:lnTo>
                    <a:pt x="642494" y="365360"/>
                  </a:lnTo>
                  <a:lnTo>
                    <a:pt x="651943" y="365360"/>
                  </a:lnTo>
                  <a:lnTo>
                    <a:pt x="661391" y="365360"/>
                  </a:lnTo>
                  <a:lnTo>
                    <a:pt x="661391" y="375509"/>
                  </a:lnTo>
                  <a:lnTo>
                    <a:pt x="670839" y="375509"/>
                  </a:lnTo>
                  <a:lnTo>
                    <a:pt x="670839" y="385658"/>
                  </a:lnTo>
                  <a:lnTo>
                    <a:pt x="680288" y="385658"/>
                  </a:lnTo>
                  <a:lnTo>
                    <a:pt x="689736" y="385658"/>
                  </a:lnTo>
                  <a:lnTo>
                    <a:pt x="689736" y="395807"/>
                  </a:lnTo>
                  <a:lnTo>
                    <a:pt x="699185" y="395807"/>
                  </a:lnTo>
                  <a:lnTo>
                    <a:pt x="708633" y="395807"/>
                  </a:lnTo>
                  <a:lnTo>
                    <a:pt x="708633" y="405956"/>
                  </a:lnTo>
                  <a:lnTo>
                    <a:pt x="727530" y="405956"/>
                  </a:lnTo>
                  <a:lnTo>
                    <a:pt x="727530" y="416105"/>
                  </a:lnTo>
                  <a:lnTo>
                    <a:pt x="736979" y="416105"/>
                  </a:lnTo>
                  <a:lnTo>
                    <a:pt x="746427" y="416105"/>
                  </a:lnTo>
                  <a:lnTo>
                    <a:pt x="746427" y="426254"/>
                  </a:lnTo>
                  <a:lnTo>
                    <a:pt x="755875" y="426254"/>
                  </a:lnTo>
                  <a:lnTo>
                    <a:pt x="755875" y="436403"/>
                  </a:lnTo>
                  <a:lnTo>
                    <a:pt x="774772" y="436403"/>
                  </a:lnTo>
                  <a:lnTo>
                    <a:pt x="784221" y="436403"/>
                  </a:lnTo>
                  <a:lnTo>
                    <a:pt x="784221" y="446551"/>
                  </a:lnTo>
                  <a:lnTo>
                    <a:pt x="793669" y="446551"/>
                  </a:lnTo>
                  <a:lnTo>
                    <a:pt x="793669" y="456700"/>
                  </a:lnTo>
                  <a:lnTo>
                    <a:pt x="803118" y="456700"/>
                  </a:lnTo>
                  <a:lnTo>
                    <a:pt x="812566" y="456700"/>
                  </a:lnTo>
                  <a:lnTo>
                    <a:pt x="812566" y="466849"/>
                  </a:lnTo>
                  <a:lnTo>
                    <a:pt x="822015" y="466849"/>
                  </a:lnTo>
                  <a:lnTo>
                    <a:pt x="831463" y="466849"/>
                  </a:lnTo>
                  <a:lnTo>
                    <a:pt x="831463" y="476998"/>
                  </a:lnTo>
                  <a:lnTo>
                    <a:pt x="840912" y="476998"/>
                  </a:lnTo>
                  <a:lnTo>
                    <a:pt x="850360" y="476998"/>
                  </a:lnTo>
                  <a:lnTo>
                    <a:pt x="850360" y="487147"/>
                  </a:lnTo>
                  <a:lnTo>
                    <a:pt x="869257" y="487147"/>
                  </a:lnTo>
                  <a:lnTo>
                    <a:pt x="897602" y="487147"/>
                  </a:lnTo>
                  <a:lnTo>
                    <a:pt x="897602" y="497296"/>
                  </a:lnTo>
                  <a:lnTo>
                    <a:pt x="907051" y="497296"/>
                  </a:lnTo>
                  <a:lnTo>
                    <a:pt x="925948" y="497296"/>
                  </a:lnTo>
                  <a:lnTo>
                    <a:pt x="925948" y="507445"/>
                  </a:lnTo>
                  <a:lnTo>
                    <a:pt x="954293" y="507445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73190" y="517594"/>
                  </a:lnTo>
                  <a:lnTo>
                    <a:pt x="992087" y="517594"/>
                  </a:lnTo>
                  <a:lnTo>
                    <a:pt x="1001535" y="517594"/>
                  </a:lnTo>
                  <a:lnTo>
                    <a:pt x="1029881" y="517594"/>
                  </a:lnTo>
                  <a:lnTo>
                    <a:pt x="1029881" y="527743"/>
                  </a:lnTo>
                  <a:lnTo>
                    <a:pt x="1048777" y="527743"/>
                  </a:lnTo>
                  <a:lnTo>
                    <a:pt x="1048777" y="537892"/>
                  </a:lnTo>
                  <a:lnTo>
                    <a:pt x="1058226" y="537892"/>
                  </a:lnTo>
                  <a:lnTo>
                    <a:pt x="1067674" y="537892"/>
                  </a:lnTo>
                  <a:lnTo>
                    <a:pt x="1077123" y="537892"/>
                  </a:lnTo>
                  <a:lnTo>
                    <a:pt x="1096020" y="537892"/>
                  </a:lnTo>
                  <a:lnTo>
                    <a:pt x="1096020" y="548041"/>
                  </a:lnTo>
                  <a:lnTo>
                    <a:pt x="1105468" y="548041"/>
                  </a:lnTo>
                  <a:lnTo>
                    <a:pt x="1114917" y="548041"/>
                  </a:lnTo>
                  <a:lnTo>
                    <a:pt x="1124365" y="548041"/>
                  </a:lnTo>
                  <a:lnTo>
                    <a:pt x="1124365" y="558189"/>
                  </a:lnTo>
                  <a:lnTo>
                    <a:pt x="1133813" y="558189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52710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99953" y="578487"/>
                  </a:lnTo>
                  <a:lnTo>
                    <a:pt x="1218850" y="578487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47195" y="588636"/>
                  </a:lnTo>
                  <a:lnTo>
                    <a:pt x="1247195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84989" y="608934"/>
                  </a:lnTo>
                  <a:lnTo>
                    <a:pt x="1303886" y="608934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22782" y="619083"/>
                  </a:lnTo>
                  <a:lnTo>
                    <a:pt x="1322782" y="629232"/>
                  </a:lnTo>
                  <a:lnTo>
                    <a:pt x="1332231" y="629232"/>
                  </a:lnTo>
                  <a:lnTo>
                    <a:pt x="1332231" y="639381"/>
                  </a:lnTo>
                  <a:lnTo>
                    <a:pt x="1341679" y="639381"/>
                  </a:lnTo>
                  <a:lnTo>
                    <a:pt x="1341679" y="649530"/>
                  </a:lnTo>
                  <a:lnTo>
                    <a:pt x="1360576" y="649530"/>
                  </a:lnTo>
                  <a:lnTo>
                    <a:pt x="1370025" y="649530"/>
                  </a:lnTo>
                  <a:lnTo>
                    <a:pt x="1370025" y="659679"/>
                  </a:lnTo>
                  <a:lnTo>
                    <a:pt x="1379473" y="659679"/>
                  </a:lnTo>
                  <a:lnTo>
                    <a:pt x="1417267" y="659679"/>
                  </a:lnTo>
                  <a:lnTo>
                    <a:pt x="1417267" y="669827"/>
                  </a:lnTo>
                  <a:lnTo>
                    <a:pt x="1426715" y="669827"/>
                  </a:lnTo>
                  <a:lnTo>
                    <a:pt x="1436164" y="669827"/>
                  </a:lnTo>
                  <a:lnTo>
                    <a:pt x="1436164" y="679976"/>
                  </a:lnTo>
                  <a:lnTo>
                    <a:pt x="1445612" y="679976"/>
                  </a:lnTo>
                  <a:lnTo>
                    <a:pt x="1473958" y="679976"/>
                  </a:lnTo>
                  <a:lnTo>
                    <a:pt x="1492855" y="679976"/>
                  </a:lnTo>
                  <a:lnTo>
                    <a:pt x="1492855" y="690125"/>
                  </a:lnTo>
                  <a:lnTo>
                    <a:pt x="1492855" y="700274"/>
                  </a:lnTo>
                  <a:lnTo>
                    <a:pt x="1502303" y="700274"/>
                  </a:lnTo>
                  <a:lnTo>
                    <a:pt x="1511751" y="700274"/>
                  </a:lnTo>
                  <a:lnTo>
                    <a:pt x="1521200" y="700274"/>
                  </a:lnTo>
                  <a:lnTo>
                    <a:pt x="1521200" y="710423"/>
                  </a:lnTo>
                  <a:lnTo>
                    <a:pt x="1521200" y="720572"/>
                  </a:lnTo>
                  <a:lnTo>
                    <a:pt x="1530648" y="720572"/>
                  </a:lnTo>
                  <a:lnTo>
                    <a:pt x="1540097" y="720572"/>
                  </a:lnTo>
                  <a:lnTo>
                    <a:pt x="1540097" y="730721"/>
                  </a:lnTo>
                  <a:lnTo>
                    <a:pt x="1577891" y="730721"/>
                  </a:lnTo>
                  <a:lnTo>
                    <a:pt x="1587339" y="730721"/>
                  </a:lnTo>
                  <a:lnTo>
                    <a:pt x="1615684" y="730721"/>
                  </a:lnTo>
                  <a:lnTo>
                    <a:pt x="1615684" y="740870"/>
                  </a:lnTo>
                  <a:lnTo>
                    <a:pt x="1634581" y="740870"/>
                  </a:lnTo>
                  <a:lnTo>
                    <a:pt x="1653478" y="740870"/>
                  </a:lnTo>
                  <a:lnTo>
                    <a:pt x="1662927" y="740870"/>
                  </a:lnTo>
                  <a:lnTo>
                    <a:pt x="1662927" y="751019"/>
                  </a:lnTo>
                  <a:lnTo>
                    <a:pt x="1681824" y="751019"/>
                  </a:lnTo>
                  <a:lnTo>
                    <a:pt x="1691272" y="751019"/>
                  </a:lnTo>
                  <a:lnTo>
                    <a:pt x="1691272" y="761168"/>
                  </a:lnTo>
                  <a:lnTo>
                    <a:pt x="1710169" y="761168"/>
                  </a:lnTo>
                  <a:lnTo>
                    <a:pt x="1719617" y="761168"/>
                  </a:lnTo>
                  <a:lnTo>
                    <a:pt x="1729066" y="761168"/>
                  </a:lnTo>
                  <a:lnTo>
                    <a:pt x="1729066" y="771317"/>
                  </a:lnTo>
                  <a:lnTo>
                    <a:pt x="1738514" y="771317"/>
                  </a:lnTo>
                  <a:lnTo>
                    <a:pt x="1757411" y="771317"/>
                  </a:lnTo>
                  <a:lnTo>
                    <a:pt x="1766860" y="771317"/>
                  </a:lnTo>
                  <a:lnTo>
                    <a:pt x="1785757" y="771317"/>
                  </a:lnTo>
                  <a:lnTo>
                    <a:pt x="1785757" y="781465"/>
                  </a:lnTo>
                  <a:lnTo>
                    <a:pt x="1795205" y="781465"/>
                  </a:lnTo>
                  <a:lnTo>
                    <a:pt x="1814102" y="781465"/>
                  </a:lnTo>
                  <a:lnTo>
                    <a:pt x="1823550" y="781465"/>
                  </a:lnTo>
                  <a:lnTo>
                    <a:pt x="1842447" y="781465"/>
                  </a:lnTo>
                  <a:lnTo>
                    <a:pt x="1842447" y="791614"/>
                  </a:lnTo>
                  <a:lnTo>
                    <a:pt x="1880241" y="791614"/>
                  </a:lnTo>
                  <a:lnTo>
                    <a:pt x="1889689" y="791614"/>
                  </a:lnTo>
                  <a:lnTo>
                    <a:pt x="1889689" y="801763"/>
                  </a:lnTo>
                  <a:lnTo>
                    <a:pt x="1908586" y="801763"/>
                  </a:lnTo>
                  <a:lnTo>
                    <a:pt x="1918035" y="801763"/>
                  </a:lnTo>
                  <a:lnTo>
                    <a:pt x="1918035" y="811912"/>
                  </a:lnTo>
                  <a:lnTo>
                    <a:pt x="1946380" y="811912"/>
                  </a:lnTo>
                  <a:lnTo>
                    <a:pt x="1974725" y="811912"/>
                  </a:lnTo>
                  <a:lnTo>
                    <a:pt x="1984174" y="811912"/>
                  </a:lnTo>
                  <a:lnTo>
                    <a:pt x="1984174" y="822061"/>
                  </a:lnTo>
                  <a:lnTo>
                    <a:pt x="1993622" y="822061"/>
                  </a:lnTo>
                  <a:lnTo>
                    <a:pt x="2003071" y="822061"/>
                  </a:lnTo>
                  <a:lnTo>
                    <a:pt x="2012519" y="822061"/>
                  </a:lnTo>
                  <a:lnTo>
                    <a:pt x="2012519" y="832210"/>
                  </a:lnTo>
                  <a:lnTo>
                    <a:pt x="2059762" y="832210"/>
                  </a:lnTo>
                  <a:lnTo>
                    <a:pt x="2078658" y="832210"/>
                  </a:lnTo>
                  <a:lnTo>
                    <a:pt x="2097555" y="832210"/>
                  </a:lnTo>
                  <a:lnTo>
                    <a:pt x="2097555" y="842359"/>
                  </a:lnTo>
                  <a:lnTo>
                    <a:pt x="2125901" y="842359"/>
                  </a:lnTo>
                  <a:lnTo>
                    <a:pt x="2144798" y="842359"/>
                  </a:lnTo>
                  <a:lnTo>
                    <a:pt x="2144798" y="852508"/>
                  </a:lnTo>
                  <a:lnTo>
                    <a:pt x="2154246" y="852508"/>
                  </a:lnTo>
                  <a:lnTo>
                    <a:pt x="2163694" y="852508"/>
                  </a:lnTo>
                  <a:lnTo>
                    <a:pt x="2163694" y="862657"/>
                  </a:lnTo>
                  <a:lnTo>
                    <a:pt x="2173143" y="862657"/>
                  </a:lnTo>
                  <a:lnTo>
                    <a:pt x="2192040" y="862657"/>
                  </a:lnTo>
                  <a:lnTo>
                    <a:pt x="2192040" y="872806"/>
                  </a:lnTo>
                  <a:lnTo>
                    <a:pt x="2201488" y="872806"/>
                  </a:lnTo>
                  <a:lnTo>
                    <a:pt x="2239282" y="872806"/>
                  </a:lnTo>
                  <a:lnTo>
                    <a:pt x="2286524" y="872806"/>
                  </a:lnTo>
                  <a:lnTo>
                    <a:pt x="2286524" y="882955"/>
                  </a:lnTo>
                  <a:lnTo>
                    <a:pt x="2295973" y="882955"/>
                  </a:lnTo>
                  <a:lnTo>
                    <a:pt x="2305421" y="882955"/>
                  </a:lnTo>
                  <a:lnTo>
                    <a:pt x="2314870" y="882955"/>
                  </a:lnTo>
                  <a:lnTo>
                    <a:pt x="2314870" y="893103"/>
                  </a:lnTo>
                  <a:lnTo>
                    <a:pt x="2324318" y="893103"/>
                  </a:lnTo>
                  <a:lnTo>
                    <a:pt x="2343215" y="893103"/>
                  </a:lnTo>
                  <a:lnTo>
                    <a:pt x="2343215" y="903252"/>
                  </a:lnTo>
                  <a:lnTo>
                    <a:pt x="2352663" y="903252"/>
                  </a:lnTo>
                  <a:lnTo>
                    <a:pt x="2371560" y="903252"/>
                  </a:lnTo>
                  <a:lnTo>
                    <a:pt x="2371560" y="913401"/>
                  </a:lnTo>
                  <a:lnTo>
                    <a:pt x="2390457" y="913401"/>
                  </a:lnTo>
                  <a:lnTo>
                    <a:pt x="2409354" y="913401"/>
                  </a:lnTo>
                  <a:lnTo>
                    <a:pt x="2409354" y="923550"/>
                  </a:lnTo>
                  <a:lnTo>
                    <a:pt x="2456596" y="923550"/>
                  </a:lnTo>
                  <a:lnTo>
                    <a:pt x="2466045" y="923550"/>
                  </a:lnTo>
                  <a:lnTo>
                    <a:pt x="2494390" y="923550"/>
                  </a:lnTo>
                  <a:lnTo>
                    <a:pt x="2494390" y="933699"/>
                  </a:lnTo>
                  <a:lnTo>
                    <a:pt x="2579426" y="933699"/>
                  </a:lnTo>
                  <a:lnTo>
                    <a:pt x="2588875" y="933699"/>
                  </a:lnTo>
                  <a:lnTo>
                    <a:pt x="2607772" y="933699"/>
                  </a:lnTo>
                  <a:lnTo>
                    <a:pt x="2607772" y="943848"/>
                  </a:lnTo>
                  <a:lnTo>
                    <a:pt x="2617220" y="943848"/>
                  </a:lnTo>
                  <a:lnTo>
                    <a:pt x="2626669" y="943848"/>
                  </a:lnTo>
                  <a:lnTo>
                    <a:pt x="2664462" y="943848"/>
                  </a:lnTo>
                  <a:lnTo>
                    <a:pt x="2664462" y="953997"/>
                  </a:lnTo>
                  <a:lnTo>
                    <a:pt x="2673911" y="953997"/>
                  </a:lnTo>
                  <a:lnTo>
                    <a:pt x="2683359" y="953997"/>
                  </a:lnTo>
                  <a:lnTo>
                    <a:pt x="2692808" y="953997"/>
                  </a:lnTo>
                  <a:lnTo>
                    <a:pt x="2692808" y="964146"/>
                  </a:lnTo>
                  <a:lnTo>
                    <a:pt x="2721153" y="964146"/>
                  </a:lnTo>
                  <a:lnTo>
                    <a:pt x="2730601" y="964146"/>
                  </a:lnTo>
                  <a:lnTo>
                    <a:pt x="2749498" y="964146"/>
                  </a:lnTo>
                  <a:lnTo>
                    <a:pt x="2749498" y="974295"/>
                  </a:lnTo>
                  <a:lnTo>
                    <a:pt x="2768395" y="974295"/>
                  </a:lnTo>
                  <a:lnTo>
                    <a:pt x="2777844" y="974295"/>
                  </a:lnTo>
                  <a:lnTo>
                    <a:pt x="2796741" y="974295"/>
                  </a:lnTo>
                  <a:lnTo>
                    <a:pt x="2796741" y="984444"/>
                  </a:lnTo>
                  <a:lnTo>
                    <a:pt x="2806189" y="984444"/>
                  </a:lnTo>
                </a:path>
              </a:pathLst>
            </a:custGeom>
            <a:ln w="30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246951" y="4518429"/>
              <a:ext cx="2806700" cy="852805"/>
            </a:xfrm>
            <a:custGeom>
              <a:avLst/>
              <a:gdLst/>
              <a:ahLst/>
              <a:cxnLst/>
              <a:rect l="l" t="t" r="r" b="b"/>
              <a:pathLst>
                <a:path w="2806700" h="852804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9448" y="20297"/>
                  </a:lnTo>
                  <a:lnTo>
                    <a:pt x="18896" y="20297"/>
                  </a:lnTo>
                  <a:lnTo>
                    <a:pt x="18896" y="30446"/>
                  </a:lnTo>
                  <a:lnTo>
                    <a:pt x="18896" y="40595"/>
                  </a:lnTo>
                  <a:lnTo>
                    <a:pt x="37793" y="40595"/>
                  </a:lnTo>
                  <a:lnTo>
                    <a:pt x="47242" y="40595"/>
                  </a:lnTo>
                  <a:lnTo>
                    <a:pt x="47242" y="50744"/>
                  </a:lnTo>
                  <a:lnTo>
                    <a:pt x="56690" y="50744"/>
                  </a:lnTo>
                  <a:lnTo>
                    <a:pt x="56690" y="60893"/>
                  </a:lnTo>
                  <a:lnTo>
                    <a:pt x="66139" y="60893"/>
                  </a:lnTo>
                  <a:lnTo>
                    <a:pt x="66139" y="71042"/>
                  </a:lnTo>
                  <a:lnTo>
                    <a:pt x="75587" y="71042"/>
                  </a:lnTo>
                  <a:lnTo>
                    <a:pt x="75587" y="81191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94484" y="101489"/>
                  </a:lnTo>
                  <a:lnTo>
                    <a:pt x="103932" y="101489"/>
                  </a:lnTo>
                  <a:lnTo>
                    <a:pt x="113381" y="101489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51175" y="131935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9520" y="152233"/>
                  </a:lnTo>
                  <a:lnTo>
                    <a:pt x="179520" y="162382"/>
                  </a:lnTo>
                  <a:lnTo>
                    <a:pt x="179520" y="172531"/>
                  </a:lnTo>
                  <a:lnTo>
                    <a:pt x="188968" y="172531"/>
                  </a:lnTo>
                  <a:lnTo>
                    <a:pt x="188968" y="182680"/>
                  </a:lnTo>
                  <a:lnTo>
                    <a:pt x="198417" y="182680"/>
                  </a:lnTo>
                  <a:lnTo>
                    <a:pt x="198417" y="192829"/>
                  </a:lnTo>
                  <a:lnTo>
                    <a:pt x="207865" y="192829"/>
                  </a:lnTo>
                  <a:lnTo>
                    <a:pt x="217314" y="192829"/>
                  </a:lnTo>
                  <a:lnTo>
                    <a:pt x="217314" y="202978"/>
                  </a:lnTo>
                  <a:lnTo>
                    <a:pt x="226762" y="202978"/>
                  </a:lnTo>
                  <a:lnTo>
                    <a:pt x="226762" y="213127"/>
                  </a:lnTo>
                  <a:lnTo>
                    <a:pt x="226762" y="223275"/>
                  </a:lnTo>
                  <a:lnTo>
                    <a:pt x="236211" y="223275"/>
                  </a:lnTo>
                  <a:lnTo>
                    <a:pt x="245659" y="223275"/>
                  </a:lnTo>
                  <a:lnTo>
                    <a:pt x="245659" y="233424"/>
                  </a:lnTo>
                  <a:lnTo>
                    <a:pt x="255108" y="233424"/>
                  </a:lnTo>
                  <a:lnTo>
                    <a:pt x="255108" y="243573"/>
                  </a:lnTo>
                  <a:lnTo>
                    <a:pt x="264556" y="243573"/>
                  </a:lnTo>
                  <a:lnTo>
                    <a:pt x="264556" y="253722"/>
                  </a:lnTo>
                  <a:lnTo>
                    <a:pt x="274005" y="253722"/>
                  </a:lnTo>
                  <a:lnTo>
                    <a:pt x="274005" y="263871"/>
                  </a:lnTo>
                  <a:lnTo>
                    <a:pt x="283453" y="263871"/>
                  </a:lnTo>
                  <a:lnTo>
                    <a:pt x="292901" y="263871"/>
                  </a:lnTo>
                  <a:lnTo>
                    <a:pt x="292901" y="274020"/>
                  </a:lnTo>
                  <a:lnTo>
                    <a:pt x="302350" y="274020"/>
                  </a:lnTo>
                  <a:lnTo>
                    <a:pt x="311798" y="274020"/>
                  </a:lnTo>
                  <a:lnTo>
                    <a:pt x="311798" y="284169"/>
                  </a:lnTo>
                  <a:lnTo>
                    <a:pt x="321247" y="284169"/>
                  </a:lnTo>
                  <a:lnTo>
                    <a:pt x="330695" y="284169"/>
                  </a:lnTo>
                  <a:lnTo>
                    <a:pt x="330695" y="294318"/>
                  </a:lnTo>
                  <a:lnTo>
                    <a:pt x="340144" y="294318"/>
                  </a:lnTo>
                  <a:lnTo>
                    <a:pt x="340144" y="304467"/>
                  </a:lnTo>
                  <a:lnTo>
                    <a:pt x="349592" y="304467"/>
                  </a:lnTo>
                  <a:lnTo>
                    <a:pt x="359041" y="304467"/>
                  </a:lnTo>
                  <a:lnTo>
                    <a:pt x="359041" y="314616"/>
                  </a:lnTo>
                  <a:lnTo>
                    <a:pt x="368489" y="314616"/>
                  </a:lnTo>
                  <a:lnTo>
                    <a:pt x="377937" y="314616"/>
                  </a:lnTo>
                  <a:lnTo>
                    <a:pt x="377937" y="324765"/>
                  </a:lnTo>
                  <a:lnTo>
                    <a:pt x="387386" y="324765"/>
                  </a:lnTo>
                  <a:lnTo>
                    <a:pt x="396834" y="324765"/>
                  </a:lnTo>
                  <a:lnTo>
                    <a:pt x="396834" y="334913"/>
                  </a:lnTo>
                  <a:lnTo>
                    <a:pt x="396834" y="345062"/>
                  </a:lnTo>
                  <a:lnTo>
                    <a:pt x="406283" y="345062"/>
                  </a:lnTo>
                  <a:lnTo>
                    <a:pt x="406283" y="355211"/>
                  </a:lnTo>
                  <a:lnTo>
                    <a:pt x="415731" y="355211"/>
                  </a:lnTo>
                  <a:lnTo>
                    <a:pt x="415731" y="365360"/>
                  </a:lnTo>
                  <a:lnTo>
                    <a:pt x="425180" y="365360"/>
                  </a:lnTo>
                  <a:lnTo>
                    <a:pt x="434628" y="365360"/>
                  </a:lnTo>
                  <a:lnTo>
                    <a:pt x="444077" y="365360"/>
                  </a:lnTo>
                  <a:lnTo>
                    <a:pt x="444077" y="375509"/>
                  </a:lnTo>
                  <a:lnTo>
                    <a:pt x="453525" y="375509"/>
                  </a:lnTo>
                  <a:lnTo>
                    <a:pt x="453525" y="385658"/>
                  </a:lnTo>
                  <a:lnTo>
                    <a:pt x="462974" y="385658"/>
                  </a:lnTo>
                  <a:lnTo>
                    <a:pt x="472422" y="385658"/>
                  </a:lnTo>
                  <a:lnTo>
                    <a:pt x="481870" y="385658"/>
                  </a:lnTo>
                  <a:lnTo>
                    <a:pt x="481870" y="395807"/>
                  </a:lnTo>
                  <a:lnTo>
                    <a:pt x="491319" y="395807"/>
                  </a:lnTo>
                  <a:lnTo>
                    <a:pt x="500767" y="395807"/>
                  </a:lnTo>
                  <a:lnTo>
                    <a:pt x="500767" y="405956"/>
                  </a:lnTo>
                  <a:lnTo>
                    <a:pt x="510216" y="405956"/>
                  </a:lnTo>
                  <a:lnTo>
                    <a:pt x="519664" y="405956"/>
                  </a:lnTo>
                  <a:lnTo>
                    <a:pt x="519664" y="416105"/>
                  </a:lnTo>
                  <a:lnTo>
                    <a:pt x="529113" y="416105"/>
                  </a:lnTo>
                  <a:lnTo>
                    <a:pt x="529113" y="426254"/>
                  </a:lnTo>
                  <a:lnTo>
                    <a:pt x="538561" y="426254"/>
                  </a:lnTo>
                  <a:lnTo>
                    <a:pt x="538561" y="436403"/>
                  </a:lnTo>
                  <a:lnTo>
                    <a:pt x="548010" y="436403"/>
                  </a:lnTo>
                  <a:lnTo>
                    <a:pt x="548010" y="446551"/>
                  </a:lnTo>
                  <a:lnTo>
                    <a:pt x="566906" y="446551"/>
                  </a:lnTo>
                  <a:lnTo>
                    <a:pt x="576355" y="446551"/>
                  </a:lnTo>
                  <a:lnTo>
                    <a:pt x="576355" y="456700"/>
                  </a:lnTo>
                  <a:lnTo>
                    <a:pt x="585803" y="456700"/>
                  </a:lnTo>
                  <a:lnTo>
                    <a:pt x="585803" y="466849"/>
                  </a:lnTo>
                  <a:lnTo>
                    <a:pt x="595252" y="466849"/>
                  </a:lnTo>
                  <a:lnTo>
                    <a:pt x="604700" y="466849"/>
                  </a:lnTo>
                  <a:lnTo>
                    <a:pt x="604700" y="476998"/>
                  </a:lnTo>
                  <a:lnTo>
                    <a:pt x="614149" y="476998"/>
                  </a:lnTo>
                  <a:lnTo>
                    <a:pt x="614149" y="487147"/>
                  </a:lnTo>
                  <a:lnTo>
                    <a:pt x="642494" y="487147"/>
                  </a:lnTo>
                  <a:lnTo>
                    <a:pt x="680288" y="487147"/>
                  </a:lnTo>
                  <a:lnTo>
                    <a:pt x="699185" y="487147"/>
                  </a:lnTo>
                  <a:lnTo>
                    <a:pt x="699185" y="497296"/>
                  </a:lnTo>
                  <a:lnTo>
                    <a:pt x="708633" y="497296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36979" y="507445"/>
                  </a:lnTo>
                  <a:lnTo>
                    <a:pt x="755875" y="507445"/>
                  </a:lnTo>
                  <a:lnTo>
                    <a:pt x="774772" y="507445"/>
                  </a:lnTo>
                  <a:lnTo>
                    <a:pt x="774772" y="517594"/>
                  </a:lnTo>
                  <a:lnTo>
                    <a:pt x="812566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50360" y="527743"/>
                  </a:lnTo>
                  <a:lnTo>
                    <a:pt x="869257" y="527743"/>
                  </a:lnTo>
                  <a:lnTo>
                    <a:pt x="869257" y="537892"/>
                  </a:lnTo>
                  <a:lnTo>
                    <a:pt x="888154" y="537892"/>
                  </a:lnTo>
                  <a:lnTo>
                    <a:pt x="935396" y="537892"/>
                  </a:lnTo>
                  <a:lnTo>
                    <a:pt x="944844" y="537892"/>
                  </a:lnTo>
                  <a:lnTo>
                    <a:pt x="973190" y="537892"/>
                  </a:lnTo>
                  <a:lnTo>
                    <a:pt x="973190" y="548041"/>
                  </a:lnTo>
                  <a:lnTo>
                    <a:pt x="992087" y="548041"/>
                  </a:lnTo>
                  <a:lnTo>
                    <a:pt x="1001535" y="548041"/>
                  </a:lnTo>
                  <a:lnTo>
                    <a:pt x="1039329" y="548041"/>
                  </a:lnTo>
                  <a:lnTo>
                    <a:pt x="1039329" y="558189"/>
                  </a:lnTo>
                  <a:lnTo>
                    <a:pt x="1048777" y="558189"/>
                  </a:lnTo>
                  <a:lnTo>
                    <a:pt x="1067674" y="558189"/>
                  </a:lnTo>
                  <a:lnTo>
                    <a:pt x="1077123" y="558189"/>
                  </a:lnTo>
                  <a:lnTo>
                    <a:pt x="1077123" y="568338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81056" y="578487"/>
                  </a:lnTo>
                  <a:lnTo>
                    <a:pt x="1199953" y="578487"/>
                  </a:lnTo>
                  <a:lnTo>
                    <a:pt x="1199953" y="588636"/>
                  </a:lnTo>
                  <a:lnTo>
                    <a:pt x="1209401" y="588636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28298" y="598785"/>
                  </a:lnTo>
                  <a:lnTo>
                    <a:pt x="1237746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75540" y="608934"/>
                  </a:lnTo>
                  <a:lnTo>
                    <a:pt x="1294437" y="608934"/>
                  </a:lnTo>
                  <a:lnTo>
                    <a:pt x="1294437" y="619083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41679" y="619083"/>
                  </a:lnTo>
                  <a:lnTo>
                    <a:pt x="1341679" y="629232"/>
                  </a:lnTo>
                  <a:lnTo>
                    <a:pt x="1407819" y="629232"/>
                  </a:lnTo>
                  <a:lnTo>
                    <a:pt x="1417267" y="629232"/>
                  </a:lnTo>
                  <a:lnTo>
                    <a:pt x="1426715" y="629232"/>
                  </a:lnTo>
                  <a:lnTo>
                    <a:pt x="1426715" y="639381"/>
                  </a:lnTo>
                  <a:lnTo>
                    <a:pt x="1436164" y="639381"/>
                  </a:lnTo>
                  <a:lnTo>
                    <a:pt x="1502303" y="639381"/>
                  </a:lnTo>
                  <a:lnTo>
                    <a:pt x="1502303" y="649530"/>
                  </a:lnTo>
                  <a:lnTo>
                    <a:pt x="1511751" y="649530"/>
                  </a:lnTo>
                  <a:lnTo>
                    <a:pt x="1521200" y="649530"/>
                  </a:lnTo>
                  <a:lnTo>
                    <a:pt x="1530648" y="649530"/>
                  </a:lnTo>
                  <a:lnTo>
                    <a:pt x="1530648" y="659679"/>
                  </a:lnTo>
                  <a:lnTo>
                    <a:pt x="1549545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25133" y="679976"/>
                  </a:lnTo>
                  <a:lnTo>
                    <a:pt x="1644030" y="679976"/>
                  </a:lnTo>
                  <a:lnTo>
                    <a:pt x="1653478" y="679976"/>
                  </a:lnTo>
                  <a:lnTo>
                    <a:pt x="1662927" y="679976"/>
                  </a:lnTo>
                  <a:lnTo>
                    <a:pt x="1672375" y="679976"/>
                  </a:lnTo>
                  <a:lnTo>
                    <a:pt x="1672375" y="690125"/>
                  </a:lnTo>
                  <a:lnTo>
                    <a:pt x="1681824" y="690125"/>
                  </a:lnTo>
                  <a:lnTo>
                    <a:pt x="1710169" y="690125"/>
                  </a:lnTo>
                  <a:lnTo>
                    <a:pt x="1710169" y="700274"/>
                  </a:lnTo>
                  <a:lnTo>
                    <a:pt x="1719617" y="700274"/>
                  </a:lnTo>
                  <a:lnTo>
                    <a:pt x="1729066" y="700274"/>
                  </a:lnTo>
                  <a:lnTo>
                    <a:pt x="1776308" y="700274"/>
                  </a:lnTo>
                  <a:lnTo>
                    <a:pt x="1804653" y="700274"/>
                  </a:lnTo>
                  <a:lnTo>
                    <a:pt x="1804653" y="710423"/>
                  </a:lnTo>
                  <a:lnTo>
                    <a:pt x="1814102" y="710423"/>
                  </a:lnTo>
                  <a:lnTo>
                    <a:pt x="1814102" y="720572"/>
                  </a:lnTo>
                  <a:lnTo>
                    <a:pt x="1832999" y="720572"/>
                  </a:lnTo>
                  <a:lnTo>
                    <a:pt x="1851896" y="720572"/>
                  </a:lnTo>
                  <a:lnTo>
                    <a:pt x="1918035" y="720572"/>
                  </a:lnTo>
                  <a:lnTo>
                    <a:pt x="1918035" y="730721"/>
                  </a:lnTo>
                  <a:lnTo>
                    <a:pt x="1927483" y="730721"/>
                  </a:lnTo>
                  <a:lnTo>
                    <a:pt x="1946380" y="730721"/>
                  </a:lnTo>
                  <a:lnTo>
                    <a:pt x="1974725" y="730721"/>
                  </a:lnTo>
                  <a:lnTo>
                    <a:pt x="1974725" y="740870"/>
                  </a:lnTo>
                  <a:lnTo>
                    <a:pt x="2031416" y="740870"/>
                  </a:lnTo>
                  <a:lnTo>
                    <a:pt x="2059762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35349" y="751019"/>
                  </a:lnTo>
                  <a:lnTo>
                    <a:pt x="2144798" y="751019"/>
                  </a:lnTo>
                  <a:lnTo>
                    <a:pt x="2144798" y="761168"/>
                  </a:lnTo>
                  <a:lnTo>
                    <a:pt x="2154246" y="761168"/>
                  </a:lnTo>
                  <a:lnTo>
                    <a:pt x="2182591" y="761168"/>
                  </a:lnTo>
                  <a:lnTo>
                    <a:pt x="2182591" y="771317"/>
                  </a:lnTo>
                  <a:lnTo>
                    <a:pt x="2201488" y="771317"/>
                  </a:lnTo>
                  <a:lnTo>
                    <a:pt x="2201488" y="781465"/>
                  </a:lnTo>
                  <a:lnTo>
                    <a:pt x="2239282" y="781465"/>
                  </a:lnTo>
                  <a:lnTo>
                    <a:pt x="2258179" y="781465"/>
                  </a:lnTo>
                  <a:lnTo>
                    <a:pt x="2277076" y="781465"/>
                  </a:lnTo>
                  <a:lnTo>
                    <a:pt x="2277076" y="791614"/>
                  </a:lnTo>
                  <a:lnTo>
                    <a:pt x="2295973" y="791614"/>
                  </a:lnTo>
                  <a:lnTo>
                    <a:pt x="2324318" y="791614"/>
                  </a:lnTo>
                  <a:lnTo>
                    <a:pt x="2324318" y="801763"/>
                  </a:lnTo>
                  <a:lnTo>
                    <a:pt x="2362112" y="801763"/>
                  </a:lnTo>
                  <a:lnTo>
                    <a:pt x="2371560" y="801763"/>
                  </a:lnTo>
                  <a:lnTo>
                    <a:pt x="2371560" y="811912"/>
                  </a:lnTo>
                  <a:lnTo>
                    <a:pt x="2399906" y="811912"/>
                  </a:lnTo>
                  <a:lnTo>
                    <a:pt x="2409354" y="811912"/>
                  </a:lnTo>
                  <a:lnTo>
                    <a:pt x="2418803" y="811912"/>
                  </a:lnTo>
                  <a:lnTo>
                    <a:pt x="2456596" y="811912"/>
                  </a:lnTo>
                  <a:lnTo>
                    <a:pt x="2456596" y="822061"/>
                  </a:lnTo>
                  <a:lnTo>
                    <a:pt x="2466045" y="822061"/>
                  </a:lnTo>
                  <a:lnTo>
                    <a:pt x="2475493" y="822061"/>
                  </a:lnTo>
                  <a:lnTo>
                    <a:pt x="2588875" y="822061"/>
                  </a:lnTo>
                  <a:lnTo>
                    <a:pt x="2617220" y="822061"/>
                  </a:lnTo>
                  <a:lnTo>
                    <a:pt x="2617220" y="832210"/>
                  </a:lnTo>
                  <a:lnTo>
                    <a:pt x="2655014" y="832210"/>
                  </a:lnTo>
                  <a:lnTo>
                    <a:pt x="2692808" y="832210"/>
                  </a:lnTo>
                  <a:lnTo>
                    <a:pt x="2692808" y="842359"/>
                  </a:lnTo>
                  <a:lnTo>
                    <a:pt x="2740050" y="842359"/>
                  </a:lnTo>
                  <a:lnTo>
                    <a:pt x="2749498" y="842359"/>
                  </a:lnTo>
                  <a:lnTo>
                    <a:pt x="2777844" y="842359"/>
                  </a:lnTo>
                  <a:lnTo>
                    <a:pt x="2806189" y="842359"/>
                  </a:lnTo>
                  <a:lnTo>
                    <a:pt x="2806189" y="852508"/>
                  </a:lnTo>
                </a:path>
              </a:pathLst>
            </a:custGeom>
            <a:ln w="302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23425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74446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5468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7649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27511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785332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52985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952985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952985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689312" y="6271638"/>
            <a:ext cx="489584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75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624972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8105775" cy="77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Do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these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curves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proportional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(PH)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assumption?</a:t>
            </a:r>
            <a:endParaRPr sz="2200">
              <a:latin typeface="Arial"/>
              <a:cs typeface="Arial"/>
            </a:endParaRPr>
          </a:p>
          <a:p>
            <a:pPr marL="133985" algn="ctr">
              <a:lnSpc>
                <a:spcPct val="100000"/>
              </a:lnSpc>
              <a:spcBef>
                <a:spcPts val="1580"/>
              </a:spcBef>
              <a:tabLst>
                <a:tab pos="4070985" algn="l"/>
              </a:tabLst>
            </a:pP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Proportional</a:t>
            </a:r>
            <a:r>
              <a:rPr sz="1400" b="1" spc="-8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Hazard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	NPH</a:t>
            </a:r>
            <a:r>
              <a:rPr sz="1400" b="1" spc="-3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Diminishing</a:t>
            </a:r>
            <a:r>
              <a:rPr sz="1400" b="1" spc="-6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Effect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1840" y="2128412"/>
            <a:ext cx="3000375" cy="1446530"/>
            <a:chOff x="1051840" y="2128412"/>
            <a:chExt cx="3000375" cy="1446530"/>
          </a:xfrm>
        </p:grpSpPr>
        <p:sp>
          <p:nvSpPr>
            <p:cNvPr id="6" name="object 6"/>
            <p:cNvSpPr/>
            <p:nvPr/>
          </p:nvSpPr>
          <p:spPr>
            <a:xfrm>
              <a:off x="1127427" y="3493390"/>
              <a:ext cx="2607945" cy="81280"/>
            </a:xfrm>
            <a:custGeom>
              <a:avLst/>
              <a:gdLst/>
              <a:ahLst/>
              <a:cxnLst/>
              <a:rect l="l" t="t" r="r" b="b"/>
              <a:pathLst>
                <a:path w="2607945" h="81279">
                  <a:moveTo>
                    <a:pt x="0" y="0"/>
                  </a:moveTo>
                  <a:lnTo>
                    <a:pt x="2607772" y="0"/>
                  </a:lnTo>
                </a:path>
                <a:path w="260794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05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668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131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594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571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5199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840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1840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840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1840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1840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1840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426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427" y="2184180"/>
              <a:ext cx="2806700" cy="1086485"/>
            </a:xfrm>
            <a:custGeom>
              <a:avLst/>
              <a:gdLst/>
              <a:ahLst/>
              <a:cxnLst/>
              <a:rect l="l" t="t" r="r" b="b"/>
              <a:pathLst>
                <a:path w="2806700" h="1086485">
                  <a:moveTo>
                    <a:pt x="0" y="0"/>
                  </a:moveTo>
                  <a:lnTo>
                    <a:pt x="0" y="10148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75587" y="60893"/>
                  </a:lnTo>
                  <a:lnTo>
                    <a:pt x="75587" y="71042"/>
                  </a:lnTo>
                  <a:lnTo>
                    <a:pt x="85036" y="71042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103932" y="91340"/>
                  </a:lnTo>
                  <a:lnTo>
                    <a:pt x="103932" y="101489"/>
                  </a:lnTo>
                  <a:lnTo>
                    <a:pt x="103932" y="111637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41726" y="142084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0072" y="162382"/>
                  </a:lnTo>
                  <a:lnTo>
                    <a:pt x="179520" y="162382"/>
                  </a:lnTo>
                  <a:lnTo>
                    <a:pt x="188968" y="162382"/>
                  </a:lnTo>
                  <a:lnTo>
                    <a:pt x="188968" y="172531"/>
                  </a:lnTo>
                  <a:lnTo>
                    <a:pt x="198417" y="172531"/>
                  </a:lnTo>
                  <a:lnTo>
                    <a:pt x="217314" y="172531"/>
                  </a:lnTo>
                  <a:lnTo>
                    <a:pt x="217314" y="182680"/>
                  </a:lnTo>
                  <a:lnTo>
                    <a:pt x="226762" y="182680"/>
                  </a:lnTo>
                  <a:lnTo>
                    <a:pt x="226762" y="192829"/>
                  </a:lnTo>
                  <a:lnTo>
                    <a:pt x="236211" y="192829"/>
                  </a:lnTo>
                  <a:lnTo>
                    <a:pt x="245659" y="192829"/>
                  </a:lnTo>
                  <a:lnTo>
                    <a:pt x="245659" y="202978"/>
                  </a:lnTo>
                  <a:lnTo>
                    <a:pt x="255108" y="202978"/>
                  </a:lnTo>
                  <a:lnTo>
                    <a:pt x="255108" y="213127"/>
                  </a:lnTo>
                  <a:lnTo>
                    <a:pt x="255108" y="223275"/>
                  </a:lnTo>
                  <a:lnTo>
                    <a:pt x="264556" y="223275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292901" y="243573"/>
                  </a:lnTo>
                  <a:lnTo>
                    <a:pt x="302350" y="243573"/>
                  </a:lnTo>
                  <a:lnTo>
                    <a:pt x="311798" y="243573"/>
                  </a:lnTo>
                  <a:lnTo>
                    <a:pt x="311798" y="253722"/>
                  </a:lnTo>
                  <a:lnTo>
                    <a:pt x="311798" y="263871"/>
                  </a:lnTo>
                  <a:lnTo>
                    <a:pt x="321247" y="263871"/>
                  </a:lnTo>
                  <a:lnTo>
                    <a:pt x="330695" y="263871"/>
                  </a:lnTo>
                  <a:lnTo>
                    <a:pt x="330695" y="274020"/>
                  </a:lnTo>
                  <a:lnTo>
                    <a:pt x="340144" y="274020"/>
                  </a:lnTo>
                  <a:lnTo>
                    <a:pt x="349592" y="274020"/>
                  </a:lnTo>
                  <a:lnTo>
                    <a:pt x="349592" y="284169"/>
                  </a:lnTo>
                  <a:lnTo>
                    <a:pt x="359041" y="284169"/>
                  </a:lnTo>
                  <a:lnTo>
                    <a:pt x="359041" y="294318"/>
                  </a:lnTo>
                  <a:lnTo>
                    <a:pt x="368489" y="294318"/>
                  </a:lnTo>
                  <a:lnTo>
                    <a:pt x="377937" y="294318"/>
                  </a:lnTo>
                  <a:lnTo>
                    <a:pt x="377937" y="304467"/>
                  </a:lnTo>
                  <a:lnTo>
                    <a:pt x="387386" y="304467"/>
                  </a:lnTo>
                  <a:lnTo>
                    <a:pt x="396834" y="304467"/>
                  </a:lnTo>
                  <a:lnTo>
                    <a:pt x="396834" y="314616"/>
                  </a:lnTo>
                  <a:lnTo>
                    <a:pt x="406283" y="314616"/>
                  </a:lnTo>
                  <a:lnTo>
                    <a:pt x="415731" y="314616"/>
                  </a:lnTo>
                  <a:lnTo>
                    <a:pt x="415731" y="324765"/>
                  </a:lnTo>
                  <a:lnTo>
                    <a:pt x="425180" y="324765"/>
                  </a:lnTo>
                  <a:lnTo>
                    <a:pt x="425180" y="334913"/>
                  </a:lnTo>
                  <a:lnTo>
                    <a:pt x="434628" y="334913"/>
                  </a:lnTo>
                  <a:lnTo>
                    <a:pt x="444077" y="334913"/>
                  </a:lnTo>
                  <a:lnTo>
                    <a:pt x="444077" y="345062"/>
                  </a:lnTo>
                  <a:lnTo>
                    <a:pt x="453525" y="345062"/>
                  </a:lnTo>
                  <a:lnTo>
                    <a:pt x="453525" y="355211"/>
                  </a:lnTo>
                  <a:lnTo>
                    <a:pt x="462974" y="355211"/>
                  </a:lnTo>
                  <a:lnTo>
                    <a:pt x="462974" y="365360"/>
                  </a:lnTo>
                  <a:lnTo>
                    <a:pt x="481870" y="365360"/>
                  </a:lnTo>
                  <a:lnTo>
                    <a:pt x="481870" y="375509"/>
                  </a:lnTo>
                  <a:lnTo>
                    <a:pt x="491319" y="375509"/>
                  </a:lnTo>
                  <a:lnTo>
                    <a:pt x="500767" y="375509"/>
                  </a:lnTo>
                  <a:lnTo>
                    <a:pt x="500767" y="385658"/>
                  </a:lnTo>
                  <a:lnTo>
                    <a:pt x="519664" y="385658"/>
                  </a:lnTo>
                  <a:lnTo>
                    <a:pt x="529113" y="385658"/>
                  </a:lnTo>
                  <a:lnTo>
                    <a:pt x="538561" y="385658"/>
                  </a:lnTo>
                  <a:lnTo>
                    <a:pt x="538561" y="395807"/>
                  </a:lnTo>
                  <a:lnTo>
                    <a:pt x="548010" y="395807"/>
                  </a:lnTo>
                  <a:lnTo>
                    <a:pt x="548010" y="405956"/>
                  </a:lnTo>
                  <a:lnTo>
                    <a:pt x="557458" y="405956"/>
                  </a:lnTo>
                  <a:lnTo>
                    <a:pt x="566906" y="405956"/>
                  </a:lnTo>
                  <a:lnTo>
                    <a:pt x="566906" y="416105"/>
                  </a:lnTo>
                  <a:lnTo>
                    <a:pt x="576355" y="416105"/>
                  </a:lnTo>
                  <a:lnTo>
                    <a:pt x="585803" y="416105"/>
                  </a:lnTo>
                  <a:lnTo>
                    <a:pt x="585803" y="426254"/>
                  </a:lnTo>
                  <a:lnTo>
                    <a:pt x="585803" y="436403"/>
                  </a:lnTo>
                  <a:lnTo>
                    <a:pt x="604700" y="436403"/>
                  </a:lnTo>
                  <a:lnTo>
                    <a:pt x="614149" y="436403"/>
                  </a:lnTo>
                  <a:lnTo>
                    <a:pt x="623597" y="436403"/>
                  </a:lnTo>
                  <a:lnTo>
                    <a:pt x="623597" y="446551"/>
                  </a:lnTo>
                  <a:lnTo>
                    <a:pt x="633046" y="446551"/>
                  </a:lnTo>
                  <a:lnTo>
                    <a:pt x="651943" y="446551"/>
                  </a:lnTo>
                  <a:lnTo>
                    <a:pt x="651943" y="456700"/>
                  </a:lnTo>
                  <a:lnTo>
                    <a:pt x="661391" y="456700"/>
                  </a:lnTo>
                  <a:lnTo>
                    <a:pt x="670839" y="456700"/>
                  </a:lnTo>
                  <a:lnTo>
                    <a:pt x="670839" y="466849"/>
                  </a:lnTo>
                  <a:lnTo>
                    <a:pt x="680288" y="466849"/>
                  </a:lnTo>
                  <a:lnTo>
                    <a:pt x="699185" y="466849"/>
                  </a:lnTo>
                  <a:lnTo>
                    <a:pt x="699185" y="476998"/>
                  </a:lnTo>
                  <a:lnTo>
                    <a:pt x="708633" y="476998"/>
                  </a:lnTo>
                  <a:lnTo>
                    <a:pt x="708633" y="487147"/>
                  </a:lnTo>
                  <a:lnTo>
                    <a:pt x="718082" y="487147"/>
                  </a:lnTo>
                  <a:lnTo>
                    <a:pt x="727530" y="487147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46427" y="497296"/>
                  </a:lnTo>
                  <a:lnTo>
                    <a:pt x="746427" y="507445"/>
                  </a:lnTo>
                  <a:lnTo>
                    <a:pt x="755875" y="507445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793669" y="527743"/>
                  </a:lnTo>
                  <a:lnTo>
                    <a:pt x="803118" y="527743"/>
                  </a:lnTo>
                  <a:lnTo>
                    <a:pt x="812566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50360" y="537892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69257" y="568338"/>
                  </a:lnTo>
                  <a:lnTo>
                    <a:pt x="878705" y="568338"/>
                  </a:lnTo>
                  <a:lnTo>
                    <a:pt x="888154" y="568338"/>
                  </a:lnTo>
                  <a:lnTo>
                    <a:pt x="888154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44844" y="598785"/>
                  </a:lnTo>
                  <a:lnTo>
                    <a:pt x="954293" y="598785"/>
                  </a:lnTo>
                  <a:lnTo>
                    <a:pt x="963741" y="598785"/>
                  </a:lnTo>
                  <a:lnTo>
                    <a:pt x="963741" y="608934"/>
                  </a:lnTo>
                  <a:lnTo>
                    <a:pt x="973190" y="608934"/>
                  </a:lnTo>
                  <a:lnTo>
                    <a:pt x="982638" y="608934"/>
                  </a:lnTo>
                  <a:lnTo>
                    <a:pt x="982638" y="619083"/>
                  </a:lnTo>
                  <a:lnTo>
                    <a:pt x="992087" y="619083"/>
                  </a:lnTo>
                  <a:lnTo>
                    <a:pt x="1001535" y="619083"/>
                  </a:lnTo>
                  <a:lnTo>
                    <a:pt x="1010984" y="619083"/>
                  </a:lnTo>
                  <a:lnTo>
                    <a:pt x="1010984" y="629232"/>
                  </a:lnTo>
                  <a:lnTo>
                    <a:pt x="1020432" y="629232"/>
                  </a:lnTo>
                  <a:lnTo>
                    <a:pt x="1039329" y="629232"/>
                  </a:lnTo>
                  <a:lnTo>
                    <a:pt x="1048777" y="629232"/>
                  </a:lnTo>
                  <a:lnTo>
                    <a:pt x="1048777" y="639381"/>
                  </a:lnTo>
                  <a:lnTo>
                    <a:pt x="1058226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105468" y="649530"/>
                  </a:lnTo>
                  <a:lnTo>
                    <a:pt x="1105468" y="659679"/>
                  </a:lnTo>
                  <a:lnTo>
                    <a:pt x="1114917" y="659679"/>
                  </a:lnTo>
                  <a:lnTo>
                    <a:pt x="1114917" y="669827"/>
                  </a:lnTo>
                  <a:lnTo>
                    <a:pt x="1124365" y="669827"/>
                  </a:lnTo>
                  <a:lnTo>
                    <a:pt x="1133813" y="669827"/>
                  </a:lnTo>
                  <a:lnTo>
                    <a:pt x="1133813" y="679976"/>
                  </a:lnTo>
                  <a:lnTo>
                    <a:pt x="1143262" y="679976"/>
                  </a:lnTo>
                  <a:lnTo>
                    <a:pt x="1162159" y="679976"/>
                  </a:lnTo>
                  <a:lnTo>
                    <a:pt x="1162159" y="690125"/>
                  </a:lnTo>
                  <a:lnTo>
                    <a:pt x="1171607" y="690125"/>
                  </a:lnTo>
                  <a:lnTo>
                    <a:pt x="1181056" y="690125"/>
                  </a:lnTo>
                  <a:lnTo>
                    <a:pt x="1181056" y="700274"/>
                  </a:lnTo>
                  <a:lnTo>
                    <a:pt x="1181056" y="710423"/>
                  </a:lnTo>
                  <a:lnTo>
                    <a:pt x="1190504" y="710423"/>
                  </a:lnTo>
                  <a:lnTo>
                    <a:pt x="1199953" y="710423"/>
                  </a:lnTo>
                  <a:lnTo>
                    <a:pt x="1199953" y="720572"/>
                  </a:lnTo>
                  <a:lnTo>
                    <a:pt x="1209401" y="720572"/>
                  </a:lnTo>
                  <a:lnTo>
                    <a:pt x="1218850" y="720572"/>
                  </a:lnTo>
                  <a:lnTo>
                    <a:pt x="1218850" y="730721"/>
                  </a:lnTo>
                  <a:lnTo>
                    <a:pt x="1237746" y="730721"/>
                  </a:lnTo>
                  <a:lnTo>
                    <a:pt x="1247195" y="730721"/>
                  </a:lnTo>
                  <a:lnTo>
                    <a:pt x="1266092" y="730721"/>
                  </a:lnTo>
                  <a:lnTo>
                    <a:pt x="1266092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03886" y="751019"/>
                  </a:lnTo>
                  <a:lnTo>
                    <a:pt x="1322782" y="751019"/>
                  </a:lnTo>
                  <a:lnTo>
                    <a:pt x="1322782" y="761168"/>
                  </a:lnTo>
                  <a:lnTo>
                    <a:pt x="1332231" y="761168"/>
                  </a:lnTo>
                  <a:lnTo>
                    <a:pt x="1341679" y="761168"/>
                  </a:lnTo>
                  <a:lnTo>
                    <a:pt x="1351128" y="761168"/>
                  </a:lnTo>
                  <a:lnTo>
                    <a:pt x="1351128" y="771317"/>
                  </a:lnTo>
                  <a:lnTo>
                    <a:pt x="1370025" y="771317"/>
                  </a:lnTo>
                  <a:lnTo>
                    <a:pt x="1398370" y="771317"/>
                  </a:lnTo>
                  <a:lnTo>
                    <a:pt x="1407819" y="771317"/>
                  </a:lnTo>
                  <a:lnTo>
                    <a:pt x="1417267" y="771317"/>
                  </a:lnTo>
                  <a:lnTo>
                    <a:pt x="1417267" y="781465"/>
                  </a:lnTo>
                  <a:lnTo>
                    <a:pt x="1455061" y="781465"/>
                  </a:lnTo>
                  <a:lnTo>
                    <a:pt x="1473958" y="781465"/>
                  </a:lnTo>
                  <a:lnTo>
                    <a:pt x="1473958" y="791614"/>
                  </a:lnTo>
                  <a:lnTo>
                    <a:pt x="1483406" y="791614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11751" y="801763"/>
                  </a:lnTo>
                  <a:lnTo>
                    <a:pt x="1530648" y="801763"/>
                  </a:lnTo>
                  <a:lnTo>
                    <a:pt x="1540097" y="801763"/>
                  </a:lnTo>
                  <a:lnTo>
                    <a:pt x="1549545" y="801763"/>
                  </a:lnTo>
                  <a:lnTo>
                    <a:pt x="1549545" y="811912"/>
                  </a:lnTo>
                  <a:lnTo>
                    <a:pt x="1558994" y="811912"/>
                  </a:lnTo>
                  <a:lnTo>
                    <a:pt x="1568442" y="811912"/>
                  </a:lnTo>
                  <a:lnTo>
                    <a:pt x="1568442" y="822061"/>
                  </a:lnTo>
                  <a:lnTo>
                    <a:pt x="1596788" y="822061"/>
                  </a:lnTo>
                  <a:lnTo>
                    <a:pt x="1606236" y="822061"/>
                  </a:lnTo>
                  <a:lnTo>
                    <a:pt x="1606236" y="832210"/>
                  </a:lnTo>
                  <a:lnTo>
                    <a:pt x="1615684" y="832210"/>
                  </a:lnTo>
                  <a:lnTo>
                    <a:pt x="1625133" y="832210"/>
                  </a:lnTo>
                  <a:lnTo>
                    <a:pt x="1634581" y="832210"/>
                  </a:lnTo>
                  <a:lnTo>
                    <a:pt x="1634581" y="842359"/>
                  </a:lnTo>
                  <a:lnTo>
                    <a:pt x="1644030" y="842359"/>
                  </a:lnTo>
                  <a:lnTo>
                    <a:pt x="1653478" y="842359"/>
                  </a:lnTo>
                  <a:lnTo>
                    <a:pt x="1653478" y="852508"/>
                  </a:lnTo>
                  <a:lnTo>
                    <a:pt x="1672375" y="852508"/>
                  </a:lnTo>
                  <a:lnTo>
                    <a:pt x="1672375" y="862657"/>
                  </a:lnTo>
                  <a:lnTo>
                    <a:pt x="1681824" y="862657"/>
                  </a:lnTo>
                  <a:lnTo>
                    <a:pt x="1700720" y="862657"/>
                  </a:lnTo>
                  <a:lnTo>
                    <a:pt x="1710169" y="862657"/>
                  </a:lnTo>
                  <a:lnTo>
                    <a:pt x="1719617" y="862657"/>
                  </a:lnTo>
                  <a:lnTo>
                    <a:pt x="1719617" y="872806"/>
                  </a:lnTo>
                  <a:lnTo>
                    <a:pt x="1729066" y="872806"/>
                  </a:lnTo>
                  <a:lnTo>
                    <a:pt x="1747963" y="872806"/>
                  </a:lnTo>
                  <a:lnTo>
                    <a:pt x="1747963" y="882955"/>
                  </a:lnTo>
                  <a:lnTo>
                    <a:pt x="1757411" y="882955"/>
                  </a:lnTo>
                  <a:lnTo>
                    <a:pt x="1766860" y="882955"/>
                  </a:lnTo>
                  <a:lnTo>
                    <a:pt x="1776308" y="882955"/>
                  </a:lnTo>
                  <a:lnTo>
                    <a:pt x="1776308" y="893103"/>
                  </a:lnTo>
                  <a:lnTo>
                    <a:pt x="1785757" y="893103"/>
                  </a:lnTo>
                  <a:lnTo>
                    <a:pt x="1795205" y="893103"/>
                  </a:lnTo>
                  <a:lnTo>
                    <a:pt x="1804653" y="893103"/>
                  </a:lnTo>
                  <a:lnTo>
                    <a:pt x="1804653" y="903252"/>
                  </a:lnTo>
                  <a:lnTo>
                    <a:pt x="1814102" y="903252"/>
                  </a:lnTo>
                  <a:lnTo>
                    <a:pt x="1823550" y="903252"/>
                  </a:lnTo>
                  <a:lnTo>
                    <a:pt x="1842447" y="903252"/>
                  </a:lnTo>
                  <a:lnTo>
                    <a:pt x="1842447" y="913401"/>
                  </a:lnTo>
                  <a:lnTo>
                    <a:pt x="1880241" y="913401"/>
                  </a:lnTo>
                  <a:lnTo>
                    <a:pt x="1899138" y="913401"/>
                  </a:lnTo>
                  <a:lnTo>
                    <a:pt x="1918035" y="913401"/>
                  </a:lnTo>
                  <a:lnTo>
                    <a:pt x="1936932" y="913401"/>
                  </a:lnTo>
                  <a:lnTo>
                    <a:pt x="1936932" y="923550"/>
                  </a:lnTo>
                  <a:lnTo>
                    <a:pt x="1946380" y="923550"/>
                  </a:lnTo>
                  <a:lnTo>
                    <a:pt x="1965277" y="923550"/>
                  </a:lnTo>
                  <a:lnTo>
                    <a:pt x="1974725" y="923550"/>
                  </a:lnTo>
                  <a:lnTo>
                    <a:pt x="1974725" y="933699"/>
                  </a:lnTo>
                  <a:lnTo>
                    <a:pt x="1984174" y="933699"/>
                  </a:lnTo>
                  <a:lnTo>
                    <a:pt x="2003071" y="933699"/>
                  </a:lnTo>
                  <a:lnTo>
                    <a:pt x="2012519" y="933699"/>
                  </a:lnTo>
                  <a:lnTo>
                    <a:pt x="2012519" y="943848"/>
                  </a:lnTo>
                  <a:lnTo>
                    <a:pt x="2021968" y="943848"/>
                  </a:lnTo>
                  <a:lnTo>
                    <a:pt x="2031416" y="943848"/>
                  </a:lnTo>
                  <a:lnTo>
                    <a:pt x="2069210" y="943848"/>
                  </a:lnTo>
                  <a:lnTo>
                    <a:pt x="2069210" y="953997"/>
                  </a:lnTo>
                  <a:lnTo>
                    <a:pt x="2078658" y="953997"/>
                  </a:lnTo>
                  <a:lnTo>
                    <a:pt x="2088107" y="953997"/>
                  </a:lnTo>
                  <a:lnTo>
                    <a:pt x="2116452" y="953997"/>
                  </a:lnTo>
                  <a:lnTo>
                    <a:pt x="2116452" y="964146"/>
                  </a:lnTo>
                  <a:lnTo>
                    <a:pt x="2144798" y="964146"/>
                  </a:lnTo>
                  <a:lnTo>
                    <a:pt x="2201488" y="964146"/>
                  </a:lnTo>
                  <a:lnTo>
                    <a:pt x="2201488" y="974295"/>
                  </a:lnTo>
                  <a:lnTo>
                    <a:pt x="2210937" y="974295"/>
                  </a:lnTo>
                  <a:lnTo>
                    <a:pt x="2229834" y="974295"/>
                  </a:lnTo>
                  <a:lnTo>
                    <a:pt x="2229834" y="984444"/>
                  </a:lnTo>
                  <a:lnTo>
                    <a:pt x="2258179" y="984444"/>
                  </a:lnTo>
                  <a:lnTo>
                    <a:pt x="2295973" y="984444"/>
                  </a:lnTo>
                  <a:lnTo>
                    <a:pt x="2295973" y="994592"/>
                  </a:lnTo>
                  <a:lnTo>
                    <a:pt x="2305421" y="994592"/>
                  </a:lnTo>
                  <a:lnTo>
                    <a:pt x="2324318" y="994592"/>
                  </a:lnTo>
                  <a:lnTo>
                    <a:pt x="2324318" y="1004741"/>
                  </a:lnTo>
                  <a:lnTo>
                    <a:pt x="2343215" y="1004741"/>
                  </a:lnTo>
                  <a:lnTo>
                    <a:pt x="2362112" y="1004741"/>
                  </a:lnTo>
                  <a:lnTo>
                    <a:pt x="2371560" y="1004741"/>
                  </a:lnTo>
                  <a:lnTo>
                    <a:pt x="2390457" y="1004741"/>
                  </a:lnTo>
                  <a:lnTo>
                    <a:pt x="2390457" y="1014890"/>
                  </a:lnTo>
                  <a:lnTo>
                    <a:pt x="2399906" y="1014890"/>
                  </a:lnTo>
                  <a:lnTo>
                    <a:pt x="2418803" y="1014890"/>
                  </a:lnTo>
                  <a:lnTo>
                    <a:pt x="2428251" y="1014890"/>
                  </a:lnTo>
                  <a:lnTo>
                    <a:pt x="2428251" y="1025039"/>
                  </a:lnTo>
                  <a:lnTo>
                    <a:pt x="2437700" y="1025039"/>
                  </a:lnTo>
                  <a:lnTo>
                    <a:pt x="2447148" y="1025039"/>
                  </a:lnTo>
                  <a:lnTo>
                    <a:pt x="2475493" y="1025039"/>
                  </a:lnTo>
                  <a:lnTo>
                    <a:pt x="2475493" y="1035188"/>
                  </a:lnTo>
                  <a:lnTo>
                    <a:pt x="2494390" y="1035188"/>
                  </a:lnTo>
                  <a:lnTo>
                    <a:pt x="2532184" y="1035188"/>
                  </a:lnTo>
                  <a:lnTo>
                    <a:pt x="2579426" y="1035188"/>
                  </a:lnTo>
                  <a:lnTo>
                    <a:pt x="2598323" y="1035188"/>
                  </a:lnTo>
                  <a:lnTo>
                    <a:pt x="2598323" y="1045337"/>
                  </a:lnTo>
                  <a:lnTo>
                    <a:pt x="2617220" y="1045337"/>
                  </a:lnTo>
                  <a:lnTo>
                    <a:pt x="2617220" y="1055486"/>
                  </a:lnTo>
                  <a:lnTo>
                    <a:pt x="2636117" y="1055486"/>
                  </a:lnTo>
                  <a:lnTo>
                    <a:pt x="2645565" y="1055486"/>
                  </a:lnTo>
                  <a:lnTo>
                    <a:pt x="2655014" y="1055486"/>
                  </a:lnTo>
                  <a:lnTo>
                    <a:pt x="2664462" y="1055486"/>
                  </a:lnTo>
                  <a:lnTo>
                    <a:pt x="2664462" y="1065635"/>
                  </a:lnTo>
                  <a:lnTo>
                    <a:pt x="2683359" y="1065635"/>
                  </a:lnTo>
                  <a:lnTo>
                    <a:pt x="2740050" y="1065635"/>
                  </a:lnTo>
                  <a:lnTo>
                    <a:pt x="2758947" y="1065635"/>
                  </a:lnTo>
                  <a:lnTo>
                    <a:pt x="2768395" y="1065635"/>
                  </a:lnTo>
                  <a:lnTo>
                    <a:pt x="2768395" y="1075784"/>
                  </a:lnTo>
                  <a:lnTo>
                    <a:pt x="2777844" y="1075784"/>
                  </a:lnTo>
                  <a:lnTo>
                    <a:pt x="2806189" y="1075784"/>
                  </a:lnTo>
                  <a:lnTo>
                    <a:pt x="2806189" y="1085933"/>
                  </a:lnTo>
                </a:path>
              </a:pathLst>
            </a:custGeom>
            <a:ln w="30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427" y="2184180"/>
              <a:ext cx="2806700" cy="771525"/>
            </a:xfrm>
            <a:custGeom>
              <a:avLst/>
              <a:gdLst/>
              <a:ahLst/>
              <a:cxnLst/>
              <a:rect l="l" t="t" r="r" b="b"/>
              <a:pathLst>
                <a:path w="2806700" h="771525">
                  <a:moveTo>
                    <a:pt x="0" y="0"/>
                  </a:move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47242" y="10148"/>
                  </a:lnTo>
                  <a:lnTo>
                    <a:pt x="47242" y="20297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85036" y="30446"/>
                  </a:lnTo>
                  <a:lnTo>
                    <a:pt x="94484" y="30446"/>
                  </a:lnTo>
                  <a:lnTo>
                    <a:pt x="94484" y="40595"/>
                  </a:lnTo>
                  <a:lnTo>
                    <a:pt x="103932" y="40595"/>
                  </a:lnTo>
                  <a:lnTo>
                    <a:pt x="113381" y="40595"/>
                  </a:lnTo>
                  <a:lnTo>
                    <a:pt x="122829" y="40595"/>
                  </a:lnTo>
                  <a:lnTo>
                    <a:pt x="122829" y="50744"/>
                  </a:lnTo>
                  <a:lnTo>
                    <a:pt x="132278" y="50744"/>
                  </a:lnTo>
                  <a:lnTo>
                    <a:pt x="132278" y="60893"/>
                  </a:lnTo>
                  <a:lnTo>
                    <a:pt x="141726" y="60893"/>
                  </a:lnTo>
                  <a:lnTo>
                    <a:pt x="151175" y="60893"/>
                  </a:lnTo>
                  <a:lnTo>
                    <a:pt x="160623" y="60893"/>
                  </a:lnTo>
                  <a:lnTo>
                    <a:pt x="160623" y="71042"/>
                  </a:lnTo>
                  <a:lnTo>
                    <a:pt x="170072" y="71042"/>
                  </a:lnTo>
                  <a:lnTo>
                    <a:pt x="170072" y="81191"/>
                  </a:lnTo>
                  <a:lnTo>
                    <a:pt x="188968" y="81191"/>
                  </a:lnTo>
                  <a:lnTo>
                    <a:pt x="198417" y="81191"/>
                  </a:lnTo>
                  <a:lnTo>
                    <a:pt x="217314" y="81191"/>
                  </a:lnTo>
                  <a:lnTo>
                    <a:pt x="217314" y="91340"/>
                  </a:lnTo>
                  <a:lnTo>
                    <a:pt x="236211" y="91340"/>
                  </a:lnTo>
                  <a:lnTo>
                    <a:pt x="245659" y="91340"/>
                  </a:lnTo>
                  <a:lnTo>
                    <a:pt x="255108" y="91340"/>
                  </a:lnTo>
                  <a:lnTo>
                    <a:pt x="255108" y="101489"/>
                  </a:lnTo>
                  <a:lnTo>
                    <a:pt x="264556" y="101489"/>
                  </a:lnTo>
                  <a:lnTo>
                    <a:pt x="292901" y="101489"/>
                  </a:lnTo>
                  <a:lnTo>
                    <a:pt x="292901" y="111637"/>
                  </a:lnTo>
                  <a:lnTo>
                    <a:pt x="302350" y="111637"/>
                  </a:lnTo>
                  <a:lnTo>
                    <a:pt x="311798" y="111637"/>
                  </a:lnTo>
                  <a:lnTo>
                    <a:pt x="321247" y="111637"/>
                  </a:lnTo>
                  <a:lnTo>
                    <a:pt x="321247" y="121786"/>
                  </a:lnTo>
                  <a:lnTo>
                    <a:pt x="330695" y="121786"/>
                  </a:lnTo>
                  <a:lnTo>
                    <a:pt x="340144" y="121786"/>
                  </a:lnTo>
                  <a:lnTo>
                    <a:pt x="340144" y="131935"/>
                  </a:lnTo>
                  <a:lnTo>
                    <a:pt x="349592" y="131935"/>
                  </a:lnTo>
                  <a:lnTo>
                    <a:pt x="359041" y="131935"/>
                  </a:lnTo>
                  <a:lnTo>
                    <a:pt x="359041" y="142084"/>
                  </a:lnTo>
                  <a:lnTo>
                    <a:pt x="368489" y="142084"/>
                  </a:lnTo>
                  <a:lnTo>
                    <a:pt x="377937" y="142084"/>
                  </a:lnTo>
                  <a:lnTo>
                    <a:pt x="377937" y="152233"/>
                  </a:lnTo>
                  <a:lnTo>
                    <a:pt x="387386" y="152233"/>
                  </a:lnTo>
                  <a:lnTo>
                    <a:pt x="396834" y="152233"/>
                  </a:lnTo>
                  <a:lnTo>
                    <a:pt x="396834" y="162382"/>
                  </a:lnTo>
                  <a:lnTo>
                    <a:pt x="415731" y="162382"/>
                  </a:lnTo>
                  <a:lnTo>
                    <a:pt x="425180" y="162382"/>
                  </a:lnTo>
                  <a:lnTo>
                    <a:pt x="434628" y="162382"/>
                  </a:lnTo>
                  <a:lnTo>
                    <a:pt x="434628" y="172531"/>
                  </a:lnTo>
                  <a:lnTo>
                    <a:pt x="444077" y="172531"/>
                  </a:lnTo>
                  <a:lnTo>
                    <a:pt x="453525" y="172531"/>
                  </a:lnTo>
                  <a:lnTo>
                    <a:pt x="462974" y="172531"/>
                  </a:lnTo>
                  <a:lnTo>
                    <a:pt x="462974" y="182680"/>
                  </a:lnTo>
                  <a:lnTo>
                    <a:pt x="472422" y="182680"/>
                  </a:lnTo>
                  <a:lnTo>
                    <a:pt x="481870" y="182680"/>
                  </a:lnTo>
                  <a:lnTo>
                    <a:pt x="481870" y="192829"/>
                  </a:lnTo>
                  <a:lnTo>
                    <a:pt x="491319" y="192829"/>
                  </a:lnTo>
                  <a:lnTo>
                    <a:pt x="519664" y="192829"/>
                  </a:lnTo>
                  <a:lnTo>
                    <a:pt x="529113" y="192829"/>
                  </a:lnTo>
                  <a:lnTo>
                    <a:pt x="529113" y="202978"/>
                  </a:lnTo>
                  <a:lnTo>
                    <a:pt x="538561" y="202978"/>
                  </a:lnTo>
                  <a:lnTo>
                    <a:pt x="548010" y="202978"/>
                  </a:lnTo>
                  <a:lnTo>
                    <a:pt x="566906" y="202978"/>
                  </a:lnTo>
                  <a:lnTo>
                    <a:pt x="566906" y="213127"/>
                  </a:lnTo>
                  <a:lnTo>
                    <a:pt x="576355" y="213127"/>
                  </a:lnTo>
                  <a:lnTo>
                    <a:pt x="585803" y="213127"/>
                  </a:lnTo>
                  <a:lnTo>
                    <a:pt x="585803" y="223275"/>
                  </a:lnTo>
                  <a:lnTo>
                    <a:pt x="595252" y="223275"/>
                  </a:lnTo>
                  <a:lnTo>
                    <a:pt x="604700" y="223275"/>
                  </a:lnTo>
                  <a:lnTo>
                    <a:pt x="604700" y="233424"/>
                  </a:lnTo>
                  <a:lnTo>
                    <a:pt x="623597" y="233424"/>
                  </a:lnTo>
                  <a:lnTo>
                    <a:pt x="623597" y="243573"/>
                  </a:lnTo>
                  <a:lnTo>
                    <a:pt x="642494" y="243573"/>
                  </a:lnTo>
                  <a:lnTo>
                    <a:pt x="651943" y="243573"/>
                  </a:lnTo>
                  <a:lnTo>
                    <a:pt x="670839" y="243573"/>
                  </a:lnTo>
                  <a:lnTo>
                    <a:pt x="670839" y="253722"/>
                  </a:lnTo>
                  <a:lnTo>
                    <a:pt x="689736" y="253722"/>
                  </a:lnTo>
                  <a:lnTo>
                    <a:pt x="689736" y="263871"/>
                  </a:lnTo>
                  <a:lnTo>
                    <a:pt x="699185" y="263871"/>
                  </a:lnTo>
                  <a:lnTo>
                    <a:pt x="699185" y="274020"/>
                  </a:lnTo>
                  <a:lnTo>
                    <a:pt x="727530" y="274020"/>
                  </a:lnTo>
                  <a:lnTo>
                    <a:pt x="736979" y="274020"/>
                  </a:lnTo>
                  <a:lnTo>
                    <a:pt x="736979" y="284169"/>
                  </a:lnTo>
                  <a:lnTo>
                    <a:pt x="746427" y="284169"/>
                  </a:lnTo>
                  <a:lnTo>
                    <a:pt x="765324" y="284169"/>
                  </a:lnTo>
                  <a:lnTo>
                    <a:pt x="765324" y="294318"/>
                  </a:lnTo>
                  <a:lnTo>
                    <a:pt x="774772" y="294318"/>
                  </a:lnTo>
                  <a:lnTo>
                    <a:pt x="793669" y="294318"/>
                  </a:lnTo>
                  <a:lnTo>
                    <a:pt x="793669" y="304467"/>
                  </a:lnTo>
                  <a:lnTo>
                    <a:pt x="812566" y="304467"/>
                  </a:lnTo>
                  <a:lnTo>
                    <a:pt x="831463" y="304467"/>
                  </a:lnTo>
                  <a:lnTo>
                    <a:pt x="840912" y="304467"/>
                  </a:lnTo>
                  <a:lnTo>
                    <a:pt x="840912" y="314616"/>
                  </a:lnTo>
                  <a:lnTo>
                    <a:pt x="859808" y="314616"/>
                  </a:lnTo>
                  <a:lnTo>
                    <a:pt x="859808" y="324765"/>
                  </a:lnTo>
                  <a:lnTo>
                    <a:pt x="869257" y="324765"/>
                  </a:lnTo>
                  <a:lnTo>
                    <a:pt x="878705" y="324765"/>
                  </a:lnTo>
                  <a:lnTo>
                    <a:pt x="897602" y="324765"/>
                  </a:lnTo>
                  <a:lnTo>
                    <a:pt x="897602" y="334913"/>
                  </a:lnTo>
                  <a:lnTo>
                    <a:pt x="907051" y="334913"/>
                  </a:lnTo>
                  <a:lnTo>
                    <a:pt x="925948" y="334913"/>
                  </a:lnTo>
                  <a:lnTo>
                    <a:pt x="935396" y="334913"/>
                  </a:lnTo>
                  <a:lnTo>
                    <a:pt x="935396" y="345062"/>
                  </a:lnTo>
                  <a:lnTo>
                    <a:pt x="963741" y="345062"/>
                  </a:lnTo>
                  <a:lnTo>
                    <a:pt x="973190" y="345062"/>
                  </a:lnTo>
                  <a:lnTo>
                    <a:pt x="1001535" y="345062"/>
                  </a:lnTo>
                  <a:lnTo>
                    <a:pt x="1001535" y="355211"/>
                  </a:lnTo>
                  <a:lnTo>
                    <a:pt x="1010984" y="355211"/>
                  </a:lnTo>
                  <a:lnTo>
                    <a:pt x="1020432" y="355211"/>
                  </a:lnTo>
                  <a:lnTo>
                    <a:pt x="1020432" y="365360"/>
                  </a:lnTo>
                  <a:lnTo>
                    <a:pt x="1029881" y="365360"/>
                  </a:lnTo>
                  <a:lnTo>
                    <a:pt x="1048777" y="365360"/>
                  </a:lnTo>
                  <a:lnTo>
                    <a:pt x="1058226" y="365360"/>
                  </a:lnTo>
                  <a:lnTo>
                    <a:pt x="1058226" y="375509"/>
                  </a:lnTo>
                  <a:lnTo>
                    <a:pt x="1067674" y="375509"/>
                  </a:lnTo>
                  <a:lnTo>
                    <a:pt x="1077123" y="375509"/>
                  </a:lnTo>
                  <a:lnTo>
                    <a:pt x="1077123" y="385658"/>
                  </a:lnTo>
                  <a:lnTo>
                    <a:pt x="1086571" y="385658"/>
                  </a:lnTo>
                  <a:lnTo>
                    <a:pt x="1096020" y="385658"/>
                  </a:lnTo>
                  <a:lnTo>
                    <a:pt x="1096020" y="395807"/>
                  </a:lnTo>
                  <a:lnTo>
                    <a:pt x="1124365" y="395807"/>
                  </a:lnTo>
                  <a:lnTo>
                    <a:pt x="1133813" y="395807"/>
                  </a:lnTo>
                  <a:lnTo>
                    <a:pt x="1143262" y="395807"/>
                  </a:lnTo>
                  <a:lnTo>
                    <a:pt x="1143262" y="405956"/>
                  </a:lnTo>
                  <a:lnTo>
                    <a:pt x="1152710" y="405956"/>
                  </a:lnTo>
                  <a:lnTo>
                    <a:pt x="1162159" y="405956"/>
                  </a:lnTo>
                  <a:lnTo>
                    <a:pt x="1162159" y="416105"/>
                  </a:lnTo>
                  <a:lnTo>
                    <a:pt x="1181056" y="416105"/>
                  </a:lnTo>
                  <a:lnTo>
                    <a:pt x="1199953" y="416105"/>
                  </a:lnTo>
                  <a:lnTo>
                    <a:pt x="1199953" y="426254"/>
                  </a:lnTo>
                  <a:lnTo>
                    <a:pt x="1209401" y="426254"/>
                  </a:lnTo>
                  <a:lnTo>
                    <a:pt x="1218850" y="426254"/>
                  </a:lnTo>
                  <a:lnTo>
                    <a:pt x="1228298" y="426254"/>
                  </a:lnTo>
                  <a:lnTo>
                    <a:pt x="1228298" y="436403"/>
                  </a:lnTo>
                  <a:lnTo>
                    <a:pt x="1237746" y="436403"/>
                  </a:lnTo>
                  <a:lnTo>
                    <a:pt x="1247195" y="436403"/>
                  </a:lnTo>
                  <a:lnTo>
                    <a:pt x="1256643" y="436403"/>
                  </a:lnTo>
                  <a:lnTo>
                    <a:pt x="1256643" y="446551"/>
                  </a:lnTo>
                  <a:lnTo>
                    <a:pt x="1266092" y="446551"/>
                  </a:lnTo>
                  <a:lnTo>
                    <a:pt x="1303886" y="446551"/>
                  </a:lnTo>
                  <a:lnTo>
                    <a:pt x="1313334" y="446551"/>
                  </a:lnTo>
                  <a:lnTo>
                    <a:pt x="1313334" y="456700"/>
                  </a:lnTo>
                  <a:lnTo>
                    <a:pt x="1341679" y="456700"/>
                  </a:lnTo>
                  <a:lnTo>
                    <a:pt x="1341679" y="466849"/>
                  </a:lnTo>
                  <a:lnTo>
                    <a:pt x="1351128" y="466849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26715" y="476998"/>
                  </a:lnTo>
                  <a:lnTo>
                    <a:pt x="1426715" y="487147"/>
                  </a:lnTo>
                  <a:lnTo>
                    <a:pt x="1436164" y="487147"/>
                  </a:lnTo>
                  <a:lnTo>
                    <a:pt x="1455061" y="487147"/>
                  </a:lnTo>
                  <a:lnTo>
                    <a:pt x="1464509" y="487147"/>
                  </a:lnTo>
                  <a:lnTo>
                    <a:pt x="1464509" y="497296"/>
                  </a:lnTo>
                  <a:lnTo>
                    <a:pt x="1473958" y="497296"/>
                  </a:lnTo>
                  <a:lnTo>
                    <a:pt x="1502303" y="497296"/>
                  </a:lnTo>
                  <a:lnTo>
                    <a:pt x="1502303" y="507445"/>
                  </a:lnTo>
                  <a:lnTo>
                    <a:pt x="1511751" y="507445"/>
                  </a:lnTo>
                  <a:lnTo>
                    <a:pt x="1521200" y="507445"/>
                  </a:lnTo>
                  <a:lnTo>
                    <a:pt x="1530648" y="507445"/>
                  </a:lnTo>
                  <a:lnTo>
                    <a:pt x="1530648" y="517594"/>
                  </a:lnTo>
                  <a:lnTo>
                    <a:pt x="1549545" y="517594"/>
                  </a:lnTo>
                  <a:lnTo>
                    <a:pt x="1568442" y="517594"/>
                  </a:lnTo>
                  <a:lnTo>
                    <a:pt x="1568442" y="527743"/>
                  </a:lnTo>
                  <a:lnTo>
                    <a:pt x="1577891" y="527743"/>
                  </a:lnTo>
                  <a:lnTo>
                    <a:pt x="1577891" y="537892"/>
                  </a:lnTo>
                  <a:lnTo>
                    <a:pt x="1625133" y="537892"/>
                  </a:lnTo>
                  <a:lnTo>
                    <a:pt x="1644030" y="537892"/>
                  </a:lnTo>
                  <a:lnTo>
                    <a:pt x="1653478" y="537892"/>
                  </a:lnTo>
                  <a:lnTo>
                    <a:pt x="1662927" y="537892"/>
                  </a:lnTo>
                  <a:lnTo>
                    <a:pt x="1662927" y="548041"/>
                  </a:lnTo>
                  <a:lnTo>
                    <a:pt x="1672375" y="548041"/>
                  </a:lnTo>
                  <a:lnTo>
                    <a:pt x="1681824" y="548041"/>
                  </a:lnTo>
                  <a:lnTo>
                    <a:pt x="1691272" y="548041"/>
                  </a:lnTo>
                  <a:lnTo>
                    <a:pt x="1691272" y="558189"/>
                  </a:lnTo>
                  <a:lnTo>
                    <a:pt x="1710169" y="558189"/>
                  </a:lnTo>
                  <a:lnTo>
                    <a:pt x="1710169" y="568338"/>
                  </a:lnTo>
                  <a:lnTo>
                    <a:pt x="1729066" y="568338"/>
                  </a:lnTo>
                  <a:lnTo>
                    <a:pt x="1738514" y="568338"/>
                  </a:lnTo>
                  <a:lnTo>
                    <a:pt x="1738514" y="578487"/>
                  </a:lnTo>
                  <a:lnTo>
                    <a:pt x="1766860" y="578487"/>
                  </a:lnTo>
                  <a:lnTo>
                    <a:pt x="1785757" y="578487"/>
                  </a:lnTo>
                  <a:lnTo>
                    <a:pt x="1804653" y="578487"/>
                  </a:lnTo>
                  <a:lnTo>
                    <a:pt x="1804653" y="588636"/>
                  </a:lnTo>
                  <a:lnTo>
                    <a:pt x="1814102" y="588636"/>
                  </a:lnTo>
                  <a:lnTo>
                    <a:pt x="1823550" y="588636"/>
                  </a:lnTo>
                  <a:lnTo>
                    <a:pt x="1832999" y="588636"/>
                  </a:lnTo>
                  <a:lnTo>
                    <a:pt x="1832999" y="598785"/>
                  </a:lnTo>
                  <a:lnTo>
                    <a:pt x="1870793" y="598785"/>
                  </a:lnTo>
                  <a:lnTo>
                    <a:pt x="1899138" y="598785"/>
                  </a:lnTo>
                  <a:lnTo>
                    <a:pt x="1908586" y="598785"/>
                  </a:lnTo>
                  <a:lnTo>
                    <a:pt x="1908586" y="608934"/>
                  </a:lnTo>
                  <a:lnTo>
                    <a:pt x="1918035" y="608934"/>
                  </a:lnTo>
                  <a:lnTo>
                    <a:pt x="1936932" y="608934"/>
                  </a:lnTo>
                  <a:lnTo>
                    <a:pt x="1946380" y="608934"/>
                  </a:lnTo>
                  <a:lnTo>
                    <a:pt x="1946380" y="619083"/>
                  </a:lnTo>
                  <a:lnTo>
                    <a:pt x="1965277" y="619083"/>
                  </a:lnTo>
                  <a:lnTo>
                    <a:pt x="1993622" y="619083"/>
                  </a:lnTo>
                  <a:lnTo>
                    <a:pt x="2021968" y="619083"/>
                  </a:lnTo>
                  <a:lnTo>
                    <a:pt x="2021968" y="629232"/>
                  </a:lnTo>
                  <a:lnTo>
                    <a:pt x="2031416" y="629232"/>
                  </a:lnTo>
                  <a:lnTo>
                    <a:pt x="2040865" y="629232"/>
                  </a:lnTo>
                  <a:lnTo>
                    <a:pt x="2050313" y="629232"/>
                  </a:lnTo>
                  <a:lnTo>
                    <a:pt x="2050313" y="639381"/>
                  </a:lnTo>
                  <a:lnTo>
                    <a:pt x="2059762" y="639381"/>
                  </a:lnTo>
                  <a:lnTo>
                    <a:pt x="2069210" y="639381"/>
                  </a:lnTo>
                  <a:lnTo>
                    <a:pt x="2088107" y="639381"/>
                  </a:lnTo>
                  <a:lnTo>
                    <a:pt x="2088107" y="649530"/>
                  </a:lnTo>
                  <a:lnTo>
                    <a:pt x="2125901" y="649530"/>
                  </a:lnTo>
                  <a:lnTo>
                    <a:pt x="2154246" y="649530"/>
                  </a:lnTo>
                  <a:lnTo>
                    <a:pt x="2192040" y="649530"/>
                  </a:lnTo>
                  <a:lnTo>
                    <a:pt x="2192040" y="659679"/>
                  </a:lnTo>
                  <a:lnTo>
                    <a:pt x="2210937" y="659679"/>
                  </a:lnTo>
                  <a:lnTo>
                    <a:pt x="2220385" y="659679"/>
                  </a:lnTo>
                  <a:lnTo>
                    <a:pt x="2220385" y="669827"/>
                  </a:lnTo>
                  <a:lnTo>
                    <a:pt x="2229834" y="669827"/>
                  </a:lnTo>
                  <a:lnTo>
                    <a:pt x="2239282" y="669827"/>
                  </a:lnTo>
                  <a:lnTo>
                    <a:pt x="2239282" y="679976"/>
                  </a:lnTo>
                  <a:lnTo>
                    <a:pt x="2258179" y="679976"/>
                  </a:lnTo>
                  <a:lnTo>
                    <a:pt x="2277076" y="679976"/>
                  </a:lnTo>
                  <a:lnTo>
                    <a:pt x="2286524" y="679976"/>
                  </a:lnTo>
                  <a:lnTo>
                    <a:pt x="2305421" y="679976"/>
                  </a:lnTo>
                  <a:lnTo>
                    <a:pt x="2305421" y="690125"/>
                  </a:lnTo>
                  <a:lnTo>
                    <a:pt x="2333767" y="690125"/>
                  </a:lnTo>
                  <a:lnTo>
                    <a:pt x="2371560" y="690125"/>
                  </a:lnTo>
                  <a:lnTo>
                    <a:pt x="2381009" y="690125"/>
                  </a:lnTo>
                  <a:lnTo>
                    <a:pt x="2418803" y="690125"/>
                  </a:lnTo>
                  <a:lnTo>
                    <a:pt x="2418803" y="700274"/>
                  </a:lnTo>
                  <a:lnTo>
                    <a:pt x="2456596" y="700274"/>
                  </a:lnTo>
                  <a:lnTo>
                    <a:pt x="2494390" y="700274"/>
                  </a:lnTo>
                  <a:lnTo>
                    <a:pt x="2494390" y="710423"/>
                  </a:lnTo>
                  <a:lnTo>
                    <a:pt x="2513287" y="710423"/>
                  </a:lnTo>
                  <a:lnTo>
                    <a:pt x="2522736" y="710423"/>
                  </a:lnTo>
                  <a:lnTo>
                    <a:pt x="2569978" y="710423"/>
                  </a:lnTo>
                  <a:lnTo>
                    <a:pt x="2588875" y="710423"/>
                  </a:lnTo>
                  <a:lnTo>
                    <a:pt x="2588875" y="720572"/>
                  </a:lnTo>
                  <a:lnTo>
                    <a:pt x="2598323" y="720572"/>
                  </a:lnTo>
                  <a:lnTo>
                    <a:pt x="2607772" y="720572"/>
                  </a:lnTo>
                  <a:lnTo>
                    <a:pt x="2617220" y="720572"/>
                  </a:lnTo>
                  <a:lnTo>
                    <a:pt x="2617220" y="730721"/>
                  </a:lnTo>
                  <a:lnTo>
                    <a:pt x="2626669" y="730721"/>
                  </a:lnTo>
                  <a:lnTo>
                    <a:pt x="2645565" y="730721"/>
                  </a:lnTo>
                  <a:lnTo>
                    <a:pt x="2645565" y="740870"/>
                  </a:lnTo>
                  <a:lnTo>
                    <a:pt x="2655014" y="740870"/>
                  </a:lnTo>
                  <a:lnTo>
                    <a:pt x="2683359" y="740870"/>
                  </a:lnTo>
                  <a:lnTo>
                    <a:pt x="2692808" y="740870"/>
                  </a:lnTo>
                  <a:lnTo>
                    <a:pt x="2692808" y="751019"/>
                  </a:lnTo>
                  <a:lnTo>
                    <a:pt x="2702256" y="751019"/>
                  </a:lnTo>
                  <a:lnTo>
                    <a:pt x="2702256" y="761168"/>
                  </a:lnTo>
                  <a:lnTo>
                    <a:pt x="2740050" y="761168"/>
                  </a:lnTo>
                  <a:lnTo>
                    <a:pt x="2749498" y="761168"/>
                  </a:lnTo>
                  <a:lnTo>
                    <a:pt x="2768395" y="761168"/>
                  </a:lnTo>
                  <a:lnTo>
                    <a:pt x="2768395" y="771317"/>
                  </a:lnTo>
                  <a:lnTo>
                    <a:pt x="2806189" y="771317"/>
                  </a:lnTo>
                </a:path>
              </a:pathLst>
            </a:custGeom>
            <a:ln w="302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14727" y="3653220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9355" y="3653220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1992" y="3653220"/>
            <a:ext cx="1782445" cy="804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35"/>
              </a:spcBef>
              <a:tabLst>
                <a:tab pos="708660" algn="l"/>
                <a:tab pos="1143635" algn="l"/>
                <a:tab pos="1577975" algn="l"/>
              </a:tabLst>
            </a:pPr>
            <a:r>
              <a:rPr sz="1000" spc="-25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860425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NPH</a:t>
            </a:r>
            <a:r>
              <a:rPr sz="1400" b="1" spc="-3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-</a:t>
            </a:r>
            <a:r>
              <a:rPr sz="1400" b="1" spc="-35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Delayed</a:t>
            </a:r>
            <a:r>
              <a:rPr sz="1400" b="1" spc="-15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Effect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2499" y="3653220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3461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3461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3461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449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51840" y="4462660"/>
            <a:ext cx="3000375" cy="1446530"/>
            <a:chOff x="1051840" y="4462660"/>
            <a:chExt cx="3000375" cy="1446530"/>
          </a:xfrm>
        </p:grpSpPr>
        <p:sp>
          <p:nvSpPr>
            <p:cNvPr id="31" name="object 31"/>
            <p:cNvSpPr/>
            <p:nvPr/>
          </p:nvSpPr>
          <p:spPr>
            <a:xfrm>
              <a:off x="1127427" y="5827638"/>
              <a:ext cx="2759075" cy="81280"/>
            </a:xfrm>
            <a:custGeom>
              <a:avLst/>
              <a:gdLst/>
              <a:ahLst/>
              <a:cxnLst/>
              <a:rect l="l" t="t" r="r" b="b"/>
              <a:pathLst>
                <a:path w="2759075" h="81279">
                  <a:moveTo>
                    <a:pt x="0" y="0"/>
                  </a:moveTo>
                  <a:lnTo>
                    <a:pt x="2758947" y="0"/>
                  </a:lnTo>
                </a:path>
                <a:path w="275907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90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43927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69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698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3401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6375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1840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1840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1840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1840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1840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1840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7426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27427" y="4518429"/>
              <a:ext cx="2806700" cy="1035685"/>
            </a:xfrm>
            <a:custGeom>
              <a:avLst/>
              <a:gdLst/>
              <a:ahLst/>
              <a:cxnLst/>
              <a:rect l="l" t="t" r="r" b="b"/>
              <a:pathLst>
                <a:path w="2806700" h="1035685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51175" y="111637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70072" y="121786"/>
                  </a:lnTo>
                  <a:lnTo>
                    <a:pt x="170072" y="131935"/>
                  </a:lnTo>
                  <a:lnTo>
                    <a:pt x="179520" y="131935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07865" y="152233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36211" y="162382"/>
                  </a:lnTo>
                  <a:lnTo>
                    <a:pt x="245659" y="162382"/>
                  </a:lnTo>
                  <a:lnTo>
                    <a:pt x="245659" y="172531"/>
                  </a:lnTo>
                  <a:lnTo>
                    <a:pt x="255108" y="172531"/>
                  </a:lnTo>
                  <a:lnTo>
                    <a:pt x="255108" y="182680"/>
                  </a:lnTo>
                  <a:lnTo>
                    <a:pt x="264556" y="182680"/>
                  </a:lnTo>
                  <a:lnTo>
                    <a:pt x="274005" y="182680"/>
                  </a:lnTo>
                  <a:lnTo>
                    <a:pt x="274005" y="192829"/>
                  </a:lnTo>
                  <a:lnTo>
                    <a:pt x="292901" y="192829"/>
                  </a:lnTo>
                  <a:lnTo>
                    <a:pt x="292901" y="202978"/>
                  </a:lnTo>
                  <a:lnTo>
                    <a:pt x="302350" y="202978"/>
                  </a:lnTo>
                  <a:lnTo>
                    <a:pt x="302350" y="213127"/>
                  </a:lnTo>
                  <a:lnTo>
                    <a:pt x="311798" y="213127"/>
                  </a:lnTo>
                  <a:lnTo>
                    <a:pt x="311798" y="223275"/>
                  </a:lnTo>
                  <a:lnTo>
                    <a:pt x="340144" y="223275"/>
                  </a:lnTo>
                  <a:lnTo>
                    <a:pt x="349592" y="223275"/>
                  </a:lnTo>
                  <a:lnTo>
                    <a:pt x="349592" y="233424"/>
                  </a:lnTo>
                  <a:lnTo>
                    <a:pt x="359041" y="233424"/>
                  </a:lnTo>
                  <a:lnTo>
                    <a:pt x="359041" y="243573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77937" y="253722"/>
                  </a:lnTo>
                  <a:lnTo>
                    <a:pt x="387386" y="253722"/>
                  </a:lnTo>
                  <a:lnTo>
                    <a:pt x="387386" y="263871"/>
                  </a:lnTo>
                  <a:lnTo>
                    <a:pt x="396834" y="263871"/>
                  </a:lnTo>
                  <a:lnTo>
                    <a:pt x="396834" y="274020"/>
                  </a:lnTo>
                  <a:lnTo>
                    <a:pt x="406283" y="274020"/>
                  </a:lnTo>
                  <a:lnTo>
                    <a:pt x="406283" y="284169"/>
                  </a:lnTo>
                  <a:lnTo>
                    <a:pt x="415731" y="284169"/>
                  </a:lnTo>
                  <a:lnTo>
                    <a:pt x="425180" y="284169"/>
                  </a:lnTo>
                  <a:lnTo>
                    <a:pt x="425180" y="294318"/>
                  </a:lnTo>
                  <a:lnTo>
                    <a:pt x="434628" y="294318"/>
                  </a:lnTo>
                  <a:lnTo>
                    <a:pt x="434628" y="304467"/>
                  </a:lnTo>
                  <a:lnTo>
                    <a:pt x="444077" y="304467"/>
                  </a:lnTo>
                  <a:lnTo>
                    <a:pt x="444077" y="314616"/>
                  </a:lnTo>
                  <a:lnTo>
                    <a:pt x="453525" y="314616"/>
                  </a:lnTo>
                  <a:lnTo>
                    <a:pt x="453525" y="324765"/>
                  </a:lnTo>
                  <a:lnTo>
                    <a:pt x="462974" y="324765"/>
                  </a:lnTo>
                  <a:lnTo>
                    <a:pt x="472422" y="324765"/>
                  </a:lnTo>
                  <a:lnTo>
                    <a:pt x="472422" y="334913"/>
                  </a:lnTo>
                  <a:lnTo>
                    <a:pt x="481870" y="334913"/>
                  </a:lnTo>
                  <a:lnTo>
                    <a:pt x="481870" y="345062"/>
                  </a:lnTo>
                  <a:lnTo>
                    <a:pt x="491319" y="345062"/>
                  </a:lnTo>
                  <a:lnTo>
                    <a:pt x="500767" y="345062"/>
                  </a:lnTo>
                  <a:lnTo>
                    <a:pt x="510216" y="345062"/>
                  </a:lnTo>
                  <a:lnTo>
                    <a:pt x="510216" y="355211"/>
                  </a:lnTo>
                  <a:lnTo>
                    <a:pt x="519664" y="355211"/>
                  </a:lnTo>
                  <a:lnTo>
                    <a:pt x="519664" y="365360"/>
                  </a:lnTo>
                  <a:lnTo>
                    <a:pt x="529113" y="365360"/>
                  </a:lnTo>
                  <a:lnTo>
                    <a:pt x="538561" y="365360"/>
                  </a:lnTo>
                  <a:lnTo>
                    <a:pt x="538561" y="375509"/>
                  </a:lnTo>
                  <a:lnTo>
                    <a:pt x="557458" y="375509"/>
                  </a:lnTo>
                  <a:lnTo>
                    <a:pt x="557458" y="385658"/>
                  </a:lnTo>
                  <a:lnTo>
                    <a:pt x="566906" y="385658"/>
                  </a:lnTo>
                  <a:lnTo>
                    <a:pt x="566906" y="395807"/>
                  </a:lnTo>
                  <a:lnTo>
                    <a:pt x="576355" y="395807"/>
                  </a:lnTo>
                  <a:lnTo>
                    <a:pt x="585803" y="395807"/>
                  </a:lnTo>
                  <a:lnTo>
                    <a:pt x="585803" y="405956"/>
                  </a:lnTo>
                  <a:lnTo>
                    <a:pt x="595252" y="405956"/>
                  </a:lnTo>
                  <a:lnTo>
                    <a:pt x="604700" y="405956"/>
                  </a:lnTo>
                  <a:lnTo>
                    <a:pt x="614149" y="405956"/>
                  </a:lnTo>
                  <a:lnTo>
                    <a:pt x="614149" y="416105"/>
                  </a:lnTo>
                  <a:lnTo>
                    <a:pt x="623597" y="416105"/>
                  </a:lnTo>
                  <a:lnTo>
                    <a:pt x="633046" y="416105"/>
                  </a:lnTo>
                  <a:lnTo>
                    <a:pt x="642494" y="416105"/>
                  </a:lnTo>
                  <a:lnTo>
                    <a:pt x="642494" y="426254"/>
                  </a:lnTo>
                  <a:lnTo>
                    <a:pt x="651943" y="426254"/>
                  </a:lnTo>
                  <a:lnTo>
                    <a:pt x="661391" y="426254"/>
                  </a:lnTo>
                  <a:lnTo>
                    <a:pt x="661391" y="436403"/>
                  </a:lnTo>
                  <a:lnTo>
                    <a:pt x="670839" y="436403"/>
                  </a:lnTo>
                  <a:lnTo>
                    <a:pt x="680288" y="436403"/>
                  </a:lnTo>
                  <a:lnTo>
                    <a:pt x="680288" y="446551"/>
                  </a:lnTo>
                  <a:lnTo>
                    <a:pt x="689736" y="446551"/>
                  </a:lnTo>
                  <a:lnTo>
                    <a:pt x="699185" y="446551"/>
                  </a:lnTo>
                  <a:lnTo>
                    <a:pt x="699185" y="456700"/>
                  </a:lnTo>
                  <a:lnTo>
                    <a:pt x="708633" y="456700"/>
                  </a:lnTo>
                  <a:lnTo>
                    <a:pt x="708633" y="466849"/>
                  </a:lnTo>
                  <a:lnTo>
                    <a:pt x="708633" y="476998"/>
                  </a:lnTo>
                  <a:lnTo>
                    <a:pt x="718082" y="476998"/>
                  </a:lnTo>
                  <a:lnTo>
                    <a:pt x="736979" y="476998"/>
                  </a:lnTo>
                  <a:lnTo>
                    <a:pt x="746427" y="476998"/>
                  </a:lnTo>
                  <a:lnTo>
                    <a:pt x="746427" y="487147"/>
                  </a:lnTo>
                  <a:lnTo>
                    <a:pt x="755875" y="487147"/>
                  </a:lnTo>
                  <a:lnTo>
                    <a:pt x="755875" y="497296"/>
                  </a:lnTo>
                  <a:lnTo>
                    <a:pt x="765324" y="497296"/>
                  </a:lnTo>
                  <a:lnTo>
                    <a:pt x="765324" y="507445"/>
                  </a:lnTo>
                  <a:lnTo>
                    <a:pt x="774772" y="507445"/>
                  </a:lnTo>
                  <a:lnTo>
                    <a:pt x="784221" y="507445"/>
                  </a:lnTo>
                  <a:lnTo>
                    <a:pt x="784221" y="517594"/>
                  </a:lnTo>
                  <a:lnTo>
                    <a:pt x="793669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31463" y="527743"/>
                  </a:lnTo>
                  <a:lnTo>
                    <a:pt x="831463" y="537892"/>
                  </a:lnTo>
                  <a:lnTo>
                    <a:pt x="840912" y="537892"/>
                  </a:lnTo>
                  <a:lnTo>
                    <a:pt x="840912" y="548041"/>
                  </a:lnTo>
                  <a:lnTo>
                    <a:pt x="850360" y="548041"/>
                  </a:lnTo>
                  <a:lnTo>
                    <a:pt x="859808" y="548041"/>
                  </a:lnTo>
                  <a:lnTo>
                    <a:pt x="859808" y="558189"/>
                  </a:lnTo>
                  <a:lnTo>
                    <a:pt x="869257" y="558189"/>
                  </a:lnTo>
                  <a:lnTo>
                    <a:pt x="878705" y="558189"/>
                  </a:lnTo>
                  <a:lnTo>
                    <a:pt x="878705" y="568338"/>
                  </a:lnTo>
                  <a:lnTo>
                    <a:pt x="897602" y="568338"/>
                  </a:lnTo>
                  <a:lnTo>
                    <a:pt x="907051" y="568338"/>
                  </a:lnTo>
                  <a:lnTo>
                    <a:pt x="907051" y="578487"/>
                  </a:lnTo>
                  <a:lnTo>
                    <a:pt x="916499" y="578487"/>
                  </a:lnTo>
                  <a:lnTo>
                    <a:pt x="925948" y="578487"/>
                  </a:lnTo>
                  <a:lnTo>
                    <a:pt x="935396" y="578487"/>
                  </a:lnTo>
                  <a:lnTo>
                    <a:pt x="935396" y="588636"/>
                  </a:lnTo>
                  <a:lnTo>
                    <a:pt x="944844" y="588636"/>
                  </a:lnTo>
                  <a:lnTo>
                    <a:pt x="963741" y="588636"/>
                  </a:lnTo>
                  <a:lnTo>
                    <a:pt x="963741" y="598785"/>
                  </a:lnTo>
                  <a:lnTo>
                    <a:pt x="973190" y="598785"/>
                  </a:lnTo>
                  <a:lnTo>
                    <a:pt x="973190" y="608934"/>
                  </a:lnTo>
                  <a:lnTo>
                    <a:pt x="992087" y="608934"/>
                  </a:lnTo>
                  <a:lnTo>
                    <a:pt x="1010984" y="608934"/>
                  </a:lnTo>
                  <a:lnTo>
                    <a:pt x="1010984" y="619083"/>
                  </a:lnTo>
                  <a:lnTo>
                    <a:pt x="1029881" y="619083"/>
                  </a:lnTo>
                  <a:lnTo>
                    <a:pt x="1048777" y="619083"/>
                  </a:lnTo>
                  <a:lnTo>
                    <a:pt x="1048777" y="629232"/>
                  </a:lnTo>
                  <a:lnTo>
                    <a:pt x="1058226" y="629232"/>
                  </a:lnTo>
                  <a:lnTo>
                    <a:pt x="1067674" y="629232"/>
                  </a:lnTo>
                  <a:lnTo>
                    <a:pt x="1067674" y="639381"/>
                  </a:lnTo>
                  <a:lnTo>
                    <a:pt x="1077123" y="639381"/>
                  </a:lnTo>
                  <a:lnTo>
                    <a:pt x="1086571" y="639381"/>
                  </a:lnTo>
                  <a:lnTo>
                    <a:pt x="1086571" y="649530"/>
                  </a:lnTo>
                  <a:lnTo>
                    <a:pt x="1096020" y="649530"/>
                  </a:lnTo>
                  <a:lnTo>
                    <a:pt x="1105468" y="649530"/>
                  </a:lnTo>
                  <a:lnTo>
                    <a:pt x="1114917" y="649530"/>
                  </a:lnTo>
                  <a:lnTo>
                    <a:pt x="1114917" y="659679"/>
                  </a:lnTo>
                  <a:lnTo>
                    <a:pt x="1124365" y="659679"/>
                  </a:lnTo>
                  <a:lnTo>
                    <a:pt x="1133813" y="659679"/>
                  </a:lnTo>
                  <a:lnTo>
                    <a:pt x="1133813" y="669827"/>
                  </a:lnTo>
                  <a:lnTo>
                    <a:pt x="1143262" y="669827"/>
                  </a:lnTo>
                  <a:lnTo>
                    <a:pt x="1162159" y="669827"/>
                  </a:lnTo>
                  <a:lnTo>
                    <a:pt x="1171607" y="669827"/>
                  </a:lnTo>
                  <a:lnTo>
                    <a:pt x="1171607" y="679976"/>
                  </a:lnTo>
                  <a:lnTo>
                    <a:pt x="1181056" y="679976"/>
                  </a:lnTo>
                  <a:lnTo>
                    <a:pt x="1190504" y="679976"/>
                  </a:lnTo>
                  <a:lnTo>
                    <a:pt x="1209401" y="679976"/>
                  </a:lnTo>
                  <a:lnTo>
                    <a:pt x="1209401" y="690125"/>
                  </a:lnTo>
                  <a:lnTo>
                    <a:pt x="1209401" y="700274"/>
                  </a:lnTo>
                  <a:lnTo>
                    <a:pt x="1218850" y="700274"/>
                  </a:lnTo>
                  <a:lnTo>
                    <a:pt x="1218850" y="710423"/>
                  </a:lnTo>
                  <a:lnTo>
                    <a:pt x="1228298" y="710423"/>
                  </a:lnTo>
                  <a:lnTo>
                    <a:pt x="1237746" y="710423"/>
                  </a:lnTo>
                  <a:lnTo>
                    <a:pt x="1237746" y="720572"/>
                  </a:lnTo>
                  <a:lnTo>
                    <a:pt x="1247195" y="720572"/>
                  </a:lnTo>
                  <a:lnTo>
                    <a:pt x="1256643" y="720572"/>
                  </a:lnTo>
                  <a:lnTo>
                    <a:pt x="1266092" y="720572"/>
                  </a:lnTo>
                  <a:lnTo>
                    <a:pt x="1266092" y="730721"/>
                  </a:lnTo>
                  <a:lnTo>
                    <a:pt x="1275540" y="730721"/>
                  </a:lnTo>
                  <a:lnTo>
                    <a:pt x="1284989" y="730721"/>
                  </a:lnTo>
                  <a:lnTo>
                    <a:pt x="1284989" y="740870"/>
                  </a:lnTo>
                  <a:lnTo>
                    <a:pt x="1294437" y="740870"/>
                  </a:lnTo>
                  <a:lnTo>
                    <a:pt x="1303886" y="740870"/>
                  </a:lnTo>
                  <a:lnTo>
                    <a:pt x="1313334" y="740870"/>
                  </a:lnTo>
                  <a:lnTo>
                    <a:pt x="1322782" y="740870"/>
                  </a:lnTo>
                  <a:lnTo>
                    <a:pt x="1322782" y="751019"/>
                  </a:lnTo>
                  <a:lnTo>
                    <a:pt x="1332231" y="751019"/>
                  </a:lnTo>
                  <a:lnTo>
                    <a:pt x="1351128" y="751019"/>
                  </a:lnTo>
                  <a:lnTo>
                    <a:pt x="1360576" y="751019"/>
                  </a:lnTo>
                  <a:lnTo>
                    <a:pt x="1360576" y="761168"/>
                  </a:lnTo>
                  <a:lnTo>
                    <a:pt x="1379473" y="761168"/>
                  </a:lnTo>
                  <a:lnTo>
                    <a:pt x="1407819" y="761168"/>
                  </a:lnTo>
                  <a:lnTo>
                    <a:pt x="1417267" y="761168"/>
                  </a:lnTo>
                  <a:lnTo>
                    <a:pt x="1417267" y="771317"/>
                  </a:lnTo>
                  <a:lnTo>
                    <a:pt x="1436164" y="771317"/>
                  </a:lnTo>
                  <a:lnTo>
                    <a:pt x="1464509" y="771317"/>
                  </a:lnTo>
                  <a:lnTo>
                    <a:pt x="1464509" y="781465"/>
                  </a:lnTo>
                  <a:lnTo>
                    <a:pt x="1473958" y="781465"/>
                  </a:lnTo>
                  <a:lnTo>
                    <a:pt x="1502303" y="781465"/>
                  </a:lnTo>
                  <a:lnTo>
                    <a:pt x="1502303" y="791614"/>
                  </a:lnTo>
                  <a:lnTo>
                    <a:pt x="1511751" y="791614"/>
                  </a:lnTo>
                  <a:lnTo>
                    <a:pt x="1549545" y="791614"/>
                  </a:lnTo>
                  <a:lnTo>
                    <a:pt x="1549545" y="801763"/>
                  </a:lnTo>
                  <a:lnTo>
                    <a:pt x="1558994" y="801763"/>
                  </a:lnTo>
                  <a:lnTo>
                    <a:pt x="1577891" y="801763"/>
                  </a:lnTo>
                  <a:lnTo>
                    <a:pt x="1587339" y="801763"/>
                  </a:lnTo>
                  <a:lnTo>
                    <a:pt x="1587339" y="811912"/>
                  </a:lnTo>
                  <a:lnTo>
                    <a:pt x="1606236" y="811912"/>
                  </a:lnTo>
                  <a:lnTo>
                    <a:pt x="1625133" y="811912"/>
                  </a:lnTo>
                  <a:lnTo>
                    <a:pt x="1634581" y="811912"/>
                  </a:lnTo>
                  <a:lnTo>
                    <a:pt x="1634581" y="822061"/>
                  </a:lnTo>
                  <a:lnTo>
                    <a:pt x="1644030" y="822061"/>
                  </a:lnTo>
                  <a:lnTo>
                    <a:pt x="1653478" y="822061"/>
                  </a:lnTo>
                  <a:lnTo>
                    <a:pt x="1662927" y="822061"/>
                  </a:lnTo>
                  <a:lnTo>
                    <a:pt x="1662927" y="832210"/>
                  </a:lnTo>
                  <a:lnTo>
                    <a:pt x="1672375" y="832210"/>
                  </a:lnTo>
                  <a:lnTo>
                    <a:pt x="1691272" y="832210"/>
                  </a:lnTo>
                  <a:lnTo>
                    <a:pt x="1710169" y="832210"/>
                  </a:lnTo>
                  <a:lnTo>
                    <a:pt x="1710169" y="842359"/>
                  </a:lnTo>
                  <a:lnTo>
                    <a:pt x="1719617" y="842359"/>
                  </a:lnTo>
                  <a:lnTo>
                    <a:pt x="1747963" y="842359"/>
                  </a:lnTo>
                  <a:lnTo>
                    <a:pt x="1766860" y="842359"/>
                  </a:lnTo>
                  <a:lnTo>
                    <a:pt x="1766860" y="852508"/>
                  </a:lnTo>
                  <a:lnTo>
                    <a:pt x="1776308" y="852508"/>
                  </a:lnTo>
                  <a:lnTo>
                    <a:pt x="1795205" y="852508"/>
                  </a:lnTo>
                  <a:lnTo>
                    <a:pt x="1804653" y="852508"/>
                  </a:lnTo>
                  <a:lnTo>
                    <a:pt x="1804653" y="862657"/>
                  </a:lnTo>
                  <a:lnTo>
                    <a:pt x="1814102" y="862657"/>
                  </a:lnTo>
                  <a:lnTo>
                    <a:pt x="1823550" y="862657"/>
                  </a:lnTo>
                  <a:lnTo>
                    <a:pt x="1832999" y="862657"/>
                  </a:lnTo>
                  <a:lnTo>
                    <a:pt x="1832999" y="872806"/>
                  </a:lnTo>
                  <a:lnTo>
                    <a:pt x="1842447" y="872806"/>
                  </a:lnTo>
                  <a:lnTo>
                    <a:pt x="1851896" y="872806"/>
                  </a:lnTo>
                  <a:lnTo>
                    <a:pt x="1851896" y="882955"/>
                  </a:lnTo>
                  <a:lnTo>
                    <a:pt x="1870793" y="882955"/>
                  </a:lnTo>
                  <a:lnTo>
                    <a:pt x="1880241" y="882955"/>
                  </a:lnTo>
                  <a:lnTo>
                    <a:pt x="1899138" y="882955"/>
                  </a:lnTo>
                  <a:lnTo>
                    <a:pt x="1899138" y="893103"/>
                  </a:lnTo>
                  <a:lnTo>
                    <a:pt x="1918035" y="893103"/>
                  </a:lnTo>
                  <a:lnTo>
                    <a:pt x="1936932" y="893103"/>
                  </a:lnTo>
                  <a:lnTo>
                    <a:pt x="1946380" y="893103"/>
                  </a:lnTo>
                  <a:lnTo>
                    <a:pt x="1946380" y="903252"/>
                  </a:lnTo>
                  <a:lnTo>
                    <a:pt x="1955829" y="903252"/>
                  </a:lnTo>
                  <a:lnTo>
                    <a:pt x="1974725" y="903252"/>
                  </a:lnTo>
                  <a:lnTo>
                    <a:pt x="1984174" y="903252"/>
                  </a:lnTo>
                  <a:lnTo>
                    <a:pt x="1984174" y="913401"/>
                  </a:lnTo>
                  <a:lnTo>
                    <a:pt x="2003071" y="913401"/>
                  </a:lnTo>
                  <a:lnTo>
                    <a:pt x="2021968" y="913401"/>
                  </a:lnTo>
                  <a:lnTo>
                    <a:pt x="2040865" y="913401"/>
                  </a:lnTo>
                  <a:lnTo>
                    <a:pt x="2040865" y="923550"/>
                  </a:lnTo>
                  <a:lnTo>
                    <a:pt x="2078658" y="923550"/>
                  </a:lnTo>
                  <a:lnTo>
                    <a:pt x="2088107" y="923550"/>
                  </a:lnTo>
                  <a:lnTo>
                    <a:pt x="2088107" y="933699"/>
                  </a:lnTo>
                  <a:lnTo>
                    <a:pt x="2097555" y="933699"/>
                  </a:lnTo>
                  <a:lnTo>
                    <a:pt x="2107004" y="933699"/>
                  </a:lnTo>
                  <a:lnTo>
                    <a:pt x="2116452" y="933699"/>
                  </a:lnTo>
                  <a:lnTo>
                    <a:pt x="2144798" y="933699"/>
                  </a:lnTo>
                  <a:lnTo>
                    <a:pt x="2144798" y="943848"/>
                  </a:lnTo>
                  <a:lnTo>
                    <a:pt x="2201488" y="943848"/>
                  </a:lnTo>
                  <a:lnTo>
                    <a:pt x="2210937" y="943848"/>
                  </a:lnTo>
                  <a:lnTo>
                    <a:pt x="2229834" y="943848"/>
                  </a:lnTo>
                  <a:lnTo>
                    <a:pt x="2229834" y="953997"/>
                  </a:lnTo>
                  <a:lnTo>
                    <a:pt x="2248731" y="953997"/>
                  </a:lnTo>
                  <a:lnTo>
                    <a:pt x="2258179" y="953997"/>
                  </a:lnTo>
                  <a:lnTo>
                    <a:pt x="2267627" y="953997"/>
                  </a:lnTo>
                  <a:lnTo>
                    <a:pt x="2267627" y="964146"/>
                  </a:lnTo>
                  <a:lnTo>
                    <a:pt x="2286524" y="964146"/>
                  </a:lnTo>
                  <a:lnTo>
                    <a:pt x="2295973" y="964146"/>
                  </a:lnTo>
                  <a:lnTo>
                    <a:pt x="2305421" y="964146"/>
                  </a:lnTo>
                  <a:lnTo>
                    <a:pt x="2324318" y="964146"/>
                  </a:lnTo>
                  <a:lnTo>
                    <a:pt x="2324318" y="974295"/>
                  </a:lnTo>
                  <a:lnTo>
                    <a:pt x="2333767" y="974295"/>
                  </a:lnTo>
                  <a:lnTo>
                    <a:pt x="2343215" y="974295"/>
                  </a:lnTo>
                  <a:lnTo>
                    <a:pt x="2352663" y="974295"/>
                  </a:lnTo>
                  <a:lnTo>
                    <a:pt x="2352663" y="984444"/>
                  </a:lnTo>
                  <a:lnTo>
                    <a:pt x="2418803" y="984444"/>
                  </a:lnTo>
                  <a:lnTo>
                    <a:pt x="2437700" y="984444"/>
                  </a:lnTo>
                  <a:lnTo>
                    <a:pt x="2447148" y="984444"/>
                  </a:lnTo>
                  <a:lnTo>
                    <a:pt x="2447148" y="994592"/>
                  </a:lnTo>
                  <a:lnTo>
                    <a:pt x="2475493" y="994592"/>
                  </a:lnTo>
                  <a:lnTo>
                    <a:pt x="2532184" y="994592"/>
                  </a:lnTo>
                  <a:lnTo>
                    <a:pt x="2532184" y="1004741"/>
                  </a:lnTo>
                  <a:lnTo>
                    <a:pt x="2560529" y="1004741"/>
                  </a:lnTo>
                  <a:lnTo>
                    <a:pt x="2569978" y="1004741"/>
                  </a:lnTo>
                  <a:lnTo>
                    <a:pt x="2607772" y="1004741"/>
                  </a:lnTo>
                  <a:lnTo>
                    <a:pt x="2607772" y="1014890"/>
                  </a:lnTo>
                  <a:lnTo>
                    <a:pt x="2636117" y="1014890"/>
                  </a:lnTo>
                  <a:lnTo>
                    <a:pt x="2655014" y="1014890"/>
                  </a:lnTo>
                  <a:lnTo>
                    <a:pt x="2655014" y="1025039"/>
                  </a:lnTo>
                  <a:lnTo>
                    <a:pt x="2664462" y="1025039"/>
                  </a:lnTo>
                  <a:lnTo>
                    <a:pt x="2683359" y="1025039"/>
                  </a:lnTo>
                  <a:lnTo>
                    <a:pt x="2749498" y="1025039"/>
                  </a:lnTo>
                  <a:lnTo>
                    <a:pt x="2749498" y="1035188"/>
                  </a:lnTo>
                  <a:lnTo>
                    <a:pt x="2806189" y="1035188"/>
                  </a:lnTo>
                </a:path>
              </a:pathLst>
            </a:custGeom>
            <a:ln w="301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7427" y="4518429"/>
              <a:ext cx="2806700" cy="802005"/>
            </a:xfrm>
            <a:custGeom>
              <a:avLst/>
              <a:gdLst/>
              <a:ahLst/>
              <a:cxnLst/>
              <a:rect l="l" t="t" r="r" b="b"/>
              <a:pathLst>
                <a:path w="2806700" h="802004">
                  <a:moveTo>
                    <a:pt x="0" y="0"/>
                  </a:moveTo>
                  <a:lnTo>
                    <a:pt x="9448" y="0"/>
                  </a:lnTo>
                  <a:lnTo>
                    <a:pt x="18896" y="0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03932" y="71042"/>
                  </a:lnTo>
                  <a:lnTo>
                    <a:pt x="113381" y="71042"/>
                  </a:lnTo>
                  <a:lnTo>
                    <a:pt x="113381" y="81191"/>
                  </a:lnTo>
                  <a:lnTo>
                    <a:pt x="122829" y="81191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41726" y="91340"/>
                  </a:lnTo>
                  <a:lnTo>
                    <a:pt x="141726" y="101489"/>
                  </a:lnTo>
                  <a:lnTo>
                    <a:pt x="151175" y="101489"/>
                  </a:lnTo>
                  <a:lnTo>
                    <a:pt x="160623" y="101489"/>
                  </a:lnTo>
                  <a:lnTo>
                    <a:pt x="160623" y="111637"/>
                  </a:lnTo>
                  <a:lnTo>
                    <a:pt x="170072" y="111637"/>
                  </a:lnTo>
                  <a:lnTo>
                    <a:pt x="179520" y="111637"/>
                  </a:lnTo>
                  <a:lnTo>
                    <a:pt x="179520" y="121786"/>
                  </a:lnTo>
                  <a:lnTo>
                    <a:pt x="188968" y="121786"/>
                  </a:lnTo>
                  <a:lnTo>
                    <a:pt x="188968" y="131935"/>
                  </a:lnTo>
                  <a:lnTo>
                    <a:pt x="188968" y="142084"/>
                  </a:lnTo>
                  <a:lnTo>
                    <a:pt x="198417" y="142084"/>
                  </a:lnTo>
                  <a:lnTo>
                    <a:pt x="207865" y="142084"/>
                  </a:lnTo>
                  <a:lnTo>
                    <a:pt x="217314" y="142084"/>
                  </a:lnTo>
                  <a:lnTo>
                    <a:pt x="217314" y="152233"/>
                  </a:lnTo>
                  <a:lnTo>
                    <a:pt x="226762" y="152233"/>
                  </a:lnTo>
                  <a:lnTo>
                    <a:pt x="236211" y="152233"/>
                  </a:lnTo>
                  <a:lnTo>
                    <a:pt x="245659" y="152233"/>
                  </a:lnTo>
                  <a:lnTo>
                    <a:pt x="245659" y="162382"/>
                  </a:lnTo>
                  <a:lnTo>
                    <a:pt x="255108" y="162382"/>
                  </a:lnTo>
                  <a:lnTo>
                    <a:pt x="274005" y="162382"/>
                  </a:lnTo>
                  <a:lnTo>
                    <a:pt x="283453" y="162382"/>
                  </a:lnTo>
                  <a:lnTo>
                    <a:pt x="283453" y="172531"/>
                  </a:lnTo>
                  <a:lnTo>
                    <a:pt x="292901" y="172531"/>
                  </a:lnTo>
                  <a:lnTo>
                    <a:pt x="292901" y="182680"/>
                  </a:lnTo>
                  <a:lnTo>
                    <a:pt x="302350" y="182680"/>
                  </a:lnTo>
                  <a:lnTo>
                    <a:pt x="302350" y="192829"/>
                  </a:lnTo>
                  <a:lnTo>
                    <a:pt x="311798" y="192829"/>
                  </a:lnTo>
                  <a:lnTo>
                    <a:pt x="311798" y="202978"/>
                  </a:lnTo>
                  <a:lnTo>
                    <a:pt x="321247" y="202978"/>
                  </a:lnTo>
                  <a:lnTo>
                    <a:pt x="340144" y="202978"/>
                  </a:lnTo>
                  <a:lnTo>
                    <a:pt x="340144" y="213127"/>
                  </a:lnTo>
                  <a:lnTo>
                    <a:pt x="349592" y="213127"/>
                  </a:lnTo>
                  <a:lnTo>
                    <a:pt x="349592" y="223275"/>
                  </a:lnTo>
                  <a:lnTo>
                    <a:pt x="359041" y="223275"/>
                  </a:lnTo>
                  <a:lnTo>
                    <a:pt x="359041" y="233424"/>
                  </a:lnTo>
                  <a:lnTo>
                    <a:pt x="368489" y="233424"/>
                  </a:lnTo>
                  <a:lnTo>
                    <a:pt x="368489" y="243573"/>
                  </a:lnTo>
                  <a:lnTo>
                    <a:pt x="377937" y="243573"/>
                  </a:lnTo>
                  <a:lnTo>
                    <a:pt x="387386" y="243573"/>
                  </a:lnTo>
                  <a:lnTo>
                    <a:pt x="387386" y="253722"/>
                  </a:lnTo>
                  <a:lnTo>
                    <a:pt x="396834" y="253722"/>
                  </a:lnTo>
                  <a:lnTo>
                    <a:pt x="406283" y="253722"/>
                  </a:lnTo>
                  <a:lnTo>
                    <a:pt x="406283" y="263871"/>
                  </a:lnTo>
                  <a:lnTo>
                    <a:pt x="425180" y="263871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53525" y="294318"/>
                  </a:lnTo>
                  <a:lnTo>
                    <a:pt x="462974" y="294318"/>
                  </a:lnTo>
                  <a:lnTo>
                    <a:pt x="462974" y="304467"/>
                  </a:lnTo>
                  <a:lnTo>
                    <a:pt x="462974" y="314616"/>
                  </a:lnTo>
                  <a:lnTo>
                    <a:pt x="472422" y="314616"/>
                  </a:lnTo>
                  <a:lnTo>
                    <a:pt x="500767" y="314616"/>
                  </a:lnTo>
                  <a:lnTo>
                    <a:pt x="510216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29113" y="324765"/>
                  </a:lnTo>
                  <a:lnTo>
                    <a:pt x="529113" y="334913"/>
                  </a:lnTo>
                  <a:lnTo>
                    <a:pt x="538561" y="334913"/>
                  </a:lnTo>
                  <a:lnTo>
                    <a:pt x="548010" y="334913"/>
                  </a:lnTo>
                  <a:lnTo>
                    <a:pt x="557458" y="334913"/>
                  </a:lnTo>
                  <a:lnTo>
                    <a:pt x="557458" y="345062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585803" y="355211"/>
                  </a:lnTo>
                  <a:lnTo>
                    <a:pt x="595252" y="355211"/>
                  </a:lnTo>
                  <a:lnTo>
                    <a:pt x="595252" y="365360"/>
                  </a:lnTo>
                  <a:lnTo>
                    <a:pt x="595252" y="375509"/>
                  </a:lnTo>
                  <a:lnTo>
                    <a:pt x="604700" y="375509"/>
                  </a:lnTo>
                  <a:lnTo>
                    <a:pt x="614149" y="375509"/>
                  </a:lnTo>
                  <a:lnTo>
                    <a:pt x="623597" y="375509"/>
                  </a:lnTo>
                  <a:lnTo>
                    <a:pt x="623597" y="385658"/>
                  </a:lnTo>
                  <a:lnTo>
                    <a:pt x="633046" y="385658"/>
                  </a:lnTo>
                  <a:lnTo>
                    <a:pt x="633046" y="395807"/>
                  </a:lnTo>
                  <a:lnTo>
                    <a:pt x="642494" y="395807"/>
                  </a:lnTo>
                  <a:lnTo>
                    <a:pt x="651943" y="395807"/>
                  </a:lnTo>
                  <a:lnTo>
                    <a:pt x="661391" y="395807"/>
                  </a:lnTo>
                  <a:lnTo>
                    <a:pt x="670839" y="395807"/>
                  </a:lnTo>
                  <a:lnTo>
                    <a:pt x="670839" y="405956"/>
                  </a:lnTo>
                  <a:lnTo>
                    <a:pt x="680288" y="405956"/>
                  </a:lnTo>
                  <a:lnTo>
                    <a:pt x="689736" y="405956"/>
                  </a:lnTo>
                  <a:lnTo>
                    <a:pt x="689736" y="416105"/>
                  </a:lnTo>
                  <a:lnTo>
                    <a:pt x="699185" y="416105"/>
                  </a:lnTo>
                  <a:lnTo>
                    <a:pt x="708633" y="416105"/>
                  </a:lnTo>
                  <a:lnTo>
                    <a:pt x="708633" y="426254"/>
                  </a:lnTo>
                  <a:lnTo>
                    <a:pt x="727530" y="426254"/>
                  </a:lnTo>
                  <a:lnTo>
                    <a:pt x="727530" y="436403"/>
                  </a:lnTo>
                  <a:lnTo>
                    <a:pt x="736979" y="436403"/>
                  </a:lnTo>
                  <a:lnTo>
                    <a:pt x="746427" y="436403"/>
                  </a:lnTo>
                  <a:lnTo>
                    <a:pt x="746427" y="446551"/>
                  </a:lnTo>
                  <a:lnTo>
                    <a:pt x="765324" y="446551"/>
                  </a:lnTo>
                  <a:lnTo>
                    <a:pt x="774772" y="446551"/>
                  </a:lnTo>
                  <a:lnTo>
                    <a:pt x="812566" y="446551"/>
                  </a:lnTo>
                  <a:lnTo>
                    <a:pt x="812566" y="456700"/>
                  </a:lnTo>
                  <a:lnTo>
                    <a:pt x="822015" y="456700"/>
                  </a:lnTo>
                  <a:lnTo>
                    <a:pt x="831463" y="456700"/>
                  </a:lnTo>
                  <a:lnTo>
                    <a:pt x="850360" y="456700"/>
                  </a:lnTo>
                  <a:lnTo>
                    <a:pt x="850360" y="466849"/>
                  </a:lnTo>
                  <a:lnTo>
                    <a:pt x="859808" y="466849"/>
                  </a:lnTo>
                  <a:lnTo>
                    <a:pt x="869257" y="466849"/>
                  </a:lnTo>
                  <a:lnTo>
                    <a:pt x="878705" y="466849"/>
                  </a:lnTo>
                  <a:lnTo>
                    <a:pt x="888154" y="466849"/>
                  </a:lnTo>
                  <a:lnTo>
                    <a:pt x="888154" y="476998"/>
                  </a:lnTo>
                  <a:lnTo>
                    <a:pt x="897602" y="476998"/>
                  </a:lnTo>
                  <a:lnTo>
                    <a:pt x="907051" y="476998"/>
                  </a:lnTo>
                  <a:lnTo>
                    <a:pt x="907051" y="487147"/>
                  </a:lnTo>
                  <a:lnTo>
                    <a:pt x="916499" y="487147"/>
                  </a:lnTo>
                  <a:lnTo>
                    <a:pt x="944844" y="487147"/>
                  </a:lnTo>
                  <a:lnTo>
                    <a:pt x="944844" y="497296"/>
                  </a:lnTo>
                  <a:lnTo>
                    <a:pt x="954293" y="497296"/>
                  </a:lnTo>
                  <a:lnTo>
                    <a:pt x="963741" y="497296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92087" y="507445"/>
                  </a:lnTo>
                  <a:lnTo>
                    <a:pt x="1010984" y="507445"/>
                  </a:lnTo>
                  <a:lnTo>
                    <a:pt x="1010984" y="517594"/>
                  </a:lnTo>
                  <a:lnTo>
                    <a:pt x="1039329" y="517594"/>
                  </a:lnTo>
                  <a:lnTo>
                    <a:pt x="1077123" y="517594"/>
                  </a:lnTo>
                  <a:lnTo>
                    <a:pt x="1077123" y="527743"/>
                  </a:lnTo>
                  <a:lnTo>
                    <a:pt x="1096020" y="527743"/>
                  </a:lnTo>
                  <a:lnTo>
                    <a:pt x="1152710" y="527743"/>
                  </a:lnTo>
                  <a:lnTo>
                    <a:pt x="1162159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18850" y="537892"/>
                  </a:lnTo>
                  <a:lnTo>
                    <a:pt x="1228298" y="537892"/>
                  </a:lnTo>
                  <a:lnTo>
                    <a:pt x="1247195" y="537892"/>
                  </a:lnTo>
                  <a:lnTo>
                    <a:pt x="1247195" y="548041"/>
                  </a:lnTo>
                  <a:lnTo>
                    <a:pt x="1256643" y="548041"/>
                  </a:lnTo>
                  <a:lnTo>
                    <a:pt x="1294437" y="548041"/>
                  </a:lnTo>
                  <a:lnTo>
                    <a:pt x="1313334" y="548041"/>
                  </a:lnTo>
                  <a:lnTo>
                    <a:pt x="1341679" y="548041"/>
                  </a:lnTo>
                  <a:lnTo>
                    <a:pt x="1341679" y="558189"/>
                  </a:lnTo>
                  <a:lnTo>
                    <a:pt x="1360576" y="558189"/>
                  </a:lnTo>
                  <a:lnTo>
                    <a:pt x="1370025" y="558189"/>
                  </a:lnTo>
                  <a:lnTo>
                    <a:pt x="1379473" y="558189"/>
                  </a:lnTo>
                  <a:lnTo>
                    <a:pt x="1379473" y="568338"/>
                  </a:lnTo>
                  <a:lnTo>
                    <a:pt x="1398370" y="568338"/>
                  </a:lnTo>
                  <a:lnTo>
                    <a:pt x="1445612" y="568338"/>
                  </a:lnTo>
                  <a:lnTo>
                    <a:pt x="1455061" y="568338"/>
                  </a:lnTo>
                  <a:lnTo>
                    <a:pt x="1455061" y="578487"/>
                  </a:lnTo>
                  <a:lnTo>
                    <a:pt x="1464509" y="578487"/>
                  </a:lnTo>
                  <a:lnTo>
                    <a:pt x="1483406" y="578487"/>
                  </a:lnTo>
                  <a:lnTo>
                    <a:pt x="1492855" y="578487"/>
                  </a:lnTo>
                  <a:lnTo>
                    <a:pt x="1492855" y="588636"/>
                  </a:lnTo>
                  <a:lnTo>
                    <a:pt x="1521200" y="588636"/>
                  </a:lnTo>
                  <a:lnTo>
                    <a:pt x="1530648" y="588636"/>
                  </a:lnTo>
                  <a:lnTo>
                    <a:pt x="1558994" y="588636"/>
                  </a:lnTo>
                  <a:lnTo>
                    <a:pt x="1558994" y="598785"/>
                  </a:lnTo>
                  <a:lnTo>
                    <a:pt x="1587339" y="598785"/>
                  </a:lnTo>
                  <a:lnTo>
                    <a:pt x="1596788" y="598785"/>
                  </a:lnTo>
                  <a:lnTo>
                    <a:pt x="1606236" y="598785"/>
                  </a:lnTo>
                  <a:lnTo>
                    <a:pt x="1606236" y="608934"/>
                  </a:lnTo>
                  <a:lnTo>
                    <a:pt x="1625133" y="608934"/>
                  </a:lnTo>
                  <a:lnTo>
                    <a:pt x="1644030" y="608934"/>
                  </a:lnTo>
                  <a:lnTo>
                    <a:pt x="1644030" y="619083"/>
                  </a:lnTo>
                  <a:lnTo>
                    <a:pt x="1653478" y="619083"/>
                  </a:lnTo>
                  <a:lnTo>
                    <a:pt x="1662927" y="619083"/>
                  </a:lnTo>
                  <a:lnTo>
                    <a:pt x="1700720" y="619083"/>
                  </a:lnTo>
                  <a:lnTo>
                    <a:pt x="1719617" y="619083"/>
                  </a:lnTo>
                  <a:lnTo>
                    <a:pt x="1719617" y="629232"/>
                  </a:lnTo>
                  <a:lnTo>
                    <a:pt x="1738514" y="629232"/>
                  </a:lnTo>
                  <a:lnTo>
                    <a:pt x="1757411" y="629232"/>
                  </a:lnTo>
                  <a:lnTo>
                    <a:pt x="1766860" y="629232"/>
                  </a:lnTo>
                  <a:lnTo>
                    <a:pt x="1766860" y="639381"/>
                  </a:lnTo>
                  <a:lnTo>
                    <a:pt x="1814102" y="639381"/>
                  </a:lnTo>
                  <a:lnTo>
                    <a:pt x="1814102" y="649530"/>
                  </a:lnTo>
                  <a:lnTo>
                    <a:pt x="1842447" y="649530"/>
                  </a:lnTo>
                  <a:lnTo>
                    <a:pt x="1861344" y="649530"/>
                  </a:lnTo>
                  <a:lnTo>
                    <a:pt x="1899138" y="649530"/>
                  </a:lnTo>
                  <a:lnTo>
                    <a:pt x="1899138" y="659679"/>
                  </a:lnTo>
                  <a:lnTo>
                    <a:pt x="1936932" y="659679"/>
                  </a:lnTo>
                  <a:lnTo>
                    <a:pt x="1946380" y="659679"/>
                  </a:lnTo>
                  <a:lnTo>
                    <a:pt x="2021968" y="659679"/>
                  </a:lnTo>
                  <a:lnTo>
                    <a:pt x="2031416" y="659679"/>
                  </a:lnTo>
                  <a:lnTo>
                    <a:pt x="2031416" y="669827"/>
                  </a:lnTo>
                  <a:lnTo>
                    <a:pt x="2040865" y="669827"/>
                  </a:lnTo>
                  <a:lnTo>
                    <a:pt x="2050313" y="669827"/>
                  </a:lnTo>
                  <a:lnTo>
                    <a:pt x="2050313" y="679976"/>
                  </a:lnTo>
                  <a:lnTo>
                    <a:pt x="2059762" y="679976"/>
                  </a:lnTo>
                  <a:lnTo>
                    <a:pt x="2078658" y="679976"/>
                  </a:lnTo>
                  <a:lnTo>
                    <a:pt x="2088107" y="679976"/>
                  </a:lnTo>
                  <a:lnTo>
                    <a:pt x="2097555" y="679976"/>
                  </a:lnTo>
                  <a:lnTo>
                    <a:pt x="2097555" y="690125"/>
                  </a:lnTo>
                  <a:lnTo>
                    <a:pt x="2116452" y="690125"/>
                  </a:lnTo>
                  <a:lnTo>
                    <a:pt x="2125901" y="690125"/>
                  </a:lnTo>
                  <a:lnTo>
                    <a:pt x="2135349" y="690125"/>
                  </a:lnTo>
                  <a:lnTo>
                    <a:pt x="2135349" y="700274"/>
                  </a:lnTo>
                  <a:lnTo>
                    <a:pt x="2144798" y="700274"/>
                  </a:lnTo>
                  <a:lnTo>
                    <a:pt x="2154246" y="700274"/>
                  </a:lnTo>
                  <a:lnTo>
                    <a:pt x="2173143" y="700274"/>
                  </a:lnTo>
                  <a:lnTo>
                    <a:pt x="2173143" y="710423"/>
                  </a:lnTo>
                  <a:lnTo>
                    <a:pt x="2210937" y="710423"/>
                  </a:lnTo>
                  <a:lnTo>
                    <a:pt x="2220385" y="710423"/>
                  </a:lnTo>
                  <a:lnTo>
                    <a:pt x="2220385" y="720572"/>
                  </a:lnTo>
                  <a:lnTo>
                    <a:pt x="2248731" y="720572"/>
                  </a:lnTo>
                  <a:lnTo>
                    <a:pt x="2286524" y="720572"/>
                  </a:lnTo>
                  <a:lnTo>
                    <a:pt x="2352663" y="720572"/>
                  </a:lnTo>
                  <a:lnTo>
                    <a:pt x="2352663" y="730721"/>
                  </a:lnTo>
                  <a:lnTo>
                    <a:pt x="2371560" y="730721"/>
                  </a:lnTo>
                  <a:lnTo>
                    <a:pt x="2381009" y="730721"/>
                  </a:lnTo>
                  <a:lnTo>
                    <a:pt x="2381009" y="740870"/>
                  </a:lnTo>
                  <a:lnTo>
                    <a:pt x="2390457" y="740870"/>
                  </a:lnTo>
                  <a:lnTo>
                    <a:pt x="2409354" y="740870"/>
                  </a:lnTo>
                  <a:lnTo>
                    <a:pt x="2409354" y="751019"/>
                  </a:lnTo>
                  <a:lnTo>
                    <a:pt x="2418803" y="751019"/>
                  </a:lnTo>
                  <a:lnTo>
                    <a:pt x="2428251" y="751019"/>
                  </a:lnTo>
                  <a:lnTo>
                    <a:pt x="2437700" y="751019"/>
                  </a:lnTo>
                  <a:lnTo>
                    <a:pt x="2447148" y="751019"/>
                  </a:lnTo>
                  <a:lnTo>
                    <a:pt x="2447148" y="761168"/>
                  </a:lnTo>
                  <a:lnTo>
                    <a:pt x="2456596" y="761168"/>
                  </a:lnTo>
                  <a:lnTo>
                    <a:pt x="2494390" y="761168"/>
                  </a:lnTo>
                  <a:lnTo>
                    <a:pt x="2503839" y="761168"/>
                  </a:lnTo>
                  <a:lnTo>
                    <a:pt x="2503839" y="771317"/>
                  </a:lnTo>
                  <a:lnTo>
                    <a:pt x="2513287" y="771317"/>
                  </a:lnTo>
                  <a:lnTo>
                    <a:pt x="2569978" y="771317"/>
                  </a:lnTo>
                  <a:lnTo>
                    <a:pt x="2579426" y="771317"/>
                  </a:lnTo>
                  <a:lnTo>
                    <a:pt x="2579426" y="781465"/>
                  </a:lnTo>
                  <a:lnTo>
                    <a:pt x="2626669" y="781465"/>
                  </a:lnTo>
                  <a:lnTo>
                    <a:pt x="2636117" y="781465"/>
                  </a:lnTo>
                  <a:lnTo>
                    <a:pt x="2636117" y="791614"/>
                  </a:lnTo>
                  <a:lnTo>
                    <a:pt x="2711705" y="791614"/>
                  </a:lnTo>
                  <a:lnTo>
                    <a:pt x="2721153" y="791614"/>
                  </a:lnTo>
                  <a:lnTo>
                    <a:pt x="2787292" y="791614"/>
                  </a:lnTo>
                  <a:lnTo>
                    <a:pt x="2787292" y="801763"/>
                  </a:lnTo>
                  <a:lnTo>
                    <a:pt x="2806189" y="801763"/>
                  </a:lnTo>
                </a:path>
              </a:pathLst>
            </a:custGeom>
            <a:ln w="30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1472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7770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31226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94201" y="5987469"/>
            <a:ext cx="621030" cy="504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5615" algn="l"/>
              </a:tabLst>
            </a:pP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107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73675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3461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3461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3461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5449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171364" y="2128412"/>
            <a:ext cx="3000375" cy="1446530"/>
            <a:chOff x="5171364" y="2128412"/>
            <a:chExt cx="3000375" cy="1446530"/>
          </a:xfrm>
        </p:grpSpPr>
        <p:sp>
          <p:nvSpPr>
            <p:cNvPr id="58" name="object 58"/>
            <p:cNvSpPr/>
            <p:nvPr/>
          </p:nvSpPr>
          <p:spPr>
            <a:xfrm>
              <a:off x="5246951" y="3493390"/>
              <a:ext cx="2409825" cy="81280"/>
            </a:xfrm>
            <a:custGeom>
              <a:avLst/>
              <a:gdLst/>
              <a:ahLst/>
              <a:cxnLst/>
              <a:rect l="l" t="t" r="r" b="b"/>
              <a:pathLst>
                <a:path w="2409825" h="81279">
                  <a:moveTo>
                    <a:pt x="0" y="0"/>
                  </a:moveTo>
                  <a:lnTo>
                    <a:pt x="2409354" y="0"/>
                  </a:lnTo>
                </a:path>
                <a:path w="2409825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51652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56353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1605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56306" y="3493390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71364" y="2184180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1364" y="31990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71364" y="29453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171364" y="26916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71364" y="2437903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71364" y="218418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46950" y="2133431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46951" y="2184180"/>
              <a:ext cx="2806700" cy="903605"/>
            </a:xfrm>
            <a:custGeom>
              <a:avLst/>
              <a:gdLst/>
              <a:ahLst/>
              <a:cxnLst/>
              <a:rect l="l" t="t" r="r" b="b"/>
              <a:pathLst>
                <a:path w="2806700" h="90360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28345" y="10148"/>
                  </a:lnTo>
                  <a:lnTo>
                    <a:pt x="28345" y="20297"/>
                  </a:lnTo>
                  <a:lnTo>
                    <a:pt x="37793" y="20297"/>
                  </a:lnTo>
                  <a:lnTo>
                    <a:pt x="37793" y="30446"/>
                  </a:lnTo>
                  <a:lnTo>
                    <a:pt x="47242" y="30446"/>
                  </a:lnTo>
                  <a:lnTo>
                    <a:pt x="47242" y="40595"/>
                  </a:lnTo>
                  <a:lnTo>
                    <a:pt x="56690" y="40595"/>
                  </a:lnTo>
                  <a:lnTo>
                    <a:pt x="66139" y="40595"/>
                  </a:lnTo>
                  <a:lnTo>
                    <a:pt x="66139" y="50744"/>
                  </a:lnTo>
                  <a:lnTo>
                    <a:pt x="94484" y="50744"/>
                  </a:lnTo>
                  <a:lnTo>
                    <a:pt x="94484" y="60893"/>
                  </a:lnTo>
                  <a:lnTo>
                    <a:pt x="103932" y="60893"/>
                  </a:lnTo>
                  <a:lnTo>
                    <a:pt x="113381" y="60893"/>
                  </a:lnTo>
                  <a:lnTo>
                    <a:pt x="122829" y="60893"/>
                  </a:lnTo>
                  <a:lnTo>
                    <a:pt x="122829" y="71042"/>
                  </a:lnTo>
                  <a:lnTo>
                    <a:pt x="151175" y="71042"/>
                  </a:lnTo>
                  <a:lnTo>
                    <a:pt x="160623" y="71042"/>
                  </a:lnTo>
                  <a:lnTo>
                    <a:pt x="160623" y="81191"/>
                  </a:lnTo>
                  <a:lnTo>
                    <a:pt x="170072" y="81191"/>
                  </a:lnTo>
                  <a:lnTo>
                    <a:pt x="170072" y="91340"/>
                  </a:lnTo>
                  <a:lnTo>
                    <a:pt x="179520" y="91340"/>
                  </a:lnTo>
                  <a:lnTo>
                    <a:pt x="188968" y="91340"/>
                  </a:lnTo>
                  <a:lnTo>
                    <a:pt x="188968" y="101489"/>
                  </a:lnTo>
                  <a:lnTo>
                    <a:pt x="198417" y="101489"/>
                  </a:lnTo>
                  <a:lnTo>
                    <a:pt x="207865" y="101489"/>
                  </a:lnTo>
                  <a:lnTo>
                    <a:pt x="207865" y="111637"/>
                  </a:lnTo>
                  <a:lnTo>
                    <a:pt x="217314" y="111637"/>
                  </a:lnTo>
                  <a:lnTo>
                    <a:pt x="226762" y="111637"/>
                  </a:lnTo>
                  <a:lnTo>
                    <a:pt x="226762" y="121786"/>
                  </a:lnTo>
                  <a:lnTo>
                    <a:pt x="236211" y="121786"/>
                  </a:lnTo>
                  <a:lnTo>
                    <a:pt x="245659" y="121786"/>
                  </a:lnTo>
                  <a:lnTo>
                    <a:pt x="245659" y="131935"/>
                  </a:lnTo>
                  <a:lnTo>
                    <a:pt x="255108" y="131935"/>
                  </a:lnTo>
                  <a:lnTo>
                    <a:pt x="264556" y="131935"/>
                  </a:lnTo>
                  <a:lnTo>
                    <a:pt x="283453" y="131935"/>
                  </a:lnTo>
                  <a:lnTo>
                    <a:pt x="283453" y="142084"/>
                  </a:lnTo>
                  <a:lnTo>
                    <a:pt x="302350" y="142084"/>
                  </a:lnTo>
                  <a:lnTo>
                    <a:pt x="321247" y="142084"/>
                  </a:lnTo>
                  <a:lnTo>
                    <a:pt x="330695" y="142084"/>
                  </a:lnTo>
                  <a:lnTo>
                    <a:pt x="330695" y="152233"/>
                  </a:lnTo>
                  <a:lnTo>
                    <a:pt x="330695" y="162382"/>
                  </a:lnTo>
                  <a:lnTo>
                    <a:pt x="340144" y="162382"/>
                  </a:lnTo>
                  <a:lnTo>
                    <a:pt x="340144" y="172531"/>
                  </a:lnTo>
                  <a:lnTo>
                    <a:pt x="349592" y="172531"/>
                  </a:lnTo>
                  <a:lnTo>
                    <a:pt x="368489" y="172531"/>
                  </a:lnTo>
                  <a:lnTo>
                    <a:pt x="377937" y="172531"/>
                  </a:lnTo>
                  <a:lnTo>
                    <a:pt x="377937" y="182680"/>
                  </a:lnTo>
                  <a:lnTo>
                    <a:pt x="387386" y="182680"/>
                  </a:lnTo>
                  <a:lnTo>
                    <a:pt x="387386" y="192829"/>
                  </a:lnTo>
                  <a:lnTo>
                    <a:pt x="396834" y="192829"/>
                  </a:lnTo>
                  <a:lnTo>
                    <a:pt x="396834" y="202978"/>
                  </a:lnTo>
                  <a:lnTo>
                    <a:pt x="406283" y="202978"/>
                  </a:lnTo>
                  <a:lnTo>
                    <a:pt x="434628" y="202978"/>
                  </a:lnTo>
                  <a:lnTo>
                    <a:pt x="434628" y="213127"/>
                  </a:lnTo>
                  <a:lnTo>
                    <a:pt x="444077" y="213127"/>
                  </a:lnTo>
                  <a:lnTo>
                    <a:pt x="453525" y="213127"/>
                  </a:lnTo>
                  <a:lnTo>
                    <a:pt x="462974" y="213127"/>
                  </a:lnTo>
                  <a:lnTo>
                    <a:pt x="462974" y="223275"/>
                  </a:lnTo>
                  <a:lnTo>
                    <a:pt x="472422" y="223275"/>
                  </a:lnTo>
                  <a:lnTo>
                    <a:pt x="491319" y="223275"/>
                  </a:lnTo>
                  <a:lnTo>
                    <a:pt x="500767" y="223275"/>
                  </a:lnTo>
                  <a:lnTo>
                    <a:pt x="500767" y="233424"/>
                  </a:lnTo>
                  <a:lnTo>
                    <a:pt x="510216" y="233424"/>
                  </a:lnTo>
                  <a:lnTo>
                    <a:pt x="529113" y="233424"/>
                  </a:lnTo>
                  <a:lnTo>
                    <a:pt x="529113" y="243573"/>
                  </a:lnTo>
                  <a:lnTo>
                    <a:pt x="538561" y="243573"/>
                  </a:lnTo>
                  <a:lnTo>
                    <a:pt x="548010" y="243573"/>
                  </a:lnTo>
                  <a:lnTo>
                    <a:pt x="548010" y="253722"/>
                  </a:lnTo>
                  <a:lnTo>
                    <a:pt x="557458" y="253722"/>
                  </a:lnTo>
                  <a:lnTo>
                    <a:pt x="566906" y="253722"/>
                  </a:lnTo>
                  <a:lnTo>
                    <a:pt x="576355" y="253722"/>
                  </a:lnTo>
                  <a:lnTo>
                    <a:pt x="576355" y="263871"/>
                  </a:lnTo>
                  <a:lnTo>
                    <a:pt x="585803" y="263871"/>
                  </a:lnTo>
                  <a:lnTo>
                    <a:pt x="604700" y="263871"/>
                  </a:lnTo>
                  <a:lnTo>
                    <a:pt x="604700" y="274020"/>
                  </a:lnTo>
                  <a:lnTo>
                    <a:pt x="614149" y="274020"/>
                  </a:lnTo>
                  <a:lnTo>
                    <a:pt x="623597" y="274020"/>
                  </a:lnTo>
                  <a:lnTo>
                    <a:pt x="623597" y="284169"/>
                  </a:lnTo>
                  <a:lnTo>
                    <a:pt x="642494" y="284169"/>
                  </a:lnTo>
                  <a:lnTo>
                    <a:pt x="651943" y="284169"/>
                  </a:lnTo>
                  <a:lnTo>
                    <a:pt x="651943" y="294318"/>
                  </a:lnTo>
                  <a:lnTo>
                    <a:pt x="670839" y="294318"/>
                  </a:lnTo>
                  <a:lnTo>
                    <a:pt x="680288" y="294318"/>
                  </a:lnTo>
                  <a:lnTo>
                    <a:pt x="680288" y="304467"/>
                  </a:lnTo>
                  <a:lnTo>
                    <a:pt x="689736" y="304467"/>
                  </a:lnTo>
                  <a:lnTo>
                    <a:pt x="699185" y="304467"/>
                  </a:lnTo>
                  <a:lnTo>
                    <a:pt x="708633" y="304467"/>
                  </a:lnTo>
                  <a:lnTo>
                    <a:pt x="708633" y="314616"/>
                  </a:lnTo>
                  <a:lnTo>
                    <a:pt x="718082" y="314616"/>
                  </a:lnTo>
                  <a:lnTo>
                    <a:pt x="718082" y="324765"/>
                  </a:lnTo>
                  <a:lnTo>
                    <a:pt x="736979" y="324765"/>
                  </a:lnTo>
                  <a:lnTo>
                    <a:pt x="746427" y="324765"/>
                  </a:lnTo>
                  <a:lnTo>
                    <a:pt x="746427" y="334913"/>
                  </a:lnTo>
                  <a:lnTo>
                    <a:pt x="755875" y="334913"/>
                  </a:lnTo>
                  <a:lnTo>
                    <a:pt x="755875" y="345062"/>
                  </a:lnTo>
                  <a:lnTo>
                    <a:pt x="765324" y="345062"/>
                  </a:lnTo>
                  <a:lnTo>
                    <a:pt x="774772" y="345062"/>
                  </a:lnTo>
                  <a:lnTo>
                    <a:pt x="774772" y="355211"/>
                  </a:lnTo>
                  <a:lnTo>
                    <a:pt x="784221" y="355211"/>
                  </a:lnTo>
                  <a:lnTo>
                    <a:pt x="793669" y="355211"/>
                  </a:lnTo>
                  <a:lnTo>
                    <a:pt x="793669" y="365360"/>
                  </a:lnTo>
                  <a:lnTo>
                    <a:pt x="803118" y="365360"/>
                  </a:lnTo>
                  <a:lnTo>
                    <a:pt x="812566" y="365360"/>
                  </a:lnTo>
                  <a:lnTo>
                    <a:pt x="812566" y="375509"/>
                  </a:lnTo>
                  <a:lnTo>
                    <a:pt x="831463" y="375509"/>
                  </a:lnTo>
                  <a:lnTo>
                    <a:pt x="850360" y="375509"/>
                  </a:lnTo>
                  <a:lnTo>
                    <a:pt x="850360" y="385658"/>
                  </a:lnTo>
                  <a:lnTo>
                    <a:pt x="878705" y="385658"/>
                  </a:lnTo>
                  <a:lnTo>
                    <a:pt x="878705" y="395807"/>
                  </a:lnTo>
                  <a:lnTo>
                    <a:pt x="888154" y="395807"/>
                  </a:lnTo>
                  <a:lnTo>
                    <a:pt x="897602" y="395807"/>
                  </a:lnTo>
                  <a:lnTo>
                    <a:pt x="897602" y="405956"/>
                  </a:lnTo>
                  <a:lnTo>
                    <a:pt x="897602" y="416105"/>
                  </a:lnTo>
                  <a:lnTo>
                    <a:pt x="907051" y="416105"/>
                  </a:lnTo>
                  <a:lnTo>
                    <a:pt x="916499" y="416105"/>
                  </a:lnTo>
                  <a:lnTo>
                    <a:pt x="916499" y="426254"/>
                  </a:lnTo>
                  <a:lnTo>
                    <a:pt x="925948" y="426254"/>
                  </a:lnTo>
                  <a:lnTo>
                    <a:pt x="944844" y="426254"/>
                  </a:lnTo>
                  <a:lnTo>
                    <a:pt x="944844" y="436403"/>
                  </a:lnTo>
                  <a:lnTo>
                    <a:pt x="954293" y="436403"/>
                  </a:lnTo>
                  <a:lnTo>
                    <a:pt x="982638" y="436403"/>
                  </a:lnTo>
                  <a:lnTo>
                    <a:pt x="982638" y="446551"/>
                  </a:lnTo>
                  <a:lnTo>
                    <a:pt x="992087" y="446551"/>
                  </a:lnTo>
                  <a:lnTo>
                    <a:pt x="1020432" y="446551"/>
                  </a:lnTo>
                  <a:lnTo>
                    <a:pt x="1020432" y="456700"/>
                  </a:lnTo>
                  <a:lnTo>
                    <a:pt x="1029881" y="456700"/>
                  </a:lnTo>
                  <a:lnTo>
                    <a:pt x="1039329" y="456700"/>
                  </a:lnTo>
                  <a:lnTo>
                    <a:pt x="1048777" y="456700"/>
                  </a:lnTo>
                  <a:lnTo>
                    <a:pt x="1058226" y="456700"/>
                  </a:lnTo>
                  <a:lnTo>
                    <a:pt x="1058226" y="466849"/>
                  </a:lnTo>
                  <a:lnTo>
                    <a:pt x="1067674" y="466849"/>
                  </a:lnTo>
                  <a:lnTo>
                    <a:pt x="1077123" y="466849"/>
                  </a:lnTo>
                  <a:lnTo>
                    <a:pt x="1086571" y="466849"/>
                  </a:lnTo>
                  <a:lnTo>
                    <a:pt x="1086571" y="476998"/>
                  </a:lnTo>
                  <a:lnTo>
                    <a:pt x="1096020" y="476998"/>
                  </a:lnTo>
                  <a:lnTo>
                    <a:pt x="1096020" y="487147"/>
                  </a:lnTo>
                  <a:lnTo>
                    <a:pt x="1105468" y="487147"/>
                  </a:lnTo>
                  <a:lnTo>
                    <a:pt x="1133813" y="487147"/>
                  </a:lnTo>
                  <a:lnTo>
                    <a:pt x="1133813" y="497296"/>
                  </a:lnTo>
                  <a:lnTo>
                    <a:pt x="1133813" y="507445"/>
                  </a:lnTo>
                  <a:lnTo>
                    <a:pt x="1143262" y="507445"/>
                  </a:lnTo>
                  <a:lnTo>
                    <a:pt x="1152710" y="507445"/>
                  </a:lnTo>
                  <a:lnTo>
                    <a:pt x="1162159" y="507445"/>
                  </a:lnTo>
                  <a:lnTo>
                    <a:pt x="1171607" y="507445"/>
                  </a:lnTo>
                  <a:lnTo>
                    <a:pt x="1171607" y="517594"/>
                  </a:lnTo>
                  <a:lnTo>
                    <a:pt x="1181056" y="517594"/>
                  </a:lnTo>
                  <a:lnTo>
                    <a:pt x="1190504" y="517594"/>
                  </a:lnTo>
                  <a:lnTo>
                    <a:pt x="1190504" y="527743"/>
                  </a:lnTo>
                  <a:lnTo>
                    <a:pt x="1199953" y="527743"/>
                  </a:lnTo>
                  <a:lnTo>
                    <a:pt x="1199953" y="537892"/>
                  </a:lnTo>
                  <a:lnTo>
                    <a:pt x="1209401" y="537892"/>
                  </a:lnTo>
                  <a:lnTo>
                    <a:pt x="1209401" y="548041"/>
                  </a:lnTo>
                  <a:lnTo>
                    <a:pt x="1228298" y="548041"/>
                  </a:lnTo>
                  <a:lnTo>
                    <a:pt x="1228298" y="558189"/>
                  </a:lnTo>
                  <a:lnTo>
                    <a:pt x="1237746" y="558189"/>
                  </a:lnTo>
                  <a:lnTo>
                    <a:pt x="1284989" y="558189"/>
                  </a:lnTo>
                  <a:lnTo>
                    <a:pt x="1294437" y="558189"/>
                  </a:lnTo>
                  <a:lnTo>
                    <a:pt x="1294437" y="568338"/>
                  </a:lnTo>
                  <a:lnTo>
                    <a:pt x="1313334" y="568338"/>
                  </a:lnTo>
                  <a:lnTo>
                    <a:pt x="1313334" y="578487"/>
                  </a:lnTo>
                  <a:lnTo>
                    <a:pt x="1332231" y="578487"/>
                  </a:lnTo>
                  <a:lnTo>
                    <a:pt x="1341679" y="578487"/>
                  </a:lnTo>
                  <a:lnTo>
                    <a:pt x="1341679" y="588636"/>
                  </a:lnTo>
                  <a:lnTo>
                    <a:pt x="1351128" y="588636"/>
                  </a:lnTo>
                  <a:lnTo>
                    <a:pt x="1360576" y="588636"/>
                  </a:lnTo>
                  <a:lnTo>
                    <a:pt x="1370025" y="588636"/>
                  </a:lnTo>
                  <a:lnTo>
                    <a:pt x="1370025" y="598785"/>
                  </a:lnTo>
                  <a:lnTo>
                    <a:pt x="1379473" y="598785"/>
                  </a:lnTo>
                  <a:lnTo>
                    <a:pt x="1398370" y="598785"/>
                  </a:lnTo>
                  <a:lnTo>
                    <a:pt x="1398370" y="608934"/>
                  </a:lnTo>
                  <a:lnTo>
                    <a:pt x="1407819" y="608934"/>
                  </a:lnTo>
                  <a:lnTo>
                    <a:pt x="1426715" y="608934"/>
                  </a:lnTo>
                  <a:lnTo>
                    <a:pt x="1436164" y="608934"/>
                  </a:lnTo>
                  <a:lnTo>
                    <a:pt x="1436164" y="619083"/>
                  </a:lnTo>
                  <a:lnTo>
                    <a:pt x="1455061" y="619083"/>
                  </a:lnTo>
                  <a:lnTo>
                    <a:pt x="1483406" y="619083"/>
                  </a:lnTo>
                  <a:lnTo>
                    <a:pt x="1492855" y="619083"/>
                  </a:lnTo>
                  <a:lnTo>
                    <a:pt x="1492855" y="629232"/>
                  </a:lnTo>
                  <a:lnTo>
                    <a:pt x="1502303" y="629232"/>
                  </a:lnTo>
                  <a:lnTo>
                    <a:pt x="1511751" y="629232"/>
                  </a:lnTo>
                  <a:lnTo>
                    <a:pt x="1511751" y="639381"/>
                  </a:lnTo>
                  <a:lnTo>
                    <a:pt x="1521200" y="639381"/>
                  </a:lnTo>
                  <a:lnTo>
                    <a:pt x="1540097" y="639381"/>
                  </a:lnTo>
                  <a:lnTo>
                    <a:pt x="1558994" y="639381"/>
                  </a:lnTo>
                  <a:lnTo>
                    <a:pt x="1558994" y="649530"/>
                  </a:lnTo>
                  <a:lnTo>
                    <a:pt x="1568442" y="649530"/>
                  </a:lnTo>
                  <a:lnTo>
                    <a:pt x="1577891" y="649530"/>
                  </a:lnTo>
                  <a:lnTo>
                    <a:pt x="1587339" y="649530"/>
                  </a:lnTo>
                  <a:lnTo>
                    <a:pt x="1587339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34581" y="669827"/>
                  </a:lnTo>
                  <a:lnTo>
                    <a:pt x="1644030" y="669827"/>
                  </a:lnTo>
                  <a:lnTo>
                    <a:pt x="1672375" y="669827"/>
                  </a:lnTo>
                  <a:lnTo>
                    <a:pt x="1672375" y="679976"/>
                  </a:lnTo>
                  <a:lnTo>
                    <a:pt x="1700720" y="679976"/>
                  </a:lnTo>
                  <a:lnTo>
                    <a:pt x="1700720" y="690125"/>
                  </a:lnTo>
                  <a:lnTo>
                    <a:pt x="1719617" y="690125"/>
                  </a:lnTo>
                  <a:lnTo>
                    <a:pt x="1729066" y="690125"/>
                  </a:lnTo>
                  <a:lnTo>
                    <a:pt x="1738514" y="690125"/>
                  </a:lnTo>
                  <a:lnTo>
                    <a:pt x="1738514" y="700274"/>
                  </a:lnTo>
                  <a:lnTo>
                    <a:pt x="1747963" y="700274"/>
                  </a:lnTo>
                  <a:lnTo>
                    <a:pt x="1766860" y="700274"/>
                  </a:lnTo>
                  <a:lnTo>
                    <a:pt x="1776308" y="700274"/>
                  </a:lnTo>
                  <a:lnTo>
                    <a:pt x="1776308" y="710423"/>
                  </a:lnTo>
                  <a:lnTo>
                    <a:pt x="1785757" y="710423"/>
                  </a:lnTo>
                  <a:lnTo>
                    <a:pt x="1795205" y="710423"/>
                  </a:lnTo>
                  <a:lnTo>
                    <a:pt x="1795205" y="720572"/>
                  </a:lnTo>
                  <a:lnTo>
                    <a:pt x="1804653" y="720572"/>
                  </a:lnTo>
                  <a:lnTo>
                    <a:pt x="1804653" y="730721"/>
                  </a:lnTo>
                  <a:lnTo>
                    <a:pt x="1832999" y="730721"/>
                  </a:lnTo>
                  <a:lnTo>
                    <a:pt x="1842447" y="730721"/>
                  </a:lnTo>
                  <a:lnTo>
                    <a:pt x="1842447" y="740870"/>
                  </a:lnTo>
                  <a:lnTo>
                    <a:pt x="1851896" y="740870"/>
                  </a:lnTo>
                  <a:lnTo>
                    <a:pt x="1908586" y="740870"/>
                  </a:lnTo>
                  <a:lnTo>
                    <a:pt x="1918035" y="740870"/>
                  </a:lnTo>
                  <a:lnTo>
                    <a:pt x="1918035" y="751019"/>
                  </a:lnTo>
                  <a:lnTo>
                    <a:pt x="1927483" y="751019"/>
                  </a:lnTo>
                  <a:lnTo>
                    <a:pt x="1965277" y="751019"/>
                  </a:lnTo>
                  <a:lnTo>
                    <a:pt x="1993622" y="751019"/>
                  </a:lnTo>
                  <a:lnTo>
                    <a:pt x="2003071" y="751019"/>
                  </a:lnTo>
                  <a:lnTo>
                    <a:pt x="2003071" y="761168"/>
                  </a:lnTo>
                  <a:lnTo>
                    <a:pt x="2012519" y="761168"/>
                  </a:lnTo>
                  <a:lnTo>
                    <a:pt x="2021968" y="761168"/>
                  </a:lnTo>
                  <a:lnTo>
                    <a:pt x="2059762" y="761168"/>
                  </a:lnTo>
                  <a:lnTo>
                    <a:pt x="2059762" y="771317"/>
                  </a:lnTo>
                  <a:lnTo>
                    <a:pt x="2078658" y="771317"/>
                  </a:lnTo>
                  <a:lnTo>
                    <a:pt x="2088107" y="771317"/>
                  </a:lnTo>
                  <a:lnTo>
                    <a:pt x="2125901" y="771317"/>
                  </a:lnTo>
                  <a:lnTo>
                    <a:pt x="2125901" y="781465"/>
                  </a:lnTo>
                  <a:lnTo>
                    <a:pt x="2135349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9834" y="781465"/>
                  </a:lnTo>
                  <a:lnTo>
                    <a:pt x="2229834" y="791614"/>
                  </a:lnTo>
                  <a:lnTo>
                    <a:pt x="2248731" y="791614"/>
                  </a:lnTo>
                  <a:lnTo>
                    <a:pt x="2267627" y="791614"/>
                  </a:lnTo>
                  <a:lnTo>
                    <a:pt x="2277076" y="791614"/>
                  </a:lnTo>
                  <a:lnTo>
                    <a:pt x="2277076" y="801763"/>
                  </a:lnTo>
                  <a:lnTo>
                    <a:pt x="2295973" y="801763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14870" y="811912"/>
                  </a:lnTo>
                  <a:lnTo>
                    <a:pt x="2333767" y="811912"/>
                  </a:lnTo>
                  <a:lnTo>
                    <a:pt x="2333767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81009" y="822061"/>
                  </a:lnTo>
                  <a:lnTo>
                    <a:pt x="2381009" y="832210"/>
                  </a:lnTo>
                  <a:lnTo>
                    <a:pt x="2390457" y="832210"/>
                  </a:lnTo>
                  <a:lnTo>
                    <a:pt x="2399906" y="832210"/>
                  </a:lnTo>
                  <a:lnTo>
                    <a:pt x="2399906" y="842359"/>
                  </a:lnTo>
                  <a:lnTo>
                    <a:pt x="2409354" y="842359"/>
                  </a:lnTo>
                  <a:lnTo>
                    <a:pt x="2456596" y="842359"/>
                  </a:lnTo>
                  <a:lnTo>
                    <a:pt x="2456596" y="852508"/>
                  </a:lnTo>
                  <a:lnTo>
                    <a:pt x="2513287" y="852508"/>
                  </a:lnTo>
                  <a:lnTo>
                    <a:pt x="2532184" y="852508"/>
                  </a:lnTo>
                  <a:lnTo>
                    <a:pt x="2579426" y="852508"/>
                  </a:lnTo>
                  <a:lnTo>
                    <a:pt x="2579426" y="862657"/>
                  </a:lnTo>
                  <a:lnTo>
                    <a:pt x="2607772" y="862657"/>
                  </a:lnTo>
                  <a:lnTo>
                    <a:pt x="2617220" y="862657"/>
                  </a:lnTo>
                  <a:lnTo>
                    <a:pt x="2636117" y="862657"/>
                  </a:lnTo>
                  <a:lnTo>
                    <a:pt x="2664462" y="862657"/>
                  </a:lnTo>
                  <a:lnTo>
                    <a:pt x="2664462" y="872806"/>
                  </a:lnTo>
                  <a:lnTo>
                    <a:pt x="2673911" y="872806"/>
                  </a:lnTo>
                  <a:lnTo>
                    <a:pt x="2692808" y="872806"/>
                  </a:lnTo>
                  <a:lnTo>
                    <a:pt x="2711705" y="872806"/>
                  </a:lnTo>
                  <a:lnTo>
                    <a:pt x="2740050" y="872806"/>
                  </a:lnTo>
                  <a:lnTo>
                    <a:pt x="2740050" y="882955"/>
                  </a:lnTo>
                  <a:lnTo>
                    <a:pt x="2749498" y="882955"/>
                  </a:lnTo>
                  <a:lnTo>
                    <a:pt x="2777844" y="882955"/>
                  </a:lnTo>
                  <a:lnTo>
                    <a:pt x="2777844" y="893103"/>
                  </a:lnTo>
                  <a:lnTo>
                    <a:pt x="2796741" y="893103"/>
                  </a:lnTo>
                  <a:lnTo>
                    <a:pt x="2796741" y="903252"/>
                  </a:lnTo>
                  <a:lnTo>
                    <a:pt x="2806189" y="903252"/>
                  </a:lnTo>
                </a:path>
              </a:pathLst>
            </a:custGeom>
            <a:ln w="30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46951" y="2184180"/>
              <a:ext cx="2806700" cy="934085"/>
            </a:xfrm>
            <a:custGeom>
              <a:avLst/>
              <a:gdLst/>
              <a:ahLst/>
              <a:cxnLst/>
              <a:rect l="l" t="t" r="r" b="b"/>
              <a:pathLst>
                <a:path w="2806700" h="9340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37793" y="10148"/>
                  </a:lnTo>
                  <a:lnTo>
                    <a:pt x="56690" y="10148"/>
                  </a:lnTo>
                  <a:lnTo>
                    <a:pt x="56690" y="20297"/>
                  </a:lnTo>
                  <a:lnTo>
                    <a:pt x="75587" y="20297"/>
                  </a:lnTo>
                  <a:lnTo>
                    <a:pt x="85036" y="20297"/>
                  </a:lnTo>
                  <a:lnTo>
                    <a:pt x="94484" y="20297"/>
                  </a:lnTo>
                  <a:lnTo>
                    <a:pt x="94484" y="30446"/>
                  </a:lnTo>
                  <a:lnTo>
                    <a:pt x="113381" y="30446"/>
                  </a:lnTo>
                  <a:lnTo>
                    <a:pt x="141726" y="30446"/>
                  </a:lnTo>
                  <a:lnTo>
                    <a:pt x="141726" y="40595"/>
                  </a:lnTo>
                  <a:lnTo>
                    <a:pt x="160623" y="40595"/>
                  </a:lnTo>
                  <a:lnTo>
                    <a:pt x="170072" y="40595"/>
                  </a:lnTo>
                  <a:lnTo>
                    <a:pt x="170072" y="50744"/>
                  </a:lnTo>
                  <a:lnTo>
                    <a:pt x="179520" y="50744"/>
                  </a:lnTo>
                  <a:lnTo>
                    <a:pt x="188968" y="50744"/>
                  </a:lnTo>
                  <a:lnTo>
                    <a:pt x="188968" y="60893"/>
                  </a:lnTo>
                  <a:lnTo>
                    <a:pt x="198417" y="60893"/>
                  </a:lnTo>
                  <a:lnTo>
                    <a:pt x="217314" y="60893"/>
                  </a:lnTo>
                  <a:lnTo>
                    <a:pt x="217314" y="71042"/>
                  </a:lnTo>
                  <a:lnTo>
                    <a:pt x="226762" y="71042"/>
                  </a:lnTo>
                  <a:lnTo>
                    <a:pt x="226762" y="81191"/>
                  </a:lnTo>
                  <a:lnTo>
                    <a:pt x="236211" y="81191"/>
                  </a:lnTo>
                  <a:lnTo>
                    <a:pt x="245659" y="81191"/>
                  </a:lnTo>
                  <a:lnTo>
                    <a:pt x="255108" y="81191"/>
                  </a:lnTo>
                  <a:lnTo>
                    <a:pt x="255108" y="91340"/>
                  </a:lnTo>
                  <a:lnTo>
                    <a:pt x="274005" y="91340"/>
                  </a:lnTo>
                  <a:lnTo>
                    <a:pt x="283453" y="91340"/>
                  </a:lnTo>
                  <a:lnTo>
                    <a:pt x="283453" y="101489"/>
                  </a:lnTo>
                  <a:lnTo>
                    <a:pt x="292901" y="101489"/>
                  </a:lnTo>
                  <a:lnTo>
                    <a:pt x="302350" y="101489"/>
                  </a:lnTo>
                  <a:lnTo>
                    <a:pt x="321247" y="101489"/>
                  </a:lnTo>
                  <a:lnTo>
                    <a:pt x="321247" y="111637"/>
                  </a:lnTo>
                  <a:lnTo>
                    <a:pt x="330695" y="111637"/>
                  </a:lnTo>
                  <a:lnTo>
                    <a:pt x="359041" y="111637"/>
                  </a:lnTo>
                  <a:lnTo>
                    <a:pt x="387386" y="111637"/>
                  </a:lnTo>
                  <a:lnTo>
                    <a:pt x="387386" y="121786"/>
                  </a:lnTo>
                  <a:lnTo>
                    <a:pt x="396834" y="121786"/>
                  </a:lnTo>
                  <a:lnTo>
                    <a:pt x="434628" y="121786"/>
                  </a:lnTo>
                  <a:lnTo>
                    <a:pt x="444077" y="121786"/>
                  </a:lnTo>
                  <a:lnTo>
                    <a:pt x="444077" y="131935"/>
                  </a:lnTo>
                  <a:lnTo>
                    <a:pt x="462974" y="131935"/>
                  </a:lnTo>
                  <a:lnTo>
                    <a:pt x="462974" y="142084"/>
                  </a:lnTo>
                  <a:lnTo>
                    <a:pt x="472422" y="142084"/>
                  </a:lnTo>
                  <a:lnTo>
                    <a:pt x="491319" y="142084"/>
                  </a:lnTo>
                  <a:lnTo>
                    <a:pt x="491319" y="152233"/>
                  </a:lnTo>
                  <a:lnTo>
                    <a:pt x="510216" y="152233"/>
                  </a:lnTo>
                  <a:lnTo>
                    <a:pt x="529113" y="152233"/>
                  </a:lnTo>
                  <a:lnTo>
                    <a:pt x="538561" y="152233"/>
                  </a:lnTo>
                  <a:lnTo>
                    <a:pt x="538561" y="162382"/>
                  </a:lnTo>
                  <a:lnTo>
                    <a:pt x="548010" y="162382"/>
                  </a:lnTo>
                  <a:lnTo>
                    <a:pt x="548010" y="172531"/>
                  </a:lnTo>
                  <a:lnTo>
                    <a:pt x="566906" y="172531"/>
                  </a:lnTo>
                  <a:lnTo>
                    <a:pt x="576355" y="172531"/>
                  </a:lnTo>
                  <a:lnTo>
                    <a:pt x="585803" y="172531"/>
                  </a:lnTo>
                  <a:lnTo>
                    <a:pt x="585803" y="182680"/>
                  </a:lnTo>
                  <a:lnTo>
                    <a:pt x="595252" y="182680"/>
                  </a:lnTo>
                  <a:lnTo>
                    <a:pt x="604700" y="182680"/>
                  </a:lnTo>
                  <a:lnTo>
                    <a:pt x="604700" y="192829"/>
                  </a:lnTo>
                  <a:lnTo>
                    <a:pt x="614149" y="192829"/>
                  </a:lnTo>
                  <a:lnTo>
                    <a:pt x="623597" y="192829"/>
                  </a:lnTo>
                  <a:lnTo>
                    <a:pt x="623597" y="202978"/>
                  </a:lnTo>
                  <a:lnTo>
                    <a:pt x="633046" y="202978"/>
                  </a:lnTo>
                  <a:lnTo>
                    <a:pt x="642494" y="202978"/>
                  </a:lnTo>
                  <a:lnTo>
                    <a:pt x="642494" y="213127"/>
                  </a:lnTo>
                  <a:lnTo>
                    <a:pt x="651943" y="213127"/>
                  </a:lnTo>
                  <a:lnTo>
                    <a:pt x="661391" y="213127"/>
                  </a:lnTo>
                  <a:lnTo>
                    <a:pt x="670839" y="213127"/>
                  </a:lnTo>
                  <a:lnTo>
                    <a:pt x="670839" y="223275"/>
                  </a:lnTo>
                  <a:lnTo>
                    <a:pt x="680288" y="223275"/>
                  </a:lnTo>
                  <a:lnTo>
                    <a:pt x="699185" y="223275"/>
                  </a:lnTo>
                  <a:lnTo>
                    <a:pt x="727530" y="223275"/>
                  </a:lnTo>
                  <a:lnTo>
                    <a:pt x="736979" y="223275"/>
                  </a:lnTo>
                  <a:lnTo>
                    <a:pt x="736979" y="233424"/>
                  </a:lnTo>
                  <a:lnTo>
                    <a:pt x="746427" y="233424"/>
                  </a:lnTo>
                  <a:lnTo>
                    <a:pt x="765324" y="233424"/>
                  </a:lnTo>
                  <a:lnTo>
                    <a:pt x="765324" y="243573"/>
                  </a:lnTo>
                  <a:lnTo>
                    <a:pt x="812566" y="243573"/>
                  </a:lnTo>
                  <a:lnTo>
                    <a:pt x="840912" y="243573"/>
                  </a:lnTo>
                  <a:lnTo>
                    <a:pt x="850360" y="243573"/>
                  </a:lnTo>
                  <a:lnTo>
                    <a:pt x="859808" y="243573"/>
                  </a:lnTo>
                  <a:lnTo>
                    <a:pt x="859808" y="253722"/>
                  </a:lnTo>
                  <a:lnTo>
                    <a:pt x="869257" y="253722"/>
                  </a:lnTo>
                  <a:lnTo>
                    <a:pt x="878705" y="253722"/>
                  </a:lnTo>
                  <a:lnTo>
                    <a:pt x="878705" y="263871"/>
                  </a:lnTo>
                  <a:lnTo>
                    <a:pt x="888154" y="263871"/>
                  </a:lnTo>
                  <a:lnTo>
                    <a:pt x="897602" y="263871"/>
                  </a:lnTo>
                  <a:lnTo>
                    <a:pt x="907051" y="263871"/>
                  </a:lnTo>
                  <a:lnTo>
                    <a:pt x="907051" y="274020"/>
                  </a:lnTo>
                  <a:lnTo>
                    <a:pt x="916499" y="274020"/>
                  </a:lnTo>
                  <a:lnTo>
                    <a:pt x="935396" y="274020"/>
                  </a:lnTo>
                  <a:lnTo>
                    <a:pt x="935396" y="284169"/>
                  </a:lnTo>
                  <a:lnTo>
                    <a:pt x="954293" y="284169"/>
                  </a:lnTo>
                  <a:lnTo>
                    <a:pt x="963741" y="284169"/>
                  </a:lnTo>
                  <a:lnTo>
                    <a:pt x="963741" y="294318"/>
                  </a:lnTo>
                  <a:lnTo>
                    <a:pt x="973190" y="294318"/>
                  </a:lnTo>
                  <a:lnTo>
                    <a:pt x="982638" y="294318"/>
                  </a:lnTo>
                  <a:lnTo>
                    <a:pt x="982638" y="304467"/>
                  </a:lnTo>
                  <a:lnTo>
                    <a:pt x="1001535" y="304467"/>
                  </a:lnTo>
                  <a:lnTo>
                    <a:pt x="1029881" y="304467"/>
                  </a:lnTo>
                  <a:lnTo>
                    <a:pt x="1039329" y="304467"/>
                  </a:lnTo>
                  <a:lnTo>
                    <a:pt x="1048777" y="304467"/>
                  </a:lnTo>
                  <a:lnTo>
                    <a:pt x="1048777" y="314616"/>
                  </a:lnTo>
                  <a:lnTo>
                    <a:pt x="1058226" y="314616"/>
                  </a:lnTo>
                  <a:lnTo>
                    <a:pt x="1058226" y="324765"/>
                  </a:lnTo>
                  <a:lnTo>
                    <a:pt x="1067674" y="324765"/>
                  </a:lnTo>
                  <a:lnTo>
                    <a:pt x="1067674" y="334913"/>
                  </a:lnTo>
                  <a:lnTo>
                    <a:pt x="1086571" y="334913"/>
                  </a:lnTo>
                  <a:lnTo>
                    <a:pt x="1096020" y="334913"/>
                  </a:lnTo>
                  <a:lnTo>
                    <a:pt x="1096020" y="345062"/>
                  </a:lnTo>
                  <a:lnTo>
                    <a:pt x="1105468" y="345062"/>
                  </a:lnTo>
                  <a:lnTo>
                    <a:pt x="1114917" y="345062"/>
                  </a:lnTo>
                  <a:lnTo>
                    <a:pt x="1124365" y="345062"/>
                  </a:lnTo>
                  <a:lnTo>
                    <a:pt x="1124365" y="355211"/>
                  </a:lnTo>
                  <a:lnTo>
                    <a:pt x="1143262" y="355211"/>
                  </a:lnTo>
                  <a:lnTo>
                    <a:pt x="1162159" y="355211"/>
                  </a:lnTo>
                  <a:lnTo>
                    <a:pt x="1171607" y="355211"/>
                  </a:lnTo>
                  <a:lnTo>
                    <a:pt x="1171607" y="365360"/>
                  </a:lnTo>
                  <a:lnTo>
                    <a:pt x="1190504" y="365360"/>
                  </a:lnTo>
                  <a:lnTo>
                    <a:pt x="1209401" y="365360"/>
                  </a:lnTo>
                  <a:lnTo>
                    <a:pt x="1218850" y="365360"/>
                  </a:lnTo>
                  <a:lnTo>
                    <a:pt x="1218850" y="375509"/>
                  </a:lnTo>
                  <a:lnTo>
                    <a:pt x="1218850" y="385658"/>
                  </a:lnTo>
                  <a:lnTo>
                    <a:pt x="1228298" y="385658"/>
                  </a:lnTo>
                  <a:lnTo>
                    <a:pt x="1228298" y="395807"/>
                  </a:lnTo>
                  <a:lnTo>
                    <a:pt x="1237746" y="395807"/>
                  </a:lnTo>
                  <a:lnTo>
                    <a:pt x="1247195" y="395807"/>
                  </a:lnTo>
                  <a:lnTo>
                    <a:pt x="1247195" y="405956"/>
                  </a:lnTo>
                  <a:lnTo>
                    <a:pt x="1266092" y="405956"/>
                  </a:lnTo>
                  <a:lnTo>
                    <a:pt x="1275540" y="405956"/>
                  </a:lnTo>
                  <a:lnTo>
                    <a:pt x="1284989" y="405956"/>
                  </a:lnTo>
                  <a:lnTo>
                    <a:pt x="1284989" y="416105"/>
                  </a:lnTo>
                  <a:lnTo>
                    <a:pt x="1294437" y="416105"/>
                  </a:lnTo>
                  <a:lnTo>
                    <a:pt x="1294437" y="426254"/>
                  </a:lnTo>
                  <a:lnTo>
                    <a:pt x="1313334" y="426254"/>
                  </a:lnTo>
                  <a:lnTo>
                    <a:pt x="1322782" y="426254"/>
                  </a:lnTo>
                  <a:lnTo>
                    <a:pt x="1322782" y="436403"/>
                  </a:lnTo>
                  <a:lnTo>
                    <a:pt x="1332231" y="436403"/>
                  </a:lnTo>
                  <a:lnTo>
                    <a:pt x="1332231" y="446551"/>
                  </a:lnTo>
                  <a:lnTo>
                    <a:pt x="1341679" y="446551"/>
                  </a:lnTo>
                  <a:lnTo>
                    <a:pt x="1351128" y="446551"/>
                  </a:lnTo>
                  <a:lnTo>
                    <a:pt x="1351128" y="456700"/>
                  </a:lnTo>
                  <a:lnTo>
                    <a:pt x="1370025" y="456700"/>
                  </a:lnTo>
                  <a:lnTo>
                    <a:pt x="1370025" y="466849"/>
                  </a:lnTo>
                  <a:lnTo>
                    <a:pt x="1388922" y="466849"/>
                  </a:lnTo>
                  <a:lnTo>
                    <a:pt x="1398370" y="466849"/>
                  </a:lnTo>
                  <a:lnTo>
                    <a:pt x="1407819" y="466849"/>
                  </a:lnTo>
                  <a:lnTo>
                    <a:pt x="1407819" y="476998"/>
                  </a:lnTo>
                  <a:lnTo>
                    <a:pt x="1407819" y="487147"/>
                  </a:lnTo>
                  <a:lnTo>
                    <a:pt x="1417267" y="487147"/>
                  </a:lnTo>
                  <a:lnTo>
                    <a:pt x="1436164" y="487147"/>
                  </a:lnTo>
                  <a:lnTo>
                    <a:pt x="1436164" y="497296"/>
                  </a:lnTo>
                  <a:lnTo>
                    <a:pt x="1445612" y="497296"/>
                  </a:lnTo>
                  <a:lnTo>
                    <a:pt x="1445612" y="507445"/>
                  </a:lnTo>
                  <a:lnTo>
                    <a:pt x="1455061" y="507445"/>
                  </a:lnTo>
                  <a:lnTo>
                    <a:pt x="1455061" y="517594"/>
                  </a:lnTo>
                  <a:lnTo>
                    <a:pt x="1455061" y="527743"/>
                  </a:lnTo>
                  <a:lnTo>
                    <a:pt x="1464509" y="527743"/>
                  </a:lnTo>
                  <a:lnTo>
                    <a:pt x="1473958" y="527743"/>
                  </a:lnTo>
                  <a:lnTo>
                    <a:pt x="1483406" y="527743"/>
                  </a:lnTo>
                  <a:lnTo>
                    <a:pt x="1483406" y="537892"/>
                  </a:lnTo>
                  <a:lnTo>
                    <a:pt x="1492855" y="537892"/>
                  </a:lnTo>
                  <a:lnTo>
                    <a:pt x="1502303" y="537892"/>
                  </a:lnTo>
                  <a:lnTo>
                    <a:pt x="1502303" y="548041"/>
                  </a:lnTo>
                  <a:lnTo>
                    <a:pt x="1511751" y="548041"/>
                  </a:lnTo>
                  <a:lnTo>
                    <a:pt x="1521200" y="548041"/>
                  </a:lnTo>
                  <a:lnTo>
                    <a:pt x="1521200" y="558189"/>
                  </a:lnTo>
                  <a:lnTo>
                    <a:pt x="1530648" y="558189"/>
                  </a:lnTo>
                  <a:lnTo>
                    <a:pt x="1540097" y="558189"/>
                  </a:lnTo>
                  <a:lnTo>
                    <a:pt x="1540097" y="568338"/>
                  </a:lnTo>
                  <a:lnTo>
                    <a:pt x="1549545" y="568338"/>
                  </a:lnTo>
                  <a:lnTo>
                    <a:pt x="1549545" y="578487"/>
                  </a:lnTo>
                  <a:lnTo>
                    <a:pt x="1558994" y="578487"/>
                  </a:lnTo>
                  <a:lnTo>
                    <a:pt x="1558994" y="588636"/>
                  </a:lnTo>
                  <a:lnTo>
                    <a:pt x="1587339" y="588636"/>
                  </a:lnTo>
                  <a:lnTo>
                    <a:pt x="1606236" y="588636"/>
                  </a:lnTo>
                  <a:lnTo>
                    <a:pt x="1606236" y="598785"/>
                  </a:lnTo>
                  <a:lnTo>
                    <a:pt x="1615684" y="598785"/>
                  </a:lnTo>
                  <a:lnTo>
                    <a:pt x="1625133" y="598785"/>
                  </a:lnTo>
                  <a:lnTo>
                    <a:pt x="1625133" y="608934"/>
                  </a:lnTo>
                  <a:lnTo>
                    <a:pt x="1634581" y="608934"/>
                  </a:lnTo>
                  <a:lnTo>
                    <a:pt x="1644030" y="608934"/>
                  </a:lnTo>
                  <a:lnTo>
                    <a:pt x="1672375" y="608934"/>
                  </a:lnTo>
                  <a:lnTo>
                    <a:pt x="1672375" y="619083"/>
                  </a:lnTo>
                  <a:lnTo>
                    <a:pt x="1691272" y="619083"/>
                  </a:lnTo>
                  <a:lnTo>
                    <a:pt x="1700720" y="619083"/>
                  </a:lnTo>
                  <a:lnTo>
                    <a:pt x="1700720" y="629232"/>
                  </a:lnTo>
                  <a:lnTo>
                    <a:pt x="1710169" y="629232"/>
                  </a:lnTo>
                  <a:lnTo>
                    <a:pt x="1710169" y="639381"/>
                  </a:lnTo>
                  <a:lnTo>
                    <a:pt x="1738514" y="639381"/>
                  </a:lnTo>
                  <a:lnTo>
                    <a:pt x="1757411" y="639381"/>
                  </a:lnTo>
                  <a:lnTo>
                    <a:pt x="1766860" y="639381"/>
                  </a:lnTo>
                  <a:lnTo>
                    <a:pt x="1766860" y="649530"/>
                  </a:lnTo>
                  <a:lnTo>
                    <a:pt x="1776308" y="649530"/>
                  </a:lnTo>
                  <a:lnTo>
                    <a:pt x="1785757" y="649530"/>
                  </a:lnTo>
                  <a:lnTo>
                    <a:pt x="1785757" y="659679"/>
                  </a:lnTo>
                  <a:lnTo>
                    <a:pt x="1795205" y="659679"/>
                  </a:lnTo>
                  <a:lnTo>
                    <a:pt x="1814102" y="659679"/>
                  </a:lnTo>
                  <a:lnTo>
                    <a:pt x="1832999" y="659679"/>
                  </a:lnTo>
                  <a:lnTo>
                    <a:pt x="1832999" y="669827"/>
                  </a:lnTo>
                  <a:lnTo>
                    <a:pt x="1842447" y="669827"/>
                  </a:lnTo>
                  <a:lnTo>
                    <a:pt x="1851896" y="669827"/>
                  </a:lnTo>
                  <a:lnTo>
                    <a:pt x="1861344" y="669827"/>
                  </a:lnTo>
                  <a:lnTo>
                    <a:pt x="1861344" y="679976"/>
                  </a:lnTo>
                  <a:lnTo>
                    <a:pt x="1880241" y="679976"/>
                  </a:lnTo>
                  <a:lnTo>
                    <a:pt x="1880241" y="690125"/>
                  </a:lnTo>
                  <a:lnTo>
                    <a:pt x="1889689" y="690125"/>
                  </a:lnTo>
                  <a:lnTo>
                    <a:pt x="1899138" y="690125"/>
                  </a:lnTo>
                  <a:lnTo>
                    <a:pt x="1918035" y="690125"/>
                  </a:lnTo>
                  <a:lnTo>
                    <a:pt x="1918035" y="700274"/>
                  </a:lnTo>
                  <a:lnTo>
                    <a:pt x="1936932" y="700274"/>
                  </a:lnTo>
                  <a:lnTo>
                    <a:pt x="1946380" y="700274"/>
                  </a:lnTo>
                  <a:lnTo>
                    <a:pt x="1965277" y="700274"/>
                  </a:lnTo>
                  <a:lnTo>
                    <a:pt x="1965277" y="710423"/>
                  </a:lnTo>
                  <a:lnTo>
                    <a:pt x="1974725" y="710423"/>
                  </a:lnTo>
                  <a:lnTo>
                    <a:pt x="1984174" y="710423"/>
                  </a:lnTo>
                  <a:lnTo>
                    <a:pt x="1984174" y="720572"/>
                  </a:lnTo>
                  <a:lnTo>
                    <a:pt x="2012519" y="720572"/>
                  </a:lnTo>
                  <a:lnTo>
                    <a:pt x="2021968" y="720572"/>
                  </a:lnTo>
                  <a:lnTo>
                    <a:pt x="2021968" y="730721"/>
                  </a:lnTo>
                  <a:lnTo>
                    <a:pt x="2031416" y="730721"/>
                  </a:lnTo>
                  <a:lnTo>
                    <a:pt x="2050313" y="730721"/>
                  </a:lnTo>
                  <a:lnTo>
                    <a:pt x="2069210" y="730721"/>
                  </a:lnTo>
                  <a:lnTo>
                    <a:pt x="2069210" y="740870"/>
                  </a:lnTo>
                  <a:lnTo>
                    <a:pt x="2088107" y="740870"/>
                  </a:lnTo>
                  <a:lnTo>
                    <a:pt x="2107004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25901" y="751019"/>
                  </a:lnTo>
                  <a:lnTo>
                    <a:pt x="2135349" y="751019"/>
                  </a:lnTo>
                  <a:lnTo>
                    <a:pt x="2135349" y="761168"/>
                  </a:lnTo>
                  <a:lnTo>
                    <a:pt x="2144798" y="761168"/>
                  </a:lnTo>
                  <a:lnTo>
                    <a:pt x="2144798" y="771317"/>
                  </a:lnTo>
                  <a:lnTo>
                    <a:pt x="2163694" y="771317"/>
                  </a:lnTo>
                  <a:lnTo>
                    <a:pt x="2173143" y="771317"/>
                  </a:lnTo>
                  <a:lnTo>
                    <a:pt x="2182591" y="771317"/>
                  </a:lnTo>
                  <a:lnTo>
                    <a:pt x="2182591" y="781465"/>
                  </a:lnTo>
                  <a:lnTo>
                    <a:pt x="2192040" y="781465"/>
                  </a:lnTo>
                  <a:lnTo>
                    <a:pt x="2210937" y="781465"/>
                  </a:lnTo>
                  <a:lnTo>
                    <a:pt x="2220385" y="781465"/>
                  </a:lnTo>
                  <a:lnTo>
                    <a:pt x="2220385" y="791614"/>
                  </a:lnTo>
                  <a:lnTo>
                    <a:pt x="2229834" y="791614"/>
                  </a:lnTo>
                  <a:lnTo>
                    <a:pt x="2229834" y="801763"/>
                  </a:lnTo>
                  <a:lnTo>
                    <a:pt x="2239282" y="801763"/>
                  </a:lnTo>
                  <a:lnTo>
                    <a:pt x="2248731" y="801763"/>
                  </a:lnTo>
                  <a:lnTo>
                    <a:pt x="2286524" y="801763"/>
                  </a:lnTo>
                  <a:lnTo>
                    <a:pt x="2286524" y="811912"/>
                  </a:lnTo>
                  <a:lnTo>
                    <a:pt x="2295973" y="811912"/>
                  </a:lnTo>
                  <a:lnTo>
                    <a:pt x="2305421" y="811912"/>
                  </a:lnTo>
                  <a:lnTo>
                    <a:pt x="2324318" y="811912"/>
                  </a:lnTo>
                  <a:lnTo>
                    <a:pt x="2324318" y="822061"/>
                  </a:lnTo>
                  <a:lnTo>
                    <a:pt x="2343215" y="822061"/>
                  </a:lnTo>
                  <a:lnTo>
                    <a:pt x="2352663" y="822061"/>
                  </a:lnTo>
                  <a:lnTo>
                    <a:pt x="2362112" y="822061"/>
                  </a:lnTo>
                  <a:lnTo>
                    <a:pt x="2362112" y="832210"/>
                  </a:lnTo>
                  <a:lnTo>
                    <a:pt x="2371560" y="832210"/>
                  </a:lnTo>
                  <a:lnTo>
                    <a:pt x="2390457" y="832210"/>
                  </a:lnTo>
                  <a:lnTo>
                    <a:pt x="2390457" y="842359"/>
                  </a:lnTo>
                  <a:lnTo>
                    <a:pt x="2399906" y="842359"/>
                  </a:lnTo>
                  <a:lnTo>
                    <a:pt x="2399906" y="852508"/>
                  </a:lnTo>
                  <a:lnTo>
                    <a:pt x="2409354" y="852508"/>
                  </a:lnTo>
                  <a:lnTo>
                    <a:pt x="2418803" y="852508"/>
                  </a:lnTo>
                  <a:lnTo>
                    <a:pt x="2428251" y="852508"/>
                  </a:lnTo>
                  <a:lnTo>
                    <a:pt x="2428251" y="862657"/>
                  </a:lnTo>
                  <a:lnTo>
                    <a:pt x="2437700" y="862657"/>
                  </a:lnTo>
                  <a:lnTo>
                    <a:pt x="2447148" y="862657"/>
                  </a:lnTo>
                  <a:lnTo>
                    <a:pt x="2447148" y="872806"/>
                  </a:lnTo>
                  <a:lnTo>
                    <a:pt x="2456596" y="872806"/>
                  </a:lnTo>
                  <a:lnTo>
                    <a:pt x="2494390" y="872806"/>
                  </a:lnTo>
                  <a:lnTo>
                    <a:pt x="2494390" y="882955"/>
                  </a:lnTo>
                  <a:lnTo>
                    <a:pt x="2503839" y="882955"/>
                  </a:lnTo>
                  <a:lnTo>
                    <a:pt x="2532184" y="882955"/>
                  </a:lnTo>
                  <a:lnTo>
                    <a:pt x="2541632" y="882955"/>
                  </a:lnTo>
                  <a:lnTo>
                    <a:pt x="2541632" y="893103"/>
                  </a:lnTo>
                  <a:lnTo>
                    <a:pt x="2551081" y="893103"/>
                  </a:lnTo>
                  <a:lnTo>
                    <a:pt x="2579426" y="893103"/>
                  </a:lnTo>
                  <a:lnTo>
                    <a:pt x="2598323" y="893103"/>
                  </a:lnTo>
                  <a:lnTo>
                    <a:pt x="2598323" y="903252"/>
                  </a:lnTo>
                  <a:lnTo>
                    <a:pt x="2607772" y="903252"/>
                  </a:lnTo>
                  <a:lnTo>
                    <a:pt x="2636117" y="903252"/>
                  </a:lnTo>
                  <a:lnTo>
                    <a:pt x="2636117" y="913401"/>
                  </a:lnTo>
                  <a:lnTo>
                    <a:pt x="2645565" y="913401"/>
                  </a:lnTo>
                  <a:lnTo>
                    <a:pt x="2711705" y="913401"/>
                  </a:lnTo>
                  <a:lnTo>
                    <a:pt x="2711705" y="923550"/>
                  </a:lnTo>
                  <a:lnTo>
                    <a:pt x="2721153" y="923550"/>
                  </a:lnTo>
                  <a:lnTo>
                    <a:pt x="2730601" y="923550"/>
                  </a:lnTo>
                  <a:lnTo>
                    <a:pt x="2730601" y="933699"/>
                  </a:lnTo>
                  <a:lnTo>
                    <a:pt x="2768395" y="933699"/>
                  </a:lnTo>
                  <a:lnTo>
                    <a:pt x="2777844" y="933699"/>
                  </a:lnTo>
                  <a:lnTo>
                    <a:pt x="2806189" y="933699"/>
                  </a:lnTo>
                </a:path>
              </a:pathLst>
            </a:custGeom>
            <a:ln w="302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234251" y="3653220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17696" y="3653220"/>
            <a:ext cx="2084070" cy="804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35"/>
              </a:spcBef>
              <a:tabLst>
                <a:tab pos="738505" algn="l"/>
                <a:tab pos="1333500" algn="l"/>
                <a:tab pos="1938020" algn="l"/>
              </a:tabLst>
            </a:pPr>
            <a:r>
              <a:rPr sz="1000" spc="-50" dirty="0"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15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"/>
              <a:cs typeface="Arial"/>
            </a:endParaRPr>
          </a:p>
          <a:p>
            <a:pPr marL="984250">
              <a:lnSpc>
                <a:spcPct val="100000"/>
              </a:lnSpc>
            </a:pPr>
            <a:r>
              <a:rPr sz="1250" spc="-10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NPH</a:t>
            </a:r>
            <a:r>
              <a:rPr sz="1400" b="1" spc="-2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D6E"/>
                </a:solidFill>
                <a:latin typeface="Arial"/>
                <a:cs typeface="Arial"/>
              </a:rPr>
              <a:t>Crossing</a:t>
            </a:r>
            <a:r>
              <a:rPr sz="1400" b="1" spc="-45" dirty="0">
                <a:solidFill>
                  <a:srgbClr val="003D6E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3D6E"/>
                </a:solidFill>
                <a:latin typeface="Arial"/>
                <a:cs typeface="Arial"/>
              </a:rPr>
              <a:t>Curves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52985" y="3245011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52985" y="27477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52985" y="224026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24972" y="221654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171364" y="4462660"/>
            <a:ext cx="3000375" cy="1446530"/>
            <a:chOff x="5171364" y="4462660"/>
            <a:chExt cx="3000375" cy="1446530"/>
          </a:xfrm>
        </p:grpSpPr>
        <p:sp>
          <p:nvSpPr>
            <p:cNvPr id="79" name="object 79"/>
            <p:cNvSpPr/>
            <p:nvPr/>
          </p:nvSpPr>
          <p:spPr>
            <a:xfrm>
              <a:off x="5246951" y="5827638"/>
              <a:ext cx="2551430" cy="81280"/>
            </a:xfrm>
            <a:custGeom>
              <a:avLst/>
              <a:gdLst/>
              <a:ahLst/>
              <a:cxnLst/>
              <a:rect l="l" t="t" r="r" b="b"/>
              <a:pathLst>
                <a:path w="2551429" h="81279">
                  <a:moveTo>
                    <a:pt x="0" y="0"/>
                  </a:moveTo>
                  <a:lnTo>
                    <a:pt x="2551081" y="0"/>
                  </a:lnTo>
                </a:path>
                <a:path w="2551429"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57168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67384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77600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87816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798033" y="5827638"/>
              <a:ext cx="0" cy="81280"/>
            </a:xfrm>
            <a:custGeom>
              <a:avLst/>
              <a:gdLst/>
              <a:ahLst/>
              <a:cxnLst/>
              <a:rect l="l" t="t" r="r" b="b"/>
              <a:pathLst>
                <a:path h="81279">
                  <a:moveTo>
                    <a:pt x="0" y="0"/>
                  </a:moveTo>
                  <a:lnTo>
                    <a:pt x="0" y="81191"/>
                  </a:lnTo>
                </a:path>
              </a:pathLst>
            </a:custGeom>
            <a:ln w="9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71364" y="4518429"/>
              <a:ext cx="76200" cy="1258570"/>
            </a:xfrm>
            <a:custGeom>
              <a:avLst/>
              <a:gdLst/>
              <a:ahLst/>
              <a:cxnLst/>
              <a:rect l="l" t="t" r="r" b="b"/>
              <a:pathLst>
                <a:path w="76200" h="1258570">
                  <a:moveTo>
                    <a:pt x="75587" y="1258464"/>
                  </a:moveTo>
                  <a:lnTo>
                    <a:pt x="75587" y="0"/>
                  </a:lnTo>
                </a:path>
                <a:path w="76200" h="1258570">
                  <a:moveTo>
                    <a:pt x="75587" y="1258464"/>
                  </a:moveTo>
                  <a:lnTo>
                    <a:pt x="0" y="1258464"/>
                  </a:lnTo>
                </a:path>
              </a:pathLst>
            </a:custGeom>
            <a:ln w="9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71364" y="5523171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71364" y="5269448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171364" y="501572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171364" y="477215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171364" y="451842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75587" y="0"/>
                  </a:moveTo>
                  <a:lnTo>
                    <a:pt x="0" y="0"/>
                  </a:lnTo>
                </a:path>
              </a:pathLst>
            </a:custGeom>
            <a:ln w="10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46950" y="4467679"/>
              <a:ext cx="2919730" cy="1360170"/>
            </a:xfrm>
            <a:custGeom>
              <a:avLst/>
              <a:gdLst/>
              <a:ahLst/>
              <a:cxnLst/>
              <a:rect l="l" t="t" r="r" b="b"/>
              <a:pathLst>
                <a:path w="2919729" h="1360170">
                  <a:moveTo>
                    <a:pt x="0" y="1359953"/>
                  </a:moveTo>
                  <a:lnTo>
                    <a:pt x="2919570" y="1359953"/>
                  </a:lnTo>
                  <a:lnTo>
                    <a:pt x="2919570" y="0"/>
                  </a:lnTo>
                  <a:lnTo>
                    <a:pt x="0" y="0"/>
                  </a:lnTo>
                  <a:lnTo>
                    <a:pt x="0" y="1359953"/>
                  </a:lnTo>
                  <a:close/>
                </a:path>
              </a:pathLst>
            </a:custGeom>
            <a:ln w="100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246951" y="4518429"/>
              <a:ext cx="2806700" cy="984885"/>
            </a:xfrm>
            <a:custGeom>
              <a:avLst/>
              <a:gdLst/>
              <a:ahLst/>
              <a:cxnLst/>
              <a:rect l="l" t="t" r="r" b="b"/>
              <a:pathLst>
                <a:path w="2806700" h="984885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18896" y="10148"/>
                  </a:lnTo>
                  <a:lnTo>
                    <a:pt x="28345" y="10148"/>
                  </a:lnTo>
                  <a:lnTo>
                    <a:pt x="37793" y="10148"/>
                  </a:lnTo>
                  <a:lnTo>
                    <a:pt x="37793" y="20297"/>
                  </a:lnTo>
                  <a:lnTo>
                    <a:pt x="47242" y="20297"/>
                  </a:lnTo>
                  <a:lnTo>
                    <a:pt x="47242" y="30446"/>
                  </a:lnTo>
                  <a:lnTo>
                    <a:pt x="56690" y="30446"/>
                  </a:lnTo>
                  <a:lnTo>
                    <a:pt x="66139" y="30446"/>
                  </a:lnTo>
                  <a:lnTo>
                    <a:pt x="66139" y="40595"/>
                  </a:lnTo>
                  <a:lnTo>
                    <a:pt x="75587" y="40595"/>
                  </a:lnTo>
                  <a:lnTo>
                    <a:pt x="75587" y="50744"/>
                  </a:lnTo>
                  <a:lnTo>
                    <a:pt x="85036" y="50744"/>
                  </a:lnTo>
                  <a:lnTo>
                    <a:pt x="85036" y="60893"/>
                  </a:lnTo>
                  <a:lnTo>
                    <a:pt x="94484" y="60893"/>
                  </a:lnTo>
                  <a:lnTo>
                    <a:pt x="94484" y="71042"/>
                  </a:lnTo>
                  <a:lnTo>
                    <a:pt x="103932" y="71042"/>
                  </a:lnTo>
                  <a:lnTo>
                    <a:pt x="103932" y="81191"/>
                  </a:lnTo>
                  <a:lnTo>
                    <a:pt x="113381" y="81191"/>
                  </a:lnTo>
                  <a:lnTo>
                    <a:pt x="113381" y="91340"/>
                  </a:lnTo>
                  <a:lnTo>
                    <a:pt x="122829" y="91340"/>
                  </a:lnTo>
                  <a:lnTo>
                    <a:pt x="132278" y="91340"/>
                  </a:lnTo>
                  <a:lnTo>
                    <a:pt x="132278" y="101489"/>
                  </a:lnTo>
                  <a:lnTo>
                    <a:pt x="141726" y="101489"/>
                  </a:lnTo>
                  <a:lnTo>
                    <a:pt x="141726" y="111637"/>
                  </a:lnTo>
                  <a:lnTo>
                    <a:pt x="141726" y="121786"/>
                  </a:lnTo>
                  <a:lnTo>
                    <a:pt x="151175" y="121786"/>
                  </a:lnTo>
                  <a:lnTo>
                    <a:pt x="160623" y="121786"/>
                  </a:lnTo>
                  <a:lnTo>
                    <a:pt x="160623" y="131935"/>
                  </a:lnTo>
                  <a:lnTo>
                    <a:pt x="170072" y="131935"/>
                  </a:lnTo>
                  <a:lnTo>
                    <a:pt x="170072" y="142084"/>
                  </a:lnTo>
                  <a:lnTo>
                    <a:pt x="179520" y="142084"/>
                  </a:lnTo>
                  <a:lnTo>
                    <a:pt x="179520" y="152233"/>
                  </a:lnTo>
                  <a:lnTo>
                    <a:pt x="188968" y="152233"/>
                  </a:lnTo>
                  <a:lnTo>
                    <a:pt x="188968" y="162382"/>
                  </a:lnTo>
                  <a:lnTo>
                    <a:pt x="198417" y="162382"/>
                  </a:lnTo>
                  <a:lnTo>
                    <a:pt x="217314" y="162382"/>
                  </a:lnTo>
                  <a:lnTo>
                    <a:pt x="217314" y="172531"/>
                  </a:lnTo>
                  <a:lnTo>
                    <a:pt x="226762" y="172531"/>
                  </a:lnTo>
                  <a:lnTo>
                    <a:pt x="236211" y="172531"/>
                  </a:lnTo>
                  <a:lnTo>
                    <a:pt x="236211" y="182680"/>
                  </a:lnTo>
                  <a:lnTo>
                    <a:pt x="245659" y="182680"/>
                  </a:lnTo>
                  <a:lnTo>
                    <a:pt x="255108" y="182680"/>
                  </a:lnTo>
                  <a:lnTo>
                    <a:pt x="255108" y="192829"/>
                  </a:lnTo>
                  <a:lnTo>
                    <a:pt x="264556" y="192829"/>
                  </a:lnTo>
                  <a:lnTo>
                    <a:pt x="264556" y="202978"/>
                  </a:lnTo>
                  <a:lnTo>
                    <a:pt x="274005" y="202978"/>
                  </a:lnTo>
                  <a:lnTo>
                    <a:pt x="274005" y="213127"/>
                  </a:lnTo>
                  <a:lnTo>
                    <a:pt x="283453" y="213127"/>
                  </a:lnTo>
                  <a:lnTo>
                    <a:pt x="283453" y="223275"/>
                  </a:lnTo>
                  <a:lnTo>
                    <a:pt x="292901" y="223275"/>
                  </a:lnTo>
                  <a:lnTo>
                    <a:pt x="292901" y="233424"/>
                  </a:lnTo>
                  <a:lnTo>
                    <a:pt x="302350" y="233424"/>
                  </a:lnTo>
                  <a:lnTo>
                    <a:pt x="311798" y="233424"/>
                  </a:lnTo>
                  <a:lnTo>
                    <a:pt x="321247" y="233424"/>
                  </a:lnTo>
                  <a:lnTo>
                    <a:pt x="330695" y="233424"/>
                  </a:lnTo>
                  <a:lnTo>
                    <a:pt x="330695" y="243573"/>
                  </a:lnTo>
                  <a:lnTo>
                    <a:pt x="340144" y="243573"/>
                  </a:lnTo>
                  <a:lnTo>
                    <a:pt x="349592" y="243573"/>
                  </a:lnTo>
                  <a:lnTo>
                    <a:pt x="349592" y="253722"/>
                  </a:lnTo>
                  <a:lnTo>
                    <a:pt x="359041" y="253722"/>
                  </a:lnTo>
                  <a:lnTo>
                    <a:pt x="359041" y="263871"/>
                  </a:lnTo>
                  <a:lnTo>
                    <a:pt x="368489" y="263871"/>
                  </a:lnTo>
                  <a:lnTo>
                    <a:pt x="387386" y="263871"/>
                  </a:lnTo>
                  <a:lnTo>
                    <a:pt x="406283" y="263871"/>
                  </a:lnTo>
                  <a:lnTo>
                    <a:pt x="406283" y="274020"/>
                  </a:lnTo>
                  <a:lnTo>
                    <a:pt x="425180" y="274020"/>
                  </a:lnTo>
                  <a:lnTo>
                    <a:pt x="434628" y="274020"/>
                  </a:lnTo>
                  <a:lnTo>
                    <a:pt x="434628" y="284169"/>
                  </a:lnTo>
                  <a:lnTo>
                    <a:pt x="444077" y="284169"/>
                  </a:lnTo>
                  <a:lnTo>
                    <a:pt x="453525" y="284169"/>
                  </a:lnTo>
                  <a:lnTo>
                    <a:pt x="462974" y="284169"/>
                  </a:lnTo>
                  <a:lnTo>
                    <a:pt x="462974" y="294318"/>
                  </a:lnTo>
                  <a:lnTo>
                    <a:pt x="472422" y="294318"/>
                  </a:lnTo>
                  <a:lnTo>
                    <a:pt x="481870" y="294318"/>
                  </a:lnTo>
                  <a:lnTo>
                    <a:pt x="491319" y="294318"/>
                  </a:lnTo>
                  <a:lnTo>
                    <a:pt x="491319" y="304467"/>
                  </a:lnTo>
                  <a:lnTo>
                    <a:pt x="491319" y="314616"/>
                  </a:lnTo>
                  <a:lnTo>
                    <a:pt x="500767" y="314616"/>
                  </a:lnTo>
                  <a:lnTo>
                    <a:pt x="519664" y="314616"/>
                  </a:lnTo>
                  <a:lnTo>
                    <a:pt x="519664" y="324765"/>
                  </a:lnTo>
                  <a:lnTo>
                    <a:pt x="538561" y="324765"/>
                  </a:lnTo>
                  <a:lnTo>
                    <a:pt x="538561" y="334913"/>
                  </a:lnTo>
                  <a:lnTo>
                    <a:pt x="557458" y="334913"/>
                  </a:lnTo>
                  <a:lnTo>
                    <a:pt x="576355" y="334913"/>
                  </a:lnTo>
                  <a:lnTo>
                    <a:pt x="576355" y="345062"/>
                  </a:lnTo>
                  <a:lnTo>
                    <a:pt x="585803" y="345062"/>
                  </a:lnTo>
                  <a:lnTo>
                    <a:pt x="614149" y="345062"/>
                  </a:lnTo>
                  <a:lnTo>
                    <a:pt x="614149" y="355211"/>
                  </a:lnTo>
                  <a:lnTo>
                    <a:pt x="623597" y="355211"/>
                  </a:lnTo>
                  <a:lnTo>
                    <a:pt x="642494" y="355211"/>
                  </a:lnTo>
                  <a:lnTo>
                    <a:pt x="642494" y="365360"/>
                  </a:lnTo>
                  <a:lnTo>
                    <a:pt x="651943" y="365360"/>
                  </a:lnTo>
                  <a:lnTo>
                    <a:pt x="661391" y="365360"/>
                  </a:lnTo>
                  <a:lnTo>
                    <a:pt x="661391" y="375509"/>
                  </a:lnTo>
                  <a:lnTo>
                    <a:pt x="670839" y="375509"/>
                  </a:lnTo>
                  <a:lnTo>
                    <a:pt x="670839" y="385658"/>
                  </a:lnTo>
                  <a:lnTo>
                    <a:pt x="680288" y="385658"/>
                  </a:lnTo>
                  <a:lnTo>
                    <a:pt x="689736" y="385658"/>
                  </a:lnTo>
                  <a:lnTo>
                    <a:pt x="689736" y="395807"/>
                  </a:lnTo>
                  <a:lnTo>
                    <a:pt x="699185" y="395807"/>
                  </a:lnTo>
                  <a:lnTo>
                    <a:pt x="708633" y="395807"/>
                  </a:lnTo>
                  <a:lnTo>
                    <a:pt x="708633" y="405956"/>
                  </a:lnTo>
                  <a:lnTo>
                    <a:pt x="727530" y="405956"/>
                  </a:lnTo>
                  <a:lnTo>
                    <a:pt x="727530" y="416105"/>
                  </a:lnTo>
                  <a:lnTo>
                    <a:pt x="736979" y="416105"/>
                  </a:lnTo>
                  <a:lnTo>
                    <a:pt x="746427" y="416105"/>
                  </a:lnTo>
                  <a:lnTo>
                    <a:pt x="746427" y="426254"/>
                  </a:lnTo>
                  <a:lnTo>
                    <a:pt x="755875" y="426254"/>
                  </a:lnTo>
                  <a:lnTo>
                    <a:pt x="755875" y="436403"/>
                  </a:lnTo>
                  <a:lnTo>
                    <a:pt x="774772" y="436403"/>
                  </a:lnTo>
                  <a:lnTo>
                    <a:pt x="784221" y="436403"/>
                  </a:lnTo>
                  <a:lnTo>
                    <a:pt x="784221" y="446551"/>
                  </a:lnTo>
                  <a:lnTo>
                    <a:pt x="793669" y="446551"/>
                  </a:lnTo>
                  <a:lnTo>
                    <a:pt x="793669" y="456700"/>
                  </a:lnTo>
                  <a:lnTo>
                    <a:pt x="803118" y="456700"/>
                  </a:lnTo>
                  <a:lnTo>
                    <a:pt x="812566" y="456700"/>
                  </a:lnTo>
                  <a:lnTo>
                    <a:pt x="812566" y="466849"/>
                  </a:lnTo>
                  <a:lnTo>
                    <a:pt x="822015" y="466849"/>
                  </a:lnTo>
                  <a:lnTo>
                    <a:pt x="831463" y="466849"/>
                  </a:lnTo>
                  <a:lnTo>
                    <a:pt x="831463" y="476998"/>
                  </a:lnTo>
                  <a:lnTo>
                    <a:pt x="840912" y="476998"/>
                  </a:lnTo>
                  <a:lnTo>
                    <a:pt x="850360" y="476998"/>
                  </a:lnTo>
                  <a:lnTo>
                    <a:pt x="850360" y="487147"/>
                  </a:lnTo>
                  <a:lnTo>
                    <a:pt x="869257" y="487147"/>
                  </a:lnTo>
                  <a:lnTo>
                    <a:pt x="897602" y="487147"/>
                  </a:lnTo>
                  <a:lnTo>
                    <a:pt x="897602" y="497296"/>
                  </a:lnTo>
                  <a:lnTo>
                    <a:pt x="907051" y="497296"/>
                  </a:lnTo>
                  <a:lnTo>
                    <a:pt x="925948" y="497296"/>
                  </a:lnTo>
                  <a:lnTo>
                    <a:pt x="925948" y="507445"/>
                  </a:lnTo>
                  <a:lnTo>
                    <a:pt x="954293" y="507445"/>
                  </a:lnTo>
                  <a:lnTo>
                    <a:pt x="963741" y="507445"/>
                  </a:lnTo>
                  <a:lnTo>
                    <a:pt x="973190" y="507445"/>
                  </a:lnTo>
                  <a:lnTo>
                    <a:pt x="973190" y="517594"/>
                  </a:lnTo>
                  <a:lnTo>
                    <a:pt x="992087" y="517594"/>
                  </a:lnTo>
                  <a:lnTo>
                    <a:pt x="1001535" y="517594"/>
                  </a:lnTo>
                  <a:lnTo>
                    <a:pt x="1029881" y="517594"/>
                  </a:lnTo>
                  <a:lnTo>
                    <a:pt x="1029881" y="527743"/>
                  </a:lnTo>
                  <a:lnTo>
                    <a:pt x="1048777" y="527743"/>
                  </a:lnTo>
                  <a:lnTo>
                    <a:pt x="1048777" y="537892"/>
                  </a:lnTo>
                  <a:lnTo>
                    <a:pt x="1058226" y="537892"/>
                  </a:lnTo>
                  <a:lnTo>
                    <a:pt x="1067674" y="537892"/>
                  </a:lnTo>
                  <a:lnTo>
                    <a:pt x="1077123" y="537892"/>
                  </a:lnTo>
                  <a:lnTo>
                    <a:pt x="1096020" y="537892"/>
                  </a:lnTo>
                  <a:lnTo>
                    <a:pt x="1096020" y="548041"/>
                  </a:lnTo>
                  <a:lnTo>
                    <a:pt x="1105468" y="548041"/>
                  </a:lnTo>
                  <a:lnTo>
                    <a:pt x="1114917" y="548041"/>
                  </a:lnTo>
                  <a:lnTo>
                    <a:pt x="1124365" y="548041"/>
                  </a:lnTo>
                  <a:lnTo>
                    <a:pt x="1124365" y="558189"/>
                  </a:lnTo>
                  <a:lnTo>
                    <a:pt x="1133813" y="558189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52710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99953" y="578487"/>
                  </a:lnTo>
                  <a:lnTo>
                    <a:pt x="1218850" y="578487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47195" y="588636"/>
                  </a:lnTo>
                  <a:lnTo>
                    <a:pt x="1247195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84989" y="608934"/>
                  </a:lnTo>
                  <a:lnTo>
                    <a:pt x="1303886" y="608934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22782" y="619083"/>
                  </a:lnTo>
                  <a:lnTo>
                    <a:pt x="1322782" y="629232"/>
                  </a:lnTo>
                  <a:lnTo>
                    <a:pt x="1332231" y="629232"/>
                  </a:lnTo>
                  <a:lnTo>
                    <a:pt x="1332231" y="639381"/>
                  </a:lnTo>
                  <a:lnTo>
                    <a:pt x="1341679" y="639381"/>
                  </a:lnTo>
                  <a:lnTo>
                    <a:pt x="1341679" y="649530"/>
                  </a:lnTo>
                  <a:lnTo>
                    <a:pt x="1360576" y="649530"/>
                  </a:lnTo>
                  <a:lnTo>
                    <a:pt x="1370025" y="649530"/>
                  </a:lnTo>
                  <a:lnTo>
                    <a:pt x="1370025" y="659679"/>
                  </a:lnTo>
                  <a:lnTo>
                    <a:pt x="1379473" y="659679"/>
                  </a:lnTo>
                  <a:lnTo>
                    <a:pt x="1417267" y="659679"/>
                  </a:lnTo>
                  <a:lnTo>
                    <a:pt x="1417267" y="669827"/>
                  </a:lnTo>
                  <a:lnTo>
                    <a:pt x="1426715" y="669827"/>
                  </a:lnTo>
                  <a:lnTo>
                    <a:pt x="1436164" y="669827"/>
                  </a:lnTo>
                  <a:lnTo>
                    <a:pt x="1436164" y="679976"/>
                  </a:lnTo>
                  <a:lnTo>
                    <a:pt x="1445612" y="679976"/>
                  </a:lnTo>
                  <a:lnTo>
                    <a:pt x="1473958" y="679976"/>
                  </a:lnTo>
                  <a:lnTo>
                    <a:pt x="1492855" y="679976"/>
                  </a:lnTo>
                  <a:lnTo>
                    <a:pt x="1492855" y="690125"/>
                  </a:lnTo>
                  <a:lnTo>
                    <a:pt x="1492855" y="700274"/>
                  </a:lnTo>
                  <a:lnTo>
                    <a:pt x="1502303" y="700274"/>
                  </a:lnTo>
                  <a:lnTo>
                    <a:pt x="1511751" y="700274"/>
                  </a:lnTo>
                  <a:lnTo>
                    <a:pt x="1521200" y="700274"/>
                  </a:lnTo>
                  <a:lnTo>
                    <a:pt x="1521200" y="710423"/>
                  </a:lnTo>
                  <a:lnTo>
                    <a:pt x="1521200" y="720572"/>
                  </a:lnTo>
                  <a:lnTo>
                    <a:pt x="1530648" y="720572"/>
                  </a:lnTo>
                  <a:lnTo>
                    <a:pt x="1540097" y="720572"/>
                  </a:lnTo>
                  <a:lnTo>
                    <a:pt x="1540097" y="730721"/>
                  </a:lnTo>
                  <a:lnTo>
                    <a:pt x="1577891" y="730721"/>
                  </a:lnTo>
                  <a:lnTo>
                    <a:pt x="1587339" y="730721"/>
                  </a:lnTo>
                  <a:lnTo>
                    <a:pt x="1615684" y="730721"/>
                  </a:lnTo>
                  <a:lnTo>
                    <a:pt x="1615684" y="740870"/>
                  </a:lnTo>
                  <a:lnTo>
                    <a:pt x="1634581" y="740870"/>
                  </a:lnTo>
                  <a:lnTo>
                    <a:pt x="1653478" y="740870"/>
                  </a:lnTo>
                  <a:lnTo>
                    <a:pt x="1662927" y="740870"/>
                  </a:lnTo>
                  <a:lnTo>
                    <a:pt x="1662927" y="751019"/>
                  </a:lnTo>
                  <a:lnTo>
                    <a:pt x="1681824" y="751019"/>
                  </a:lnTo>
                  <a:lnTo>
                    <a:pt x="1691272" y="751019"/>
                  </a:lnTo>
                  <a:lnTo>
                    <a:pt x="1691272" y="761168"/>
                  </a:lnTo>
                  <a:lnTo>
                    <a:pt x="1710169" y="761168"/>
                  </a:lnTo>
                  <a:lnTo>
                    <a:pt x="1719617" y="761168"/>
                  </a:lnTo>
                  <a:lnTo>
                    <a:pt x="1729066" y="761168"/>
                  </a:lnTo>
                  <a:lnTo>
                    <a:pt x="1729066" y="771317"/>
                  </a:lnTo>
                  <a:lnTo>
                    <a:pt x="1738514" y="771317"/>
                  </a:lnTo>
                  <a:lnTo>
                    <a:pt x="1757411" y="771317"/>
                  </a:lnTo>
                  <a:lnTo>
                    <a:pt x="1766860" y="771317"/>
                  </a:lnTo>
                  <a:lnTo>
                    <a:pt x="1785757" y="771317"/>
                  </a:lnTo>
                  <a:lnTo>
                    <a:pt x="1785757" y="781465"/>
                  </a:lnTo>
                  <a:lnTo>
                    <a:pt x="1795205" y="781465"/>
                  </a:lnTo>
                  <a:lnTo>
                    <a:pt x="1814102" y="781465"/>
                  </a:lnTo>
                  <a:lnTo>
                    <a:pt x="1823550" y="781465"/>
                  </a:lnTo>
                  <a:lnTo>
                    <a:pt x="1842447" y="781465"/>
                  </a:lnTo>
                  <a:lnTo>
                    <a:pt x="1842447" y="791614"/>
                  </a:lnTo>
                  <a:lnTo>
                    <a:pt x="1880241" y="791614"/>
                  </a:lnTo>
                  <a:lnTo>
                    <a:pt x="1889689" y="791614"/>
                  </a:lnTo>
                  <a:lnTo>
                    <a:pt x="1889689" y="801763"/>
                  </a:lnTo>
                  <a:lnTo>
                    <a:pt x="1908586" y="801763"/>
                  </a:lnTo>
                  <a:lnTo>
                    <a:pt x="1918035" y="801763"/>
                  </a:lnTo>
                  <a:lnTo>
                    <a:pt x="1918035" y="811912"/>
                  </a:lnTo>
                  <a:lnTo>
                    <a:pt x="1946380" y="811912"/>
                  </a:lnTo>
                  <a:lnTo>
                    <a:pt x="1974725" y="811912"/>
                  </a:lnTo>
                  <a:lnTo>
                    <a:pt x="1984174" y="811912"/>
                  </a:lnTo>
                  <a:lnTo>
                    <a:pt x="1984174" y="822061"/>
                  </a:lnTo>
                  <a:lnTo>
                    <a:pt x="1993622" y="822061"/>
                  </a:lnTo>
                  <a:lnTo>
                    <a:pt x="2003071" y="822061"/>
                  </a:lnTo>
                  <a:lnTo>
                    <a:pt x="2012519" y="822061"/>
                  </a:lnTo>
                  <a:lnTo>
                    <a:pt x="2012519" y="832210"/>
                  </a:lnTo>
                  <a:lnTo>
                    <a:pt x="2059762" y="832210"/>
                  </a:lnTo>
                  <a:lnTo>
                    <a:pt x="2078658" y="832210"/>
                  </a:lnTo>
                  <a:lnTo>
                    <a:pt x="2097555" y="832210"/>
                  </a:lnTo>
                  <a:lnTo>
                    <a:pt x="2097555" y="842359"/>
                  </a:lnTo>
                  <a:lnTo>
                    <a:pt x="2125901" y="842359"/>
                  </a:lnTo>
                  <a:lnTo>
                    <a:pt x="2144798" y="842359"/>
                  </a:lnTo>
                  <a:lnTo>
                    <a:pt x="2144798" y="852508"/>
                  </a:lnTo>
                  <a:lnTo>
                    <a:pt x="2154246" y="852508"/>
                  </a:lnTo>
                  <a:lnTo>
                    <a:pt x="2163694" y="852508"/>
                  </a:lnTo>
                  <a:lnTo>
                    <a:pt x="2163694" y="862657"/>
                  </a:lnTo>
                  <a:lnTo>
                    <a:pt x="2173143" y="862657"/>
                  </a:lnTo>
                  <a:lnTo>
                    <a:pt x="2192040" y="862657"/>
                  </a:lnTo>
                  <a:lnTo>
                    <a:pt x="2192040" y="872806"/>
                  </a:lnTo>
                  <a:lnTo>
                    <a:pt x="2201488" y="872806"/>
                  </a:lnTo>
                  <a:lnTo>
                    <a:pt x="2239282" y="872806"/>
                  </a:lnTo>
                  <a:lnTo>
                    <a:pt x="2286524" y="872806"/>
                  </a:lnTo>
                  <a:lnTo>
                    <a:pt x="2286524" y="882955"/>
                  </a:lnTo>
                  <a:lnTo>
                    <a:pt x="2295973" y="882955"/>
                  </a:lnTo>
                  <a:lnTo>
                    <a:pt x="2305421" y="882955"/>
                  </a:lnTo>
                  <a:lnTo>
                    <a:pt x="2314870" y="882955"/>
                  </a:lnTo>
                  <a:lnTo>
                    <a:pt x="2314870" y="893103"/>
                  </a:lnTo>
                  <a:lnTo>
                    <a:pt x="2324318" y="893103"/>
                  </a:lnTo>
                  <a:lnTo>
                    <a:pt x="2343215" y="893103"/>
                  </a:lnTo>
                  <a:lnTo>
                    <a:pt x="2343215" y="903252"/>
                  </a:lnTo>
                  <a:lnTo>
                    <a:pt x="2352663" y="903252"/>
                  </a:lnTo>
                  <a:lnTo>
                    <a:pt x="2371560" y="903252"/>
                  </a:lnTo>
                  <a:lnTo>
                    <a:pt x="2371560" y="913401"/>
                  </a:lnTo>
                  <a:lnTo>
                    <a:pt x="2390457" y="913401"/>
                  </a:lnTo>
                  <a:lnTo>
                    <a:pt x="2409354" y="913401"/>
                  </a:lnTo>
                  <a:lnTo>
                    <a:pt x="2409354" y="923550"/>
                  </a:lnTo>
                  <a:lnTo>
                    <a:pt x="2456596" y="923550"/>
                  </a:lnTo>
                  <a:lnTo>
                    <a:pt x="2466045" y="923550"/>
                  </a:lnTo>
                  <a:lnTo>
                    <a:pt x="2494390" y="923550"/>
                  </a:lnTo>
                  <a:lnTo>
                    <a:pt x="2494390" y="933699"/>
                  </a:lnTo>
                  <a:lnTo>
                    <a:pt x="2579426" y="933699"/>
                  </a:lnTo>
                  <a:lnTo>
                    <a:pt x="2588875" y="933699"/>
                  </a:lnTo>
                  <a:lnTo>
                    <a:pt x="2607772" y="933699"/>
                  </a:lnTo>
                  <a:lnTo>
                    <a:pt x="2607772" y="943848"/>
                  </a:lnTo>
                  <a:lnTo>
                    <a:pt x="2617220" y="943848"/>
                  </a:lnTo>
                  <a:lnTo>
                    <a:pt x="2626669" y="943848"/>
                  </a:lnTo>
                  <a:lnTo>
                    <a:pt x="2664462" y="943848"/>
                  </a:lnTo>
                  <a:lnTo>
                    <a:pt x="2664462" y="953997"/>
                  </a:lnTo>
                  <a:lnTo>
                    <a:pt x="2673911" y="953997"/>
                  </a:lnTo>
                  <a:lnTo>
                    <a:pt x="2683359" y="953997"/>
                  </a:lnTo>
                  <a:lnTo>
                    <a:pt x="2692808" y="953997"/>
                  </a:lnTo>
                  <a:lnTo>
                    <a:pt x="2692808" y="964146"/>
                  </a:lnTo>
                  <a:lnTo>
                    <a:pt x="2721153" y="964146"/>
                  </a:lnTo>
                  <a:lnTo>
                    <a:pt x="2730601" y="964146"/>
                  </a:lnTo>
                  <a:lnTo>
                    <a:pt x="2749498" y="964146"/>
                  </a:lnTo>
                  <a:lnTo>
                    <a:pt x="2749498" y="974295"/>
                  </a:lnTo>
                  <a:lnTo>
                    <a:pt x="2768395" y="974295"/>
                  </a:lnTo>
                  <a:lnTo>
                    <a:pt x="2777844" y="974295"/>
                  </a:lnTo>
                  <a:lnTo>
                    <a:pt x="2796741" y="974295"/>
                  </a:lnTo>
                  <a:lnTo>
                    <a:pt x="2796741" y="984444"/>
                  </a:lnTo>
                  <a:lnTo>
                    <a:pt x="2806189" y="984444"/>
                  </a:lnTo>
                </a:path>
              </a:pathLst>
            </a:custGeom>
            <a:ln w="30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46951" y="4518429"/>
              <a:ext cx="2806700" cy="852805"/>
            </a:xfrm>
            <a:custGeom>
              <a:avLst/>
              <a:gdLst/>
              <a:ahLst/>
              <a:cxnLst/>
              <a:rect l="l" t="t" r="r" b="b"/>
              <a:pathLst>
                <a:path w="2806700" h="852804">
                  <a:moveTo>
                    <a:pt x="0" y="0"/>
                  </a:moveTo>
                  <a:lnTo>
                    <a:pt x="9448" y="0"/>
                  </a:lnTo>
                  <a:lnTo>
                    <a:pt x="9448" y="10148"/>
                  </a:lnTo>
                  <a:lnTo>
                    <a:pt x="9448" y="20297"/>
                  </a:lnTo>
                  <a:lnTo>
                    <a:pt x="18896" y="20297"/>
                  </a:lnTo>
                  <a:lnTo>
                    <a:pt x="18896" y="30446"/>
                  </a:lnTo>
                  <a:lnTo>
                    <a:pt x="18896" y="40595"/>
                  </a:lnTo>
                  <a:lnTo>
                    <a:pt x="37793" y="40595"/>
                  </a:lnTo>
                  <a:lnTo>
                    <a:pt x="47242" y="40595"/>
                  </a:lnTo>
                  <a:lnTo>
                    <a:pt x="47242" y="50744"/>
                  </a:lnTo>
                  <a:lnTo>
                    <a:pt x="56690" y="50744"/>
                  </a:lnTo>
                  <a:lnTo>
                    <a:pt x="56690" y="60893"/>
                  </a:lnTo>
                  <a:lnTo>
                    <a:pt x="66139" y="60893"/>
                  </a:lnTo>
                  <a:lnTo>
                    <a:pt x="66139" y="71042"/>
                  </a:lnTo>
                  <a:lnTo>
                    <a:pt x="75587" y="71042"/>
                  </a:lnTo>
                  <a:lnTo>
                    <a:pt x="75587" y="81191"/>
                  </a:lnTo>
                  <a:lnTo>
                    <a:pt x="85036" y="81191"/>
                  </a:lnTo>
                  <a:lnTo>
                    <a:pt x="85036" y="91340"/>
                  </a:lnTo>
                  <a:lnTo>
                    <a:pt x="94484" y="91340"/>
                  </a:lnTo>
                  <a:lnTo>
                    <a:pt x="94484" y="101489"/>
                  </a:lnTo>
                  <a:lnTo>
                    <a:pt x="103932" y="101489"/>
                  </a:lnTo>
                  <a:lnTo>
                    <a:pt x="113381" y="101489"/>
                  </a:lnTo>
                  <a:lnTo>
                    <a:pt x="113381" y="111637"/>
                  </a:lnTo>
                  <a:lnTo>
                    <a:pt x="122829" y="111637"/>
                  </a:lnTo>
                  <a:lnTo>
                    <a:pt x="122829" y="121786"/>
                  </a:lnTo>
                  <a:lnTo>
                    <a:pt x="132278" y="121786"/>
                  </a:lnTo>
                  <a:lnTo>
                    <a:pt x="132278" y="131935"/>
                  </a:lnTo>
                  <a:lnTo>
                    <a:pt x="141726" y="131935"/>
                  </a:lnTo>
                  <a:lnTo>
                    <a:pt x="151175" y="131935"/>
                  </a:lnTo>
                  <a:lnTo>
                    <a:pt x="151175" y="142084"/>
                  </a:lnTo>
                  <a:lnTo>
                    <a:pt x="160623" y="142084"/>
                  </a:lnTo>
                  <a:lnTo>
                    <a:pt x="160623" y="152233"/>
                  </a:lnTo>
                  <a:lnTo>
                    <a:pt x="170072" y="152233"/>
                  </a:lnTo>
                  <a:lnTo>
                    <a:pt x="179520" y="152233"/>
                  </a:lnTo>
                  <a:lnTo>
                    <a:pt x="179520" y="162382"/>
                  </a:lnTo>
                  <a:lnTo>
                    <a:pt x="179520" y="172531"/>
                  </a:lnTo>
                  <a:lnTo>
                    <a:pt x="188968" y="172531"/>
                  </a:lnTo>
                  <a:lnTo>
                    <a:pt x="188968" y="182680"/>
                  </a:lnTo>
                  <a:lnTo>
                    <a:pt x="198417" y="182680"/>
                  </a:lnTo>
                  <a:lnTo>
                    <a:pt x="198417" y="192829"/>
                  </a:lnTo>
                  <a:lnTo>
                    <a:pt x="207865" y="192829"/>
                  </a:lnTo>
                  <a:lnTo>
                    <a:pt x="217314" y="192829"/>
                  </a:lnTo>
                  <a:lnTo>
                    <a:pt x="217314" y="202978"/>
                  </a:lnTo>
                  <a:lnTo>
                    <a:pt x="226762" y="202978"/>
                  </a:lnTo>
                  <a:lnTo>
                    <a:pt x="226762" y="213127"/>
                  </a:lnTo>
                  <a:lnTo>
                    <a:pt x="226762" y="223275"/>
                  </a:lnTo>
                  <a:lnTo>
                    <a:pt x="236211" y="223275"/>
                  </a:lnTo>
                  <a:lnTo>
                    <a:pt x="245659" y="223275"/>
                  </a:lnTo>
                  <a:lnTo>
                    <a:pt x="245659" y="233424"/>
                  </a:lnTo>
                  <a:lnTo>
                    <a:pt x="255108" y="233424"/>
                  </a:lnTo>
                  <a:lnTo>
                    <a:pt x="255108" y="243573"/>
                  </a:lnTo>
                  <a:lnTo>
                    <a:pt x="264556" y="243573"/>
                  </a:lnTo>
                  <a:lnTo>
                    <a:pt x="264556" y="253722"/>
                  </a:lnTo>
                  <a:lnTo>
                    <a:pt x="274005" y="253722"/>
                  </a:lnTo>
                  <a:lnTo>
                    <a:pt x="274005" y="263871"/>
                  </a:lnTo>
                  <a:lnTo>
                    <a:pt x="283453" y="263871"/>
                  </a:lnTo>
                  <a:lnTo>
                    <a:pt x="292901" y="263871"/>
                  </a:lnTo>
                  <a:lnTo>
                    <a:pt x="292901" y="274020"/>
                  </a:lnTo>
                  <a:lnTo>
                    <a:pt x="302350" y="274020"/>
                  </a:lnTo>
                  <a:lnTo>
                    <a:pt x="311798" y="274020"/>
                  </a:lnTo>
                  <a:lnTo>
                    <a:pt x="311798" y="284169"/>
                  </a:lnTo>
                  <a:lnTo>
                    <a:pt x="321247" y="284169"/>
                  </a:lnTo>
                  <a:lnTo>
                    <a:pt x="330695" y="284169"/>
                  </a:lnTo>
                  <a:lnTo>
                    <a:pt x="330695" y="294318"/>
                  </a:lnTo>
                  <a:lnTo>
                    <a:pt x="340144" y="294318"/>
                  </a:lnTo>
                  <a:lnTo>
                    <a:pt x="340144" y="304467"/>
                  </a:lnTo>
                  <a:lnTo>
                    <a:pt x="349592" y="304467"/>
                  </a:lnTo>
                  <a:lnTo>
                    <a:pt x="359041" y="304467"/>
                  </a:lnTo>
                  <a:lnTo>
                    <a:pt x="359041" y="314616"/>
                  </a:lnTo>
                  <a:lnTo>
                    <a:pt x="368489" y="314616"/>
                  </a:lnTo>
                  <a:lnTo>
                    <a:pt x="377937" y="314616"/>
                  </a:lnTo>
                  <a:lnTo>
                    <a:pt x="377937" y="324765"/>
                  </a:lnTo>
                  <a:lnTo>
                    <a:pt x="387386" y="324765"/>
                  </a:lnTo>
                  <a:lnTo>
                    <a:pt x="396834" y="324765"/>
                  </a:lnTo>
                  <a:lnTo>
                    <a:pt x="396834" y="334913"/>
                  </a:lnTo>
                  <a:lnTo>
                    <a:pt x="396834" y="345062"/>
                  </a:lnTo>
                  <a:lnTo>
                    <a:pt x="406283" y="345062"/>
                  </a:lnTo>
                  <a:lnTo>
                    <a:pt x="406283" y="355211"/>
                  </a:lnTo>
                  <a:lnTo>
                    <a:pt x="415731" y="355211"/>
                  </a:lnTo>
                  <a:lnTo>
                    <a:pt x="415731" y="365360"/>
                  </a:lnTo>
                  <a:lnTo>
                    <a:pt x="425180" y="365360"/>
                  </a:lnTo>
                  <a:lnTo>
                    <a:pt x="434628" y="365360"/>
                  </a:lnTo>
                  <a:lnTo>
                    <a:pt x="444077" y="365360"/>
                  </a:lnTo>
                  <a:lnTo>
                    <a:pt x="444077" y="375509"/>
                  </a:lnTo>
                  <a:lnTo>
                    <a:pt x="453525" y="375509"/>
                  </a:lnTo>
                  <a:lnTo>
                    <a:pt x="453525" y="385658"/>
                  </a:lnTo>
                  <a:lnTo>
                    <a:pt x="462974" y="385658"/>
                  </a:lnTo>
                  <a:lnTo>
                    <a:pt x="472422" y="385658"/>
                  </a:lnTo>
                  <a:lnTo>
                    <a:pt x="481870" y="385658"/>
                  </a:lnTo>
                  <a:lnTo>
                    <a:pt x="481870" y="395807"/>
                  </a:lnTo>
                  <a:lnTo>
                    <a:pt x="491319" y="395807"/>
                  </a:lnTo>
                  <a:lnTo>
                    <a:pt x="500767" y="395807"/>
                  </a:lnTo>
                  <a:lnTo>
                    <a:pt x="500767" y="405956"/>
                  </a:lnTo>
                  <a:lnTo>
                    <a:pt x="510216" y="405956"/>
                  </a:lnTo>
                  <a:lnTo>
                    <a:pt x="519664" y="405956"/>
                  </a:lnTo>
                  <a:lnTo>
                    <a:pt x="519664" y="416105"/>
                  </a:lnTo>
                  <a:lnTo>
                    <a:pt x="529113" y="416105"/>
                  </a:lnTo>
                  <a:lnTo>
                    <a:pt x="529113" y="426254"/>
                  </a:lnTo>
                  <a:lnTo>
                    <a:pt x="538561" y="426254"/>
                  </a:lnTo>
                  <a:lnTo>
                    <a:pt x="538561" y="436403"/>
                  </a:lnTo>
                  <a:lnTo>
                    <a:pt x="548010" y="436403"/>
                  </a:lnTo>
                  <a:lnTo>
                    <a:pt x="548010" y="446551"/>
                  </a:lnTo>
                  <a:lnTo>
                    <a:pt x="566906" y="446551"/>
                  </a:lnTo>
                  <a:lnTo>
                    <a:pt x="576355" y="446551"/>
                  </a:lnTo>
                  <a:lnTo>
                    <a:pt x="576355" y="456700"/>
                  </a:lnTo>
                  <a:lnTo>
                    <a:pt x="585803" y="456700"/>
                  </a:lnTo>
                  <a:lnTo>
                    <a:pt x="585803" y="466849"/>
                  </a:lnTo>
                  <a:lnTo>
                    <a:pt x="595252" y="466849"/>
                  </a:lnTo>
                  <a:lnTo>
                    <a:pt x="604700" y="466849"/>
                  </a:lnTo>
                  <a:lnTo>
                    <a:pt x="604700" y="476998"/>
                  </a:lnTo>
                  <a:lnTo>
                    <a:pt x="614149" y="476998"/>
                  </a:lnTo>
                  <a:lnTo>
                    <a:pt x="614149" y="487147"/>
                  </a:lnTo>
                  <a:lnTo>
                    <a:pt x="642494" y="487147"/>
                  </a:lnTo>
                  <a:lnTo>
                    <a:pt x="680288" y="487147"/>
                  </a:lnTo>
                  <a:lnTo>
                    <a:pt x="699185" y="487147"/>
                  </a:lnTo>
                  <a:lnTo>
                    <a:pt x="699185" y="497296"/>
                  </a:lnTo>
                  <a:lnTo>
                    <a:pt x="708633" y="497296"/>
                  </a:lnTo>
                  <a:lnTo>
                    <a:pt x="727530" y="497296"/>
                  </a:lnTo>
                  <a:lnTo>
                    <a:pt x="736979" y="497296"/>
                  </a:lnTo>
                  <a:lnTo>
                    <a:pt x="736979" y="507445"/>
                  </a:lnTo>
                  <a:lnTo>
                    <a:pt x="755875" y="507445"/>
                  </a:lnTo>
                  <a:lnTo>
                    <a:pt x="774772" y="507445"/>
                  </a:lnTo>
                  <a:lnTo>
                    <a:pt x="774772" y="517594"/>
                  </a:lnTo>
                  <a:lnTo>
                    <a:pt x="812566" y="517594"/>
                  </a:lnTo>
                  <a:lnTo>
                    <a:pt x="822015" y="517594"/>
                  </a:lnTo>
                  <a:lnTo>
                    <a:pt x="822015" y="527743"/>
                  </a:lnTo>
                  <a:lnTo>
                    <a:pt x="850360" y="527743"/>
                  </a:lnTo>
                  <a:lnTo>
                    <a:pt x="869257" y="527743"/>
                  </a:lnTo>
                  <a:lnTo>
                    <a:pt x="869257" y="537892"/>
                  </a:lnTo>
                  <a:lnTo>
                    <a:pt x="888154" y="537892"/>
                  </a:lnTo>
                  <a:lnTo>
                    <a:pt x="935396" y="537892"/>
                  </a:lnTo>
                  <a:lnTo>
                    <a:pt x="944844" y="537892"/>
                  </a:lnTo>
                  <a:lnTo>
                    <a:pt x="973190" y="537892"/>
                  </a:lnTo>
                  <a:lnTo>
                    <a:pt x="973190" y="548041"/>
                  </a:lnTo>
                  <a:lnTo>
                    <a:pt x="992087" y="548041"/>
                  </a:lnTo>
                  <a:lnTo>
                    <a:pt x="1001535" y="548041"/>
                  </a:lnTo>
                  <a:lnTo>
                    <a:pt x="1039329" y="548041"/>
                  </a:lnTo>
                  <a:lnTo>
                    <a:pt x="1039329" y="558189"/>
                  </a:lnTo>
                  <a:lnTo>
                    <a:pt x="1048777" y="558189"/>
                  </a:lnTo>
                  <a:lnTo>
                    <a:pt x="1067674" y="558189"/>
                  </a:lnTo>
                  <a:lnTo>
                    <a:pt x="1077123" y="558189"/>
                  </a:lnTo>
                  <a:lnTo>
                    <a:pt x="1077123" y="568338"/>
                  </a:lnTo>
                  <a:lnTo>
                    <a:pt x="1133813" y="568338"/>
                  </a:lnTo>
                  <a:lnTo>
                    <a:pt x="1143262" y="568338"/>
                  </a:lnTo>
                  <a:lnTo>
                    <a:pt x="1162159" y="568338"/>
                  </a:lnTo>
                  <a:lnTo>
                    <a:pt x="1162159" y="578487"/>
                  </a:lnTo>
                  <a:lnTo>
                    <a:pt x="1181056" y="578487"/>
                  </a:lnTo>
                  <a:lnTo>
                    <a:pt x="1199953" y="578487"/>
                  </a:lnTo>
                  <a:lnTo>
                    <a:pt x="1199953" y="588636"/>
                  </a:lnTo>
                  <a:lnTo>
                    <a:pt x="1209401" y="588636"/>
                  </a:lnTo>
                  <a:lnTo>
                    <a:pt x="1218850" y="588636"/>
                  </a:lnTo>
                  <a:lnTo>
                    <a:pt x="1228298" y="588636"/>
                  </a:lnTo>
                  <a:lnTo>
                    <a:pt x="1228298" y="598785"/>
                  </a:lnTo>
                  <a:lnTo>
                    <a:pt x="1237746" y="598785"/>
                  </a:lnTo>
                  <a:lnTo>
                    <a:pt x="1256643" y="598785"/>
                  </a:lnTo>
                  <a:lnTo>
                    <a:pt x="1266092" y="598785"/>
                  </a:lnTo>
                  <a:lnTo>
                    <a:pt x="1266092" y="608934"/>
                  </a:lnTo>
                  <a:lnTo>
                    <a:pt x="1275540" y="608934"/>
                  </a:lnTo>
                  <a:lnTo>
                    <a:pt x="1294437" y="608934"/>
                  </a:lnTo>
                  <a:lnTo>
                    <a:pt x="1294437" y="619083"/>
                  </a:lnTo>
                  <a:lnTo>
                    <a:pt x="1303886" y="619083"/>
                  </a:lnTo>
                  <a:lnTo>
                    <a:pt x="1313334" y="619083"/>
                  </a:lnTo>
                  <a:lnTo>
                    <a:pt x="1341679" y="619083"/>
                  </a:lnTo>
                  <a:lnTo>
                    <a:pt x="1341679" y="629232"/>
                  </a:lnTo>
                  <a:lnTo>
                    <a:pt x="1407819" y="629232"/>
                  </a:lnTo>
                  <a:lnTo>
                    <a:pt x="1417267" y="629232"/>
                  </a:lnTo>
                  <a:lnTo>
                    <a:pt x="1426715" y="629232"/>
                  </a:lnTo>
                  <a:lnTo>
                    <a:pt x="1426715" y="639381"/>
                  </a:lnTo>
                  <a:lnTo>
                    <a:pt x="1436164" y="639381"/>
                  </a:lnTo>
                  <a:lnTo>
                    <a:pt x="1502303" y="639381"/>
                  </a:lnTo>
                  <a:lnTo>
                    <a:pt x="1502303" y="649530"/>
                  </a:lnTo>
                  <a:lnTo>
                    <a:pt x="1511751" y="649530"/>
                  </a:lnTo>
                  <a:lnTo>
                    <a:pt x="1521200" y="649530"/>
                  </a:lnTo>
                  <a:lnTo>
                    <a:pt x="1530648" y="649530"/>
                  </a:lnTo>
                  <a:lnTo>
                    <a:pt x="1530648" y="659679"/>
                  </a:lnTo>
                  <a:lnTo>
                    <a:pt x="1549545" y="659679"/>
                  </a:lnTo>
                  <a:lnTo>
                    <a:pt x="1596788" y="659679"/>
                  </a:lnTo>
                  <a:lnTo>
                    <a:pt x="1606236" y="659679"/>
                  </a:lnTo>
                  <a:lnTo>
                    <a:pt x="1606236" y="669827"/>
                  </a:lnTo>
                  <a:lnTo>
                    <a:pt x="1625133" y="669827"/>
                  </a:lnTo>
                  <a:lnTo>
                    <a:pt x="1625133" y="679976"/>
                  </a:lnTo>
                  <a:lnTo>
                    <a:pt x="1644030" y="679976"/>
                  </a:lnTo>
                  <a:lnTo>
                    <a:pt x="1653478" y="679976"/>
                  </a:lnTo>
                  <a:lnTo>
                    <a:pt x="1662927" y="679976"/>
                  </a:lnTo>
                  <a:lnTo>
                    <a:pt x="1672375" y="679976"/>
                  </a:lnTo>
                  <a:lnTo>
                    <a:pt x="1672375" y="690125"/>
                  </a:lnTo>
                  <a:lnTo>
                    <a:pt x="1681824" y="690125"/>
                  </a:lnTo>
                  <a:lnTo>
                    <a:pt x="1710169" y="690125"/>
                  </a:lnTo>
                  <a:lnTo>
                    <a:pt x="1710169" y="700274"/>
                  </a:lnTo>
                  <a:lnTo>
                    <a:pt x="1719617" y="700274"/>
                  </a:lnTo>
                  <a:lnTo>
                    <a:pt x="1729066" y="700274"/>
                  </a:lnTo>
                  <a:lnTo>
                    <a:pt x="1776308" y="700274"/>
                  </a:lnTo>
                  <a:lnTo>
                    <a:pt x="1804653" y="700274"/>
                  </a:lnTo>
                  <a:lnTo>
                    <a:pt x="1804653" y="710423"/>
                  </a:lnTo>
                  <a:lnTo>
                    <a:pt x="1814102" y="710423"/>
                  </a:lnTo>
                  <a:lnTo>
                    <a:pt x="1814102" y="720572"/>
                  </a:lnTo>
                  <a:lnTo>
                    <a:pt x="1832999" y="720572"/>
                  </a:lnTo>
                  <a:lnTo>
                    <a:pt x="1851896" y="720572"/>
                  </a:lnTo>
                  <a:lnTo>
                    <a:pt x="1918035" y="720572"/>
                  </a:lnTo>
                  <a:lnTo>
                    <a:pt x="1918035" y="730721"/>
                  </a:lnTo>
                  <a:lnTo>
                    <a:pt x="1927483" y="730721"/>
                  </a:lnTo>
                  <a:lnTo>
                    <a:pt x="1946380" y="730721"/>
                  </a:lnTo>
                  <a:lnTo>
                    <a:pt x="1974725" y="730721"/>
                  </a:lnTo>
                  <a:lnTo>
                    <a:pt x="1974725" y="740870"/>
                  </a:lnTo>
                  <a:lnTo>
                    <a:pt x="2031416" y="740870"/>
                  </a:lnTo>
                  <a:lnTo>
                    <a:pt x="2059762" y="740870"/>
                  </a:lnTo>
                  <a:lnTo>
                    <a:pt x="2116452" y="740870"/>
                  </a:lnTo>
                  <a:lnTo>
                    <a:pt x="2116452" y="751019"/>
                  </a:lnTo>
                  <a:lnTo>
                    <a:pt x="2135349" y="751019"/>
                  </a:lnTo>
                  <a:lnTo>
                    <a:pt x="2144798" y="751019"/>
                  </a:lnTo>
                  <a:lnTo>
                    <a:pt x="2144798" y="761168"/>
                  </a:lnTo>
                  <a:lnTo>
                    <a:pt x="2154246" y="761168"/>
                  </a:lnTo>
                  <a:lnTo>
                    <a:pt x="2182591" y="761168"/>
                  </a:lnTo>
                  <a:lnTo>
                    <a:pt x="2182591" y="771317"/>
                  </a:lnTo>
                  <a:lnTo>
                    <a:pt x="2201488" y="771317"/>
                  </a:lnTo>
                  <a:lnTo>
                    <a:pt x="2201488" y="781465"/>
                  </a:lnTo>
                  <a:lnTo>
                    <a:pt x="2239282" y="781465"/>
                  </a:lnTo>
                  <a:lnTo>
                    <a:pt x="2258179" y="781465"/>
                  </a:lnTo>
                  <a:lnTo>
                    <a:pt x="2277076" y="781465"/>
                  </a:lnTo>
                  <a:lnTo>
                    <a:pt x="2277076" y="791614"/>
                  </a:lnTo>
                  <a:lnTo>
                    <a:pt x="2295973" y="791614"/>
                  </a:lnTo>
                  <a:lnTo>
                    <a:pt x="2324318" y="791614"/>
                  </a:lnTo>
                  <a:lnTo>
                    <a:pt x="2324318" y="801763"/>
                  </a:lnTo>
                  <a:lnTo>
                    <a:pt x="2362112" y="801763"/>
                  </a:lnTo>
                  <a:lnTo>
                    <a:pt x="2371560" y="801763"/>
                  </a:lnTo>
                  <a:lnTo>
                    <a:pt x="2371560" y="811912"/>
                  </a:lnTo>
                  <a:lnTo>
                    <a:pt x="2399906" y="811912"/>
                  </a:lnTo>
                  <a:lnTo>
                    <a:pt x="2409354" y="811912"/>
                  </a:lnTo>
                  <a:lnTo>
                    <a:pt x="2418803" y="811912"/>
                  </a:lnTo>
                  <a:lnTo>
                    <a:pt x="2456596" y="811912"/>
                  </a:lnTo>
                  <a:lnTo>
                    <a:pt x="2456596" y="822061"/>
                  </a:lnTo>
                  <a:lnTo>
                    <a:pt x="2466045" y="822061"/>
                  </a:lnTo>
                  <a:lnTo>
                    <a:pt x="2475493" y="822061"/>
                  </a:lnTo>
                  <a:lnTo>
                    <a:pt x="2588875" y="822061"/>
                  </a:lnTo>
                  <a:lnTo>
                    <a:pt x="2617220" y="822061"/>
                  </a:lnTo>
                  <a:lnTo>
                    <a:pt x="2617220" y="832210"/>
                  </a:lnTo>
                  <a:lnTo>
                    <a:pt x="2655014" y="832210"/>
                  </a:lnTo>
                  <a:lnTo>
                    <a:pt x="2692808" y="832210"/>
                  </a:lnTo>
                  <a:lnTo>
                    <a:pt x="2692808" y="842359"/>
                  </a:lnTo>
                  <a:lnTo>
                    <a:pt x="2740050" y="842359"/>
                  </a:lnTo>
                  <a:lnTo>
                    <a:pt x="2749498" y="842359"/>
                  </a:lnTo>
                  <a:lnTo>
                    <a:pt x="2777844" y="842359"/>
                  </a:lnTo>
                  <a:lnTo>
                    <a:pt x="2806189" y="842359"/>
                  </a:lnTo>
                  <a:lnTo>
                    <a:pt x="2806189" y="852508"/>
                  </a:lnTo>
                </a:path>
              </a:pathLst>
            </a:custGeom>
            <a:ln w="3026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234251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744467" y="5987469"/>
            <a:ext cx="9398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5468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764900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275114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785332" y="5987469"/>
            <a:ext cx="15811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952985" y="5579259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0.0</a:t>
            </a:r>
            <a:endParaRPr sz="9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952985" y="5071814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952985" y="4574518"/>
            <a:ext cx="163195" cy="21082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50" spc="-25" dirty="0">
                <a:latin typeface="Arial"/>
                <a:cs typeface="Arial"/>
              </a:rPr>
              <a:t>0.8</a:t>
            </a:r>
            <a:endParaRPr sz="9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89312" y="6271638"/>
            <a:ext cx="489584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75" dirty="0">
                <a:latin typeface="Arial"/>
                <a:cs typeface="Arial"/>
              </a:rPr>
              <a:t>Months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624972" y="4550793"/>
            <a:ext cx="194310" cy="609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spc="-10" dirty="0">
                <a:latin typeface="Arial"/>
                <a:cs typeface="Arial"/>
              </a:rPr>
              <a:t>Survival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Hazards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133"/>
            <a:ext cx="7685405" cy="27019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Hazard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ratio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changes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over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Cox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ratio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estimate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correct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9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“Average”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treatment</a:t>
            </a:r>
            <a:r>
              <a:rPr sz="2000" spc="-6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effect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over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spc="-20" dirty="0">
                <a:latin typeface="Arial"/>
                <a:cs typeface="Arial"/>
              </a:rPr>
              <a:t>Log-</a:t>
            </a:r>
            <a:r>
              <a:rPr sz="2200" dirty="0">
                <a:latin typeface="Arial"/>
                <a:cs typeface="Arial"/>
              </a:rPr>
              <a:t>rank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test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lose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power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Not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able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distinguish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curves</a:t>
            </a:r>
            <a:endParaRPr sz="2000">
              <a:latin typeface="Arial"/>
              <a:cs typeface="Arial"/>
            </a:endParaRPr>
          </a:p>
          <a:p>
            <a:pPr marL="476884" marR="5080" indent="-464820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Median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survival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milestone/landmark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survival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rates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not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representative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5181600"/>
            <a:ext cx="6835775" cy="330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Take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away: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Cautious</a:t>
            </a:r>
            <a:r>
              <a:rPr sz="1500" b="1" i="1" spc="-1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about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interpretation</a:t>
            </a:r>
            <a:r>
              <a:rPr sz="1500" b="1" i="1" spc="-4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of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results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if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there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is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strong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NPH</a:t>
            </a:r>
            <a:endParaRPr sz="1500">
              <a:latin typeface="Arial-BoldItalicMT"/>
              <a:cs typeface="Arial-BoldItalic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46" y="2361032"/>
            <a:ext cx="8647064" cy="351137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246" y="2361032"/>
            <a:ext cx="8647430" cy="3511550"/>
            <a:chOff x="166246" y="2361032"/>
            <a:chExt cx="8647430" cy="351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14312"/>
            <a:ext cx="1671955" cy="929005"/>
          </a:xfrm>
          <a:custGeom>
            <a:avLst/>
            <a:gdLst/>
            <a:ahLst/>
            <a:cxnLst/>
            <a:rect l="l" t="t" r="r" b="b"/>
            <a:pathLst>
              <a:path w="1671954" h="929005">
                <a:moveTo>
                  <a:pt x="1671637" y="0"/>
                </a:moveTo>
                <a:lnTo>
                  <a:pt x="0" y="0"/>
                </a:lnTo>
                <a:lnTo>
                  <a:pt x="0" y="928687"/>
                </a:lnTo>
                <a:lnTo>
                  <a:pt x="1671637" y="928687"/>
                </a:lnTo>
                <a:lnTo>
                  <a:pt x="1671637" y="0"/>
                </a:lnTo>
                <a:close/>
              </a:path>
            </a:pathLst>
          </a:custGeom>
          <a:solidFill>
            <a:srgbClr val="8CD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9734" y="52984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755863"/>
            <a:ext cx="6645167" cy="46658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Time-to-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320800"/>
            <a:ext cx="78251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Patients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recruited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period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follow-</a:t>
            </a:r>
            <a:r>
              <a:rPr sz="2000" spc="-25" dirty="0">
                <a:latin typeface="Arial"/>
                <a:cs typeface="Arial"/>
              </a:rPr>
              <a:t>up </a:t>
            </a:r>
            <a:r>
              <a:rPr sz="2000" dirty="0">
                <a:latin typeface="Arial"/>
                <a:cs typeface="Arial"/>
              </a:rPr>
              <a:t>times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until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Cut.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10" dirty="0">
                <a:latin typeface="Arial"/>
                <a:cs typeface="Arial"/>
              </a:rPr>
              <a:t>Y-</a:t>
            </a:r>
            <a:r>
              <a:rPr sz="2000" dirty="0">
                <a:latin typeface="Arial"/>
                <a:cs typeface="Arial"/>
              </a:rPr>
              <a:t>axis 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first-patient-</a:t>
            </a:r>
            <a:r>
              <a:rPr sz="2000" spc="-25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246" y="2361032"/>
            <a:ext cx="8838565" cy="3511550"/>
            <a:chOff x="166246" y="2361032"/>
            <a:chExt cx="8838565" cy="351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599" y="24383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246" y="2361032"/>
            <a:ext cx="8838565" cy="3511550"/>
            <a:chOff x="166246" y="2361032"/>
            <a:chExt cx="8838565" cy="351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599" y="24383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599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2" y="99224"/>
                  </a:lnTo>
                  <a:lnTo>
                    <a:pt x="80644" y="54212"/>
                  </a:lnTo>
                  <a:lnTo>
                    <a:pt x="121972" y="35844"/>
                  </a:lnTo>
                  <a:lnTo>
                    <a:pt x="169830" y="20808"/>
                  </a:lnTo>
                  <a:lnTo>
                    <a:pt x="223249" y="9535"/>
                  </a:lnTo>
                  <a:lnTo>
                    <a:pt x="281262" y="2455"/>
                  </a:lnTo>
                  <a:lnTo>
                    <a:pt x="342900" y="0"/>
                  </a:lnTo>
                  <a:lnTo>
                    <a:pt x="404537" y="2455"/>
                  </a:lnTo>
                  <a:lnTo>
                    <a:pt x="462550" y="9535"/>
                  </a:lnTo>
                  <a:lnTo>
                    <a:pt x="515969" y="20808"/>
                  </a:lnTo>
                  <a:lnTo>
                    <a:pt x="563827" y="35844"/>
                  </a:lnTo>
                  <a:lnTo>
                    <a:pt x="605155" y="54212"/>
                  </a:lnTo>
                  <a:lnTo>
                    <a:pt x="638984" y="75483"/>
                  </a:lnTo>
                  <a:lnTo>
                    <a:pt x="680275" y="125007"/>
                  </a:lnTo>
                  <a:lnTo>
                    <a:pt x="685800" y="152400"/>
                  </a:lnTo>
                  <a:lnTo>
                    <a:pt x="680275" y="179792"/>
                  </a:lnTo>
                  <a:lnTo>
                    <a:pt x="638984" y="229316"/>
                  </a:lnTo>
                  <a:lnTo>
                    <a:pt x="605155" y="250587"/>
                  </a:lnTo>
                  <a:lnTo>
                    <a:pt x="563827" y="268955"/>
                  </a:lnTo>
                  <a:lnTo>
                    <a:pt x="515969" y="283991"/>
                  </a:lnTo>
                  <a:lnTo>
                    <a:pt x="462550" y="295264"/>
                  </a:lnTo>
                  <a:lnTo>
                    <a:pt x="404537" y="302344"/>
                  </a:lnTo>
                  <a:lnTo>
                    <a:pt x="342900" y="304800"/>
                  </a:lnTo>
                  <a:lnTo>
                    <a:pt x="281262" y="302344"/>
                  </a:lnTo>
                  <a:lnTo>
                    <a:pt x="223249" y="295264"/>
                  </a:lnTo>
                  <a:lnTo>
                    <a:pt x="169830" y="283991"/>
                  </a:lnTo>
                  <a:lnTo>
                    <a:pt x="121972" y="268955"/>
                  </a:lnTo>
                  <a:lnTo>
                    <a:pt x="80644" y="250587"/>
                  </a:lnTo>
                  <a:lnTo>
                    <a:pt x="46815" y="229316"/>
                  </a:lnTo>
                  <a:lnTo>
                    <a:pt x="5524" y="17979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246" y="2361032"/>
            <a:ext cx="8838565" cy="3511550"/>
            <a:chOff x="166246" y="2361032"/>
            <a:chExt cx="8838565" cy="351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599" y="24383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599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2" y="99224"/>
                  </a:lnTo>
                  <a:lnTo>
                    <a:pt x="80644" y="54212"/>
                  </a:lnTo>
                  <a:lnTo>
                    <a:pt x="121972" y="35844"/>
                  </a:lnTo>
                  <a:lnTo>
                    <a:pt x="169830" y="20808"/>
                  </a:lnTo>
                  <a:lnTo>
                    <a:pt x="223249" y="9535"/>
                  </a:lnTo>
                  <a:lnTo>
                    <a:pt x="281262" y="2455"/>
                  </a:lnTo>
                  <a:lnTo>
                    <a:pt x="342900" y="0"/>
                  </a:lnTo>
                  <a:lnTo>
                    <a:pt x="404537" y="2455"/>
                  </a:lnTo>
                  <a:lnTo>
                    <a:pt x="462550" y="9535"/>
                  </a:lnTo>
                  <a:lnTo>
                    <a:pt x="515969" y="20808"/>
                  </a:lnTo>
                  <a:lnTo>
                    <a:pt x="563827" y="35844"/>
                  </a:lnTo>
                  <a:lnTo>
                    <a:pt x="605155" y="54212"/>
                  </a:lnTo>
                  <a:lnTo>
                    <a:pt x="638984" y="75483"/>
                  </a:lnTo>
                  <a:lnTo>
                    <a:pt x="680275" y="125007"/>
                  </a:lnTo>
                  <a:lnTo>
                    <a:pt x="685800" y="152400"/>
                  </a:lnTo>
                  <a:lnTo>
                    <a:pt x="680275" y="179792"/>
                  </a:lnTo>
                  <a:lnTo>
                    <a:pt x="638984" y="229316"/>
                  </a:lnTo>
                  <a:lnTo>
                    <a:pt x="605155" y="250587"/>
                  </a:lnTo>
                  <a:lnTo>
                    <a:pt x="563827" y="268955"/>
                  </a:lnTo>
                  <a:lnTo>
                    <a:pt x="515969" y="283991"/>
                  </a:lnTo>
                  <a:lnTo>
                    <a:pt x="462550" y="295264"/>
                  </a:lnTo>
                  <a:lnTo>
                    <a:pt x="404537" y="302344"/>
                  </a:lnTo>
                  <a:lnTo>
                    <a:pt x="342900" y="304800"/>
                  </a:lnTo>
                  <a:lnTo>
                    <a:pt x="281262" y="302344"/>
                  </a:lnTo>
                  <a:lnTo>
                    <a:pt x="223249" y="295264"/>
                  </a:lnTo>
                  <a:lnTo>
                    <a:pt x="169830" y="283991"/>
                  </a:lnTo>
                  <a:lnTo>
                    <a:pt x="121972" y="268955"/>
                  </a:lnTo>
                  <a:lnTo>
                    <a:pt x="80644" y="250587"/>
                  </a:lnTo>
                  <a:lnTo>
                    <a:pt x="46815" y="229316"/>
                  </a:lnTo>
                  <a:lnTo>
                    <a:pt x="5524" y="17979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799" y="30480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190500"/>
                  </a:moveTo>
                  <a:lnTo>
                    <a:pt x="13053" y="154301"/>
                  </a:lnTo>
                  <a:lnTo>
                    <a:pt x="50594" y="120395"/>
                  </a:lnTo>
                  <a:lnTo>
                    <a:pt x="110197" y="89420"/>
                  </a:lnTo>
                  <a:lnTo>
                    <a:pt x="147512" y="75232"/>
                  </a:lnTo>
                  <a:lnTo>
                    <a:pt x="189433" y="62015"/>
                  </a:lnTo>
                  <a:lnTo>
                    <a:pt x="235656" y="49851"/>
                  </a:lnTo>
                  <a:lnTo>
                    <a:pt x="285877" y="38819"/>
                  </a:lnTo>
                  <a:lnTo>
                    <a:pt x="339794" y="28999"/>
                  </a:lnTo>
                  <a:lnTo>
                    <a:pt x="397102" y="20471"/>
                  </a:lnTo>
                  <a:lnTo>
                    <a:pt x="457498" y="13314"/>
                  </a:lnTo>
                  <a:lnTo>
                    <a:pt x="520680" y="7609"/>
                  </a:lnTo>
                  <a:lnTo>
                    <a:pt x="586342" y="3435"/>
                  </a:lnTo>
                  <a:lnTo>
                    <a:pt x="654184" y="872"/>
                  </a:lnTo>
                  <a:lnTo>
                    <a:pt x="723900" y="0"/>
                  </a:lnTo>
                  <a:lnTo>
                    <a:pt x="793615" y="872"/>
                  </a:lnTo>
                  <a:lnTo>
                    <a:pt x="861457" y="3435"/>
                  </a:lnTo>
                  <a:lnTo>
                    <a:pt x="927119" y="7609"/>
                  </a:lnTo>
                  <a:lnTo>
                    <a:pt x="990301" y="13314"/>
                  </a:lnTo>
                  <a:lnTo>
                    <a:pt x="1050697" y="20471"/>
                  </a:lnTo>
                  <a:lnTo>
                    <a:pt x="1108005" y="28999"/>
                  </a:lnTo>
                  <a:lnTo>
                    <a:pt x="1161922" y="38819"/>
                  </a:lnTo>
                  <a:lnTo>
                    <a:pt x="1212143" y="49851"/>
                  </a:lnTo>
                  <a:lnTo>
                    <a:pt x="1258366" y="62015"/>
                  </a:lnTo>
                  <a:lnTo>
                    <a:pt x="1300287" y="75232"/>
                  </a:lnTo>
                  <a:lnTo>
                    <a:pt x="1337602" y="89420"/>
                  </a:lnTo>
                  <a:lnTo>
                    <a:pt x="1397205" y="120395"/>
                  </a:lnTo>
                  <a:lnTo>
                    <a:pt x="1434746" y="154301"/>
                  </a:lnTo>
                  <a:lnTo>
                    <a:pt x="1447800" y="190500"/>
                  </a:lnTo>
                  <a:lnTo>
                    <a:pt x="1444486" y="208845"/>
                  </a:lnTo>
                  <a:lnTo>
                    <a:pt x="1418885" y="243977"/>
                  </a:lnTo>
                  <a:lnTo>
                    <a:pt x="1370010" y="276498"/>
                  </a:lnTo>
                  <a:lnTo>
                    <a:pt x="1300287" y="305767"/>
                  </a:lnTo>
                  <a:lnTo>
                    <a:pt x="1258366" y="318984"/>
                  </a:lnTo>
                  <a:lnTo>
                    <a:pt x="1212143" y="331148"/>
                  </a:lnTo>
                  <a:lnTo>
                    <a:pt x="1161922" y="342180"/>
                  </a:lnTo>
                  <a:lnTo>
                    <a:pt x="1108005" y="352000"/>
                  </a:lnTo>
                  <a:lnTo>
                    <a:pt x="1050697" y="360528"/>
                  </a:lnTo>
                  <a:lnTo>
                    <a:pt x="990301" y="367685"/>
                  </a:lnTo>
                  <a:lnTo>
                    <a:pt x="927119" y="373390"/>
                  </a:lnTo>
                  <a:lnTo>
                    <a:pt x="861457" y="377564"/>
                  </a:lnTo>
                  <a:lnTo>
                    <a:pt x="793615" y="380127"/>
                  </a:lnTo>
                  <a:lnTo>
                    <a:pt x="723900" y="381000"/>
                  </a:lnTo>
                  <a:lnTo>
                    <a:pt x="654184" y="380127"/>
                  </a:lnTo>
                  <a:lnTo>
                    <a:pt x="586342" y="377564"/>
                  </a:lnTo>
                  <a:lnTo>
                    <a:pt x="520680" y="373390"/>
                  </a:lnTo>
                  <a:lnTo>
                    <a:pt x="457498" y="367685"/>
                  </a:lnTo>
                  <a:lnTo>
                    <a:pt x="397102" y="360528"/>
                  </a:lnTo>
                  <a:lnTo>
                    <a:pt x="339794" y="352000"/>
                  </a:lnTo>
                  <a:lnTo>
                    <a:pt x="285877" y="342180"/>
                  </a:lnTo>
                  <a:lnTo>
                    <a:pt x="235656" y="331148"/>
                  </a:lnTo>
                  <a:lnTo>
                    <a:pt x="189433" y="318984"/>
                  </a:lnTo>
                  <a:lnTo>
                    <a:pt x="147512" y="305767"/>
                  </a:lnTo>
                  <a:lnTo>
                    <a:pt x="110197" y="291579"/>
                  </a:lnTo>
                  <a:lnTo>
                    <a:pt x="50594" y="260604"/>
                  </a:lnTo>
                  <a:lnTo>
                    <a:pt x="13053" y="22669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246" y="2361032"/>
            <a:ext cx="8914765" cy="3511550"/>
            <a:chOff x="166246" y="2361032"/>
            <a:chExt cx="8914765" cy="351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599" y="24383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599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2" y="99224"/>
                  </a:lnTo>
                  <a:lnTo>
                    <a:pt x="80644" y="54212"/>
                  </a:lnTo>
                  <a:lnTo>
                    <a:pt x="121972" y="35844"/>
                  </a:lnTo>
                  <a:lnTo>
                    <a:pt x="169830" y="20808"/>
                  </a:lnTo>
                  <a:lnTo>
                    <a:pt x="223249" y="9535"/>
                  </a:lnTo>
                  <a:lnTo>
                    <a:pt x="281262" y="2455"/>
                  </a:lnTo>
                  <a:lnTo>
                    <a:pt x="342900" y="0"/>
                  </a:lnTo>
                  <a:lnTo>
                    <a:pt x="404537" y="2455"/>
                  </a:lnTo>
                  <a:lnTo>
                    <a:pt x="462550" y="9535"/>
                  </a:lnTo>
                  <a:lnTo>
                    <a:pt x="515969" y="20808"/>
                  </a:lnTo>
                  <a:lnTo>
                    <a:pt x="563827" y="35844"/>
                  </a:lnTo>
                  <a:lnTo>
                    <a:pt x="605155" y="54212"/>
                  </a:lnTo>
                  <a:lnTo>
                    <a:pt x="638984" y="75483"/>
                  </a:lnTo>
                  <a:lnTo>
                    <a:pt x="680275" y="125007"/>
                  </a:lnTo>
                  <a:lnTo>
                    <a:pt x="685800" y="152400"/>
                  </a:lnTo>
                  <a:lnTo>
                    <a:pt x="680275" y="179792"/>
                  </a:lnTo>
                  <a:lnTo>
                    <a:pt x="638984" y="229316"/>
                  </a:lnTo>
                  <a:lnTo>
                    <a:pt x="605155" y="250587"/>
                  </a:lnTo>
                  <a:lnTo>
                    <a:pt x="563827" y="268955"/>
                  </a:lnTo>
                  <a:lnTo>
                    <a:pt x="515969" y="283991"/>
                  </a:lnTo>
                  <a:lnTo>
                    <a:pt x="462550" y="295264"/>
                  </a:lnTo>
                  <a:lnTo>
                    <a:pt x="404537" y="302344"/>
                  </a:lnTo>
                  <a:lnTo>
                    <a:pt x="342900" y="304800"/>
                  </a:lnTo>
                  <a:lnTo>
                    <a:pt x="281262" y="302344"/>
                  </a:lnTo>
                  <a:lnTo>
                    <a:pt x="223249" y="295264"/>
                  </a:lnTo>
                  <a:lnTo>
                    <a:pt x="169830" y="283991"/>
                  </a:lnTo>
                  <a:lnTo>
                    <a:pt x="121972" y="268955"/>
                  </a:lnTo>
                  <a:lnTo>
                    <a:pt x="80644" y="250587"/>
                  </a:lnTo>
                  <a:lnTo>
                    <a:pt x="46815" y="229316"/>
                  </a:lnTo>
                  <a:lnTo>
                    <a:pt x="5524" y="17979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799" y="30480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190500"/>
                  </a:moveTo>
                  <a:lnTo>
                    <a:pt x="13053" y="154301"/>
                  </a:lnTo>
                  <a:lnTo>
                    <a:pt x="50594" y="120395"/>
                  </a:lnTo>
                  <a:lnTo>
                    <a:pt x="110197" y="89420"/>
                  </a:lnTo>
                  <a:lnTo>
                    <a:pt x="147512" y="75232"/>
                  </a:lnTo>
                  <a:lnTo>
                    <a:pt x="189433" y="62015"/>
                  </a:lnTo>
                  <a:lnTo>
                    <a:pt x="235656" y="49851"/>
                  </a:lnTo>
                  <a:lnTo>
                    <a:pt x="285877" y="38819"/>
                  </a:lnTo>
                  <a:lnTo>
                    <a:pt x="339794" y="28999"/>
                  </a:lnTo>
                  <a:lnTo>
                    <a:pt x="397102" y="20471"/>
                  </a:lnTo>
                  <a:lnTo>
                    <a:pt x="457498" y="13314"/>
                  </a:lnTo>
                  <a:lnTo>
                    <a:pt x="520680" y="7609"/>
                  </a:lnTo>
                  <a:lnTo>
                    <a:pt x="586342" y="3435"/>
                  </a:lnTo>
                  <a:lnTo>
                    <a:pt x="654184" y="872"/>
                  </a:lnTo>
                  <a:lnTo>
                    <a:pt x="723900" y="0"/>
                  </a:lnTo>
                  <a:lnTo>
                    <a:pt x="793615" y="872"/>
                  </a:lnTo>
                  <a:lnTo>
                    <a:pt x="861457" y="3435"/>
                  </a:lnTo>
                  <a:lnTo>
                    <a:pt x="927119" y="7609"/>
                  </a:lnTo>
                  <a:lnTo>
                    <a:pt x="990301" y="13314"/>
                  </a:lnTo>
                  <a:lnTo>
                    <a:pt x="1050697" y="20471"/>
                  </a:lnTo>
                  <a:lnTo>
                    <a:pt x="1108005" y="28999"/>
                  </a:lnTo>
                  <a:lnTo>
                    <a:pt x="1161922" y="38819"/>
                  </a:lnTo>
                  <a:lnTo>
                    <a:pt x="1212143" y="49851"/>
                  </a:lnTo>
                  <a:lnTo>
                    <a:pt x="1258366" y="62015"/>
                  </a:lnTo>
                  <a:lnTo>
                    <a:pt x="1300287" y="75232"/>
                  </a:lnTo>
                  <a:lnTo>
                    <a:pt x="1337602" y="89420"/>
                  </a:lnTo>
                  <a:lnTo>
                    <a:pt x="1397205" y="120395"/>
                  </a:lnTo>
                  <a:lnTo>
                    <a:pt x="1434746" y="154301"/>
                  </a:lnTo>
                  <a:lnTo>
                    <a:pt x="1447800" y="190500"/>
                  </a:lnTo>
                  <a:lnTo>
                    <a:pt x="1444486" y="208845"/>
                  </a:lnTo>
                  <a:lnTo>
                    <a:pt x="1418885" y="243977"/>
                  </a:lnTo>
                  <a:lnTo>
                    <a:pt x="1370010" y="276498"/>
                  </a:lnTo>
                  <a:lnTo>
                    <a:pt x="1300287" y="305767"/>
                  </a:lnTo>
                  <a:lnTo>
                    <a:pt x="1258366" y="318984"/>
                  </a:lnTo>
                  <a:lnTo>
                    <a:pt x="1212143" y="331148"/>
                  </a:lnTo>
                  <a:lnTo>
                    <a:pt x="1161922" y="342180"/>
                  </a:lnTo>
                  <a:lnTo>
                    <a:pt x="1108005" y="352000"/>
                  </a:lnTo>
                  <a:lnTo>
                    <a:pt x="1050697" y="360528"/>
                  </a:lnTo>
                  <a:lnTo>
                    <a:pt x="990301" y="367685"/>
                  </a:lnTo>
                  <a:lnTo>
                    <a:pt x="927119" y="373390"/>
                  </a:lnTo>
                  <a:lnTo>
                    <a:pt x="861457" y="377564"/>
                  </a:lnTo>
                  <a:lnTo>
                    <a:pt x="793615" y="380127"/>
                  </a:lnTo>
                  <a:lnTo>
                    <a:pt x="723900" y="381000"/>
                  </a:lnTo>
                  <a:lnTo>
                    <a:pt x="654184" y="380127"/>
                  </a:lnTo>
                  <a:lnTo>
                    <a:pt x="586342" y="377564"/>
                  </a:lnTo>
                  <a:lnTo>
                    <a:pt x="520680" y="373390"/>
                  </a:lnTo>
                  <a:lnTo>
                    <a:pt x="457498" y="367685"/>
                  </a:lnTo>
                  <a:lnTo>
                    <a:pt x="397102" y="360528"/>
                  </a:lnTo>
                  <a:lnTo>
                    <a:pt x="339794" y="352000"/>
                  </a:lnTo>
                  <a:lnTo>
                    <a:pt x="285877" y="342180"/>
                  </a:lnTo>
                  <a:lnTo>
                    <a:pt x="235656" y="331148"/>
                  </a:lnTo>
                  <a:lnTo>
                    <a:pt x="189433" y="318984"/>
                  </a:lnTo>
                  <a:lnTo>
                    <a:pt x="147512" y="305767"/>
                  </a:lnTo>
                  <a:lnTo>
                    <a:pt x="110197" y="291579"/>
                  </a:lnTo>
                  <a:lnTo>
                    <a:pt x="50594" y="260604"/>
                  </a:lnTo>
                  <a:lnTo>
                    <a:pt x="13053" y="22669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2399" y="42672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2646" y="380954"/>
                  </a:lnTo>
                  <a:lnTo>
                    <a:pt x="23136" y="307688"/>
                  </a:lnTo>
                  <a:lnTo>
                    <a:pt x="40521" y="272864"/>
                  </a:lnTo>
                  <a:lnTo>
                    <a:pt x="62361" y="239443"/>
                  </a:lnTo>
                  <a:lnTo>
                    <a:pt x="88428" y="207574"/>
                  </a:lnTo>
                  <a:lnTo>
                    <a:pt x="118494" y="177404"/>
                  </a:lnTo>
                  <a:lnTo>
                    <a:pt x="152328" y="149081"/>
                  </a:lnTo>
                  <a:lnTo>
                    <a:pt x="189704" y="122753"/>
                  </a:lnTo>
                  <a:lnTo>
                    <a:pt x="230392" y="98568"/>
                  </a:lnTo>
                  <a:lnTo>
                    <a:pt x="274164" y="76675"/>
                  </a:lnTo>
                  <a:lnTo>
                    <a:pt x="320790" y="57220"/>
                  </a:lnTo>
                  <a:lnTo>
                    <a:pt x="370043" y="40353"/>
                  </a:lnTo>
                  <a:lnTo>
                    <a:pt x="421694" y="26220"/>
                  </a:lnTo>
                  <a:lnTo>
                    <a:pt x="475513" y="14971"/>
                  </a:lnTo>
                  <a:lnTo>
                    <a:pt x="531273" y="6752"/>
                  </a:lnTo>
                  <a:lnTo>
                    <a:pt x="588745" y="1712"/>
                  </a:lnTo>
                  <a:lnTo>
                    <a:pt x="647700" y="0"/>
                  </a:lnTo>
                  <a:lnTo>
                    <a:pt x="706654" y="1712"/>
                  </a:lnTo>
                  <a:lnTo>
                    <a:pt x="764126" y="6752"/>
                  </a:lnTo>
                  <a:lnTo>
                    <a:pt x="819886" y="14971"/>
                  </a:lnTo>
                  <a:lnTo>
                    <a:pt x="873705" y="26220"/>
                  </a:lnTo>
                  <a:lnTo>
                    <a:pt x="925356" y="40353"/>
                  </a:lnTo>
                  <a:lnTo>
                    <a:pt x="974609" y="57220"/>
                  </a:lnTo>
                  <a:lnTo>
                    <a:pt x="1021235" y="76675"/>
                  </a:lnTo>
                  <a:lnTo>
                    <a:pt x="1065007" y="98568"/>
                  </a:lnTo>
                  <a:lnTo>
                    <a:pt x="1105695" y="122753"/>
                  </a:lnTo>
                  <a:lnTo>
                    <a:pt x="1143071" y="149081"/>
                  </a:lnTo>
                  <a:lnTo>
                    <a:pt x="1176905" y="177404"/>
                  </a:lnTo>
                  <a:lnTo>
                    <a:pt x="1206971" y="207574"/>
                  </a:lnTo>
                  <a:lnTo>
                    <a:pt x="1233038" y="239443"/>
                  </a:lnTo>
                  <a:lnTo>
                    <a:pt x="1254878" y="272864"/>
                  </a:lnTo>
                  <a:lnTo>
                    <a:pt x="1272263" y="307688"/>
                  </a:lnTo>
                  <a:lnTo>
                    <a:pt x="1284964" y="343767"/>
                  </a:lnTo>
                  <a:lnTo>
                    <a:pt x="1295400" y="419100"/>
                  </a:lnTo>
                  <a:lnTo>
                    <a:pt x="1292753" y="457245"/>
                  </a:lnTo>
                  <a:lnTo>
                    <a:pt x="1272263" y="530511"/>
                  </a:lnTo>
                  <a:lnTo>
                    <a:pt x="1254878" y="565335"/>
                  </a:lnTo>
                  <a:lnTo>
                    <a:pt x="1233038" y="598756"/>
                  </a:lnTo>
                  <a:lnTo>
                    <a:pt x="1206971" y="630625"/>
                  </a:lnTo>
                  <a:lnTo>
                    <a:pt x="1176905" y="660795"/>
                  </a:lnTo>
                  <a:lnTo>
                    <a:pt x="1143071" y="689118"/>
                  </a:lnTo>
                  <a:lnTo>
                    <a:pt x="1105695" y="715446"/>
                  </a:lnTo>
                  <a:lnTo>
                    <a:pt x="1065007" y="739631"/>
                  </a:lnTo>
                  <a:lnTo>
                    <a:pt x="1021235" y="761524"/>
                  </a:lnTo>
                  <a:lnTo>
                    <a:pt x="974609" y="780979"/>
                  </a:lnTo>
                  <a:lnTo>
                    <a:pt x="925356" y="797846"/>
                  </a:lnTo>
                  <a:lnTo>
                    <a:pt x="873705" y="811979"/>
                  </a:lnTo>
                  <a:lnTo>
                    <a:pt x="819886" y="823228"/>
                  </a:lnTo>
                  <a:lnTo>
                    <a:pt x="764126" y="831447"/>
                  </a:lnTo>
                  <a:lnTo>
                    <a:pt x="706654" y="836487"/>
                  </a:lnTo>
                  <a:lnTo>
                    <a:pt x="647700" y="838200"/>
                  </a:lnTo>
                  <a:lnTo>
                    <a:pt x="588745" y="836487"/>
                  </a:lnTo>
                  <a:lnTo>
                    <a:pt x="531273" y="831447"/>
                  </a:lnTo>
                  <a:lnTo>
                    <a:pt x="475513" y="823228"/>
                  </a:lnTo>
                  <a:lnTo>
                    <a:pt x="421694" y="811979"/>
                  </a:lnTo>
                  <a:lnTo>
                    <a:pt x="370043" y="797846"/>
                  </a:lnTo>
                  <a:lnTo>
                    <a:pt x="320790" y="780979"/>
                  </a:lnTo>
                  <a:lnTo>
                    <a:pt x="274164" y="761524"/>
                  </a:lnTo>
                  <a:lnTo>
                    <a:pt x="230392" y="739631"/>
                  </a:lnTo>
                  <a:lnTo>
                    <a:pt x="189704" y="715446"/>
                  </a:lnTo>
                  <a:lnTo>
                    <a:pt x="152328" y="689118"/>
                  </a:lnTo>
                  <a:lnTo>
                    <a:pt x="118494" y="660795"/>
                  </a:lnTo>
                  <a:lnTo>
                    <a:pt x="88428" y="630625"/>
                  </a:lnTo>
                  <a:lnTo>
                    <a:pt x="62361" y="598756"/>
                  </a:lnTo>
                  <a:lnTo>
                    <a:pt x="40521" y="565335"/>
                  </a:lnTo>
                  <a:lnTo>
                    <a:pt x="23136" y="530511"/>
                  </a:lnTo>
                  <a:lnTo>
                    <a:pt x="10435" y="494432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246" y="2361032"/>
            <a:ext cx="8914765" cy="3671570"/>
            <a:chOff x="166246" y="2361032"/>
            <a:chExt cx="8914765" cy="36715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599" y="24383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599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2" y="99224"/>
                  </a:lnTo>
                  <a:lnTo>
                    <a:pt x="80644" y="54212"/>
                  </a:lnTo>
                  <a:lnTo>
                    <a:pt x="121972" y="35844"/>
                  </a:lnTo>
                  <a:lnTo>
                    <a:pt x="169830" y="20808"/>
                  </a:lnTo>
                  <a:lnTo>
                    <a:pt x="223249" y="9535"/>
                  </a:lnTo>
                  <a:lnTo>
                    <a:pt x="281262" y="2455"/>
                  </a:lnTo>
                  <a:lnTo>
                    <a:pt x="342900" y="0"/>
                  </a:lnTo>
                  <a:lnTo>
                    <a:pt x="404537" y="2455"/>
                  </a:lnTo>
                  <a:lnTo>
                    <a:pt x="462550" y="9535"/>
                  </a:lnTo>
                  <a:lnTo>
                    <a:pt x="515969" y="20808"/>
                  </a:lnTo>
                  <a:lnTo>
                    <a:pt x="563827" y="35844"/>
                  </a:lnTo>
                  <a:lnTo>
                    <a:pt x="605155" y="54212"/>
                  </a:lnTo>
                  <a:lnTo>
                    <a:pt x="638984" y="75483"/>
                  </a:lnTo>
                  <a:lnTo>
                    <a:pt x="680275" y="125007"/>
                  </a:lnTo>
                  <a:lnTo>
                    <a:pt x="685800" y="152400"/>
                  </a:lnTo>
                  <a:lnTo>
                    <a:pt x="680275" y="179792"/>
                  </a:lnTo>
                  <a:lnTo>
                    <a:pt x="638984" y="229316"/>
                  </a:lnTo>
                  <a:lnTo>
                    <a:pt x="605155" y="250587"/>
                  </a:lnTo>
                  <a:lnTo>
                    <a:pt x="563827" y="268955"/>
                  </a:lnTo>
                  <a:lnTo>
                    <a:pt x="515969" y="283991"/>
                  </a:lnTo>
                  <a:lnTo>
                    <a:pt x="462550" y="295264"/>
                  </a:lnTo>
                  <a:lnTo>
                    <a:pt x="404537" y="302344"/>
                  </a:lnTo>
                  <a:lnTo>
                    <a:pt x="342900" y="304800"/>
                  </a:lnTo>
                  <a:lnTo>
                    <a:pt x="281262" y="302344"/>
                  </a:lnTo>
                  <a:lnTo>
                    <a:pt x="223249" y="295264"/>
                  </a:lnTo>
                  <a:lnTo>
                    <a:pt x="169830" y="283991"/>
                  </a:lnTo>
                  <a:lnTo>
                    <a:pt x="121972" y="268955"/>
                  </a:lnTo>
                  <a:lnTo>
                    <a:pt x="80644" y="250587"/>
                  </a:lnTo>
                  <a:lnTo>
                    <a:pt x="46815" y="229316"/>
                  </a:lnTo>
                  <a:lnTo>
                    <a:pt x="5524" y="17979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799" y="30480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190500"/>
                  </a:moveTo>
                  <a:lnTo>
                    <a:pt x="13053" y="154301"/>
                  </a:lnTo>
                  <a:lnTo>
                    <a:pt x="50594" y="120395"/>
                  </a:lnTo>
                  <a:lnTo>
                    <a:pt x="110197" y="89420"/>
                  </a:lnTo>
                  <a:lnTo>
                    <a:pt x="147512" y="75232"/>
                  </a:lnTo>
                  <a:lnTo>
                    <a:pt x="189433" y="62015"/>
                  </a:lnTo>
                  <a:lnTo>
                    <a:pt x="235656" y="49851"/>
                  </a:lnTo>
                  <a:lnTo>
                    <a:pt x="285877" y="38819"/>
                  </a:lnTo>
                  <a:lnTo>
                    <a:pt x="339794" y="28999"/>
                  </a:lnTo>
                  <a:lnTo>
                    <a:pt x="397102" y="20471"/>
                  </a:lnTo>
                  <a:lnTo>
                    <a:pt x="457498" y="13314"/>
                  </a:lnTo>
                  <a:lnTo>
                    <a:pt x="520680" y="7609"/>
                  </a:lnTo>
                  <a:lnTo>
                    <a:pt x="586342" y="3435"/>
                  </a:lnTo>
                  <a:lnTo>
                    <a:pt x="654184" y="872"/>
                  </a:lnTo>
                  <a:lnTo>
                    <a:pt x="723900" y="0"/>
                  </a:lnTo>
                  <a:lnTo>
                    <a:pt x="793615" y="872"/>
                  </a:lnTo>
                  <a:lnTo>
                    <a:pt x="861457" y="3435"/>
                  </a:lnTo>
                  <a:lnTo>
                    <a:pt x="927119" y="7609"/>
                  </a:lnTo>
                  <a:lnTo>
                    <a:pt x="990301" y="13314"/>
                  </a:lnTo>
                  <a:lnTo>
                    <a:pt x="1050697" y="20471"/>
                  </a:lnTo>
                  <a:lnTo>
                    <a:pt x="1108005" y="28999"/>
                  </a:lnTo>
                  <a:lnTo>
                    <a:pt x="1161922" y="38819"/>
                  </a:lnTo>
                  <a:lnTo>
                    <a:pt x="1212143" y="49851"/>
                  </a:lnTo>
                  <a:lnTo>
                    <a:pt x="1258366" y="62015"/>
                  </a:lnTo>
                  <a:lnTo>
                    <a:pt x="1300287" y="75232"/>
                  </a:lnTo>
                  <a:lnTo>
                    <a:pt x="1337602" y="89420"/>
                  </a:lnTo>
                  <a:lnTo>
                    <a:pt x="1397205" y="120395"/>
                  </a:lnTo>
                  <a:lnTo>
                    <a:pt x="1434746" y="154301"/>
                  </a:lnTo>
                  <a:lnTo>
                    <a:pt x="1447800" y="190500"/>
                  </a:lnTo>
                  <a:lnTo>
                    <a:pt x="1444486" y="208845"/>
                  </a:lnTo>
                  <a:lnTo>
                    <a:pt x="1418885" y="243977"/>
                  </a:lnTo>
                  <a:lnTo>
                    <a:pt x="1370010" y="276498"/>
                  </a:lnTo>
                  <a:lnTo>
                    <a:pt x="1300287" y="305767"/>
                  </a:lnTo>
                  <a:lnTo>
                    <a:pt x="1258366" y="318984"/>
                  </a:lnTo>
                  <a:lnTo>
                    <a:pt x="1212143" y="331148"/>
                  </a:lnTo>
                  <a:lnTo>
                    <a:pt x="1161922" y="342180"/>
                  </a:lnTo>
                  <a:lnTo>
                    <a:pt x="1108005" y="352000"/>
                  </a:lnTo>
                  <a:lnTo>
                    <a:pt x="1050697" y="360528"/>
                  </a:lnTo>
                  <a:lnTo>
                    <a:pt x="990301" y="367685"/>
                  </a:lnTo>
                  <a:lnTo>
                    <a:pt x="927119" y="373390"/>
                  </a:lnTo>
                  <a:lnTo>
                    <a:pt x="861457" y="377564"/>
                  </a:lnTo>
                  <a:lnTo>
                    <a:pt x="793615" y="380127"/>
                  </a:lnTo>
                  <a:lnTo>
                    <a:pt x="723900" y="381000"/>
                  </a:lnTo>
                  <a:lnTo>
                    <a:pt x="654184" y="380127"/>
                  </a:lnTo>
                  <a:lnTo>
                    <a:pt x="586342" y="377564"/>
                  </a:lnTo>
                  <a:lnTo>
                    <a:pt x="520680" y="373390"/>
                  </a:lnTo>
                  <a:lnTo>
                    <a:pt x="457498" y="367685"/>
                  </a:lnTo>
                  <a:lnTo>
                    <a:pt x="397102" y="360528"/>
                  </a:lnTo>
                  <a:lnTo>
                    <a:pt x="339794" y="352000"/>
                  </a:lnTo>
                  <a:lnTo>
                    <a:pt x="285877" y="342180"/>
                  </a:lnTo>
                  <a:lnTo>
                    <a:pt x="235656" y="331148"/>
                  </a:lnTo>
                  <a:lnTo>
                    <a:pt x="189433" y="318984"/>
                  </a:lnTo>
                  <a:lnTo>
                    <a:pt x="147512" y="305767"/>
                  </a:lnTo>
                  <a:lnTo>
                    <a:pt x="110197" y="291579"/>
                  </a:lnTo>
                  <a:lnTo>
                    <a:pt x="50594" y="260604"/>
                  </a:lnTo>
                  <a:lnTo>
                    <a:pt x="13053" y="22669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2399" y="42672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2646" y="380954"/>
                  </a:lnTo>
                  <a:lnTo>
                    <a:pt x="23136" y="307688"/>
                  </a:lnTo>
                  <a:lnTo>
                    <a:pt x="40521" y="272864"/>
                  </a:lnTo>
                  <a:lnTo>
                    <a:pt x="62361" y="239443"/>
                  </a:lnTo>
                  <a:lnTo>
                    <a:pt x="88428" y="207574"/>
                  </a:lnTo>
                  <a:lnTo>
                    <a:pt x="118494" y="177404"/>
                  </a:lnTo>
                  <a:lnTo>
                    <a:pt x="152328" y="149081"/>
                  </a:lnTo>
                  <a:lnTo>
                    <a:pt x="189704" y="122753"/>
                  </a:lnTo>
                  <a:lnTo>
                    <a:pt x="230392" y="98568"/>
                  </a:lnTo>
                  <a:lnTo>
                    <a:pt x="274164" y="76675"/>
                  </a:lnTo>
                  <a:lnTo>
                    <a:pt x="320790" y="57220"/>
                  </a:lnTo>
                  <a:lnTo>
                    <a:pt x="370043" y="40353"/>
                  </a:lnTo>
                  <a:lnTo>
                    <a:pt x="421694" y="26220"/>
                  </a:lnTo>
                  <a:lnTo>
                    <a:pt x="475513" y="14971"/>
                  </a:lnTo>
                  <a:lnTo>
                    <a:pt x="531273" y="6752"/>
                  </a:lnTo>
                  <a:lnTo>
                    <a:pt x="588745" y="1712"/>
                  </a:lnTo>
                  <a:lnTo>
                    <a:pt x="647700" y="0"/>
                  </a:lnTo>
                  <a:lnTo>
                    <a:pt x="706654" y="1712"/>
                  </a:lnTo>
                  <a:lnTo>
                    <a:pt x="764126" y="6752"/>
                  </a:lnTo>
                  <a:lnTo>
                    <a:pt x="819886" y="14971"/>
                  </a:lnTo>
                  <a:lnTo>
                    <a:pt x="873705" y="26220"/>
                  </a:lnTo>
                  <a:lnTo>
                    <a:pt x="925356" y="40353"/>
                  </a:lnTo>
                  <a:lnTo>
                    <a:pt x="974609" y="57220"/>
                  </a:lnTo>
                  <a:lnTo>
                    <a:pt x="1021235" y="76675"/>
                  </a:lnTo>
                  <a:lnTo>
                    <a:pt x="1065007" y="98568"/>
                  </a:lnTo>
                  <a:lnTo>
                    <a:pt x="1105695" y="122753"/>
                  </a:lnTo>
                  <a:lnTo>
                    <a:pt x="1143071" y="149081"/>
                  </a:lnTo>
                  <a:lnTo>
                    <a:pt x="1176905" y="177404"/>
                  </a:lnTo>
                  <a:lnTo>
                    <a:pt x="1206971" y="207574"/>
                  </a:lnTo>
                  <a:lnTo>
                    <a:pt x="1233038" y="239443"/>
                  </a:lnTo>
                  <a:lnTo>
                    <a:pt x="1254878" y="272864"/>
                  </a:lnTo>
                  <a:lnTo>
                    <a:pt x="1272263" y="307688"/>
                  </a:lnTo>
                  <a:lnTo>
                    <a:pt x="1284964" y="343767"/>
                  </a:lnTo>
                  <a:lnTo>
                    <a:pt x="1295400" y="419100"/>
                  </a:lnTo>
                  <a:lnTo>
                    <a:pt x="1292753" y="457245"/>
                  </a:lnTo>
                  <a:lnTo>
                    <a:pt x="1272263" y="530511"/>
                  </a:lnTo>
                  <a:lnTo>
                    <a:pt x="1254878" y="565335"/>
                  </a:lnTo>
                  <a:lnTo>
                    <a:pt x="1233038" y="598756"/>
                  </a:lnTo>
                  <a:lnTo>
                    <a:pt x="1206971" y="630625"/>
                  </a:lnTo>
                  <a:lnTo>
                    <a:pt x="1176905" y="660795"/>
                  </a:lnTo>
                  <a:lnTo>
                    <a:pt x="1143071" y="689118"/>
                  </a:lnTo>
                  <a:lnTo>
                    <a:pt x="1105695" y="715446"/>
                  </a:lnTo>
                  <a:lnTo>
                    <a:pt x="1065007" y="739631"/>
                  </a:lnTo>
                  <a:lnTo>
                    <a:pt x="1021235" y="761524"/>
                  </a:lnTo>
                  <a:lnTo>
                    <a:pt x="974609" y="780979"/>
                  </a:lnTo>
                  <a:lnTo>
                    <a:pt x="925356" y="797846"/>
                  </a:lnTo>
                  <a:lnTo>
                    <a:pt x="873705" y="811979"/>
                  </a:lnTo>
                  <a:lnTo>
                    <a:pt x="819886" y="823228"/>
                  </a:lnTo>
                  <a:lnTo>
                    <a:pt x="764126" y="831447"/>
                  </a:lnTo>
                  <a:lnTo>
                    <a:pt x="706654" y="836487"/>
                  </a:lnTo>
                  <a:lnTo>
                    <a:pt x="647700" y="838200"/>
                  </a:lnTo>
                  <a:lnTo>
                    <a:pt x="588745" y="836487"/>
                  </a:lnTo>
                  <a:lnTo>
                    <a:pt x="531273" y="831447"/>
                  </a:lnTo>
                  <a:lnTo>
                    <a:pt x="475513" y="823228"/>
                  </a:lnTo>
                  <a:lnTo>
                    <a:pt x="421694" y="811979"/>
                  </a:lnTo>
                  <a:lnTo>
                    <a:pt x="370043" y="797846"/>
                  </a:lnTo>
                  <a:lnTo>
                    <a:pt x="320790" y="780979"/>
                  </a:lnTo>
                  <a:lnTo>
                    <a:pt x="274164" y="761524"/>
                  </a:lnTo>
                  <a:lnTo>
                    <a:pt x="230392" y="739631"/>
                  </a:lnTo>
                  <a:lnTo>
                    <a:pt x="189704" y="715446"/>
                  </a:lnTo>
                  <a:lnTo>
                    <a:pt x="152328" y="689118"/>
                  </a:lnTo>
                  <a:lnTo>
                    <a:pt x="118494" y="660795"/>
                  </a:lnTo>
                  <a:lnTo>
                    <a:pt x="88428" y="630625"/>
                  </a:lnTo>
                  <a:lnTo>
                    <a:pt x="62361" y="598756"/>
                  </a:lnTo>
                  <a:lnTo>
                    <a:pt x="40521" y="565335"/>
                  </a:lnTo>
                  <a:lnTo>
                    <a:pt x="23136" y="530511"/>
                  </a:lnTo>
                  <a:lnTo>
                    <a:pt x="10435" y="494432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9999" y="54864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8" y="212950"/>
                  </a:lnTo>
                  <a:lnTo>
                    <a:pt x="50898" y="162888"/>
                  </a:lnTo>
                  <a:lnTo>
                    <a:pt x="110615" y="117585"/>
                  </a:lnTo>
                  <a:lnTo>
                    <a:pt x="147901" y="97053"/>
                  </a:lnTo>
                  <a:lnTo>
                    <a:pt x="189704" y="78114"/>
                  </a:lnTo>
                  <a:lnTo>
                    <a:pt x="235700" y="60901"/>
                  </a:lnTo>
                  <a:lnTo>
                    <a:pt x="285562" y="45548"/>
                  </a:lnTo>
                  <a:lnTo>
                    <a:pt x="338965" y="32189"/>
                  </a:lnTo>
                  <a:lnTo>
                    <a:pt x="395583" y="20958"/>
                  </a:lnTo>
                  <a:lnTo>
                    <a:pt x="455091" y="11990"/>
                  </a:lnTo>
                  <a:lnTo>
                    <a:pt x="517164" y="5418"/>
                  </a:lnTo>
                  <a:lnTo>
                    <a:pt x="581475" y="1376"/>
                  </a:lnTo>
                  <a:lnTo>
                    <a:pt x="647700" y="0"/>
                  </a:lnTo>
                  <a:lnTo>
                    <a:pt x="713924" y="1376"/>
                  </a:lnTo>
                  <a:lnTo>
                    <a:pt x="778235" y="5418"/>
                  </a:lnTo>
                  <a:lnTo>
                    <a:pt x="840308" y="11990"/>
                  </a:lnTo>
                  <a:lnTo>
                    <a:pt x="899816" y="20958"/>
                  </a:lnTo>
                  <a:lnTo>
                    <a:pt x="956434" y="32189"/>
                  </a:lnTo>
                  <a:lnTo>
                    <a:pt x="1009837" y="45548"/>
                  </a:lnTo>
                  <a:lnTo>
                    <a:pt x="1059699" y="60901"/>
                  </a:lnTo>
                  <a:lnTo>
                    <a:pt x="1105695" y="78114"/>
                  </a:lnTo>
                  <a:lnTo>
                    <a:pt x="1147498" y="97053"/>
                  </a:lnTo>
                  <a:lnTo>
                    <a:pt x="1184784" y="117585"/>
                  </a:lnTo>
                  <a:lnTo>
                    <a:pt x="1217227" y="139574"/>
                  </a:lnTo>
                  <a:lnTo>
                    <a:pt x="1266281" y="187391"/>
                  </a:lnTo>
                  <a:lnTo>
                    <a:pt x="1292056" y="239431"/>
                  </a:lnTo>
                  <a:lnTo>
                    <a:pt x="1295400" y="266700"/>
                  </a:lnTo>
                  <a:lnTo>
                    <a:pt x="1292056" y="293968"/>
                  </a:lnTo>
                  <a:lnTo>
                    <a:pt x="1266281" y="346008"/>
                  </a:lnTo>
                  <a:lnTo>
                    <a:pt x="1217227" y="393825"/>
                  </a:lnTo>
                  <a:lnTo>
                    <a:pt x="1184784" y="415814"/>
                  </a:lnTo>
                  <a:lnTo>
                    <a:pt x="1147498" y="436346"/>
                  </a:lnTo>
                  <a:lnTo>
                    <a:pt x="1105695" y="455285"/>
                  </a:lnTo>
                  <a:lnTo>
                    <a:pt x="1059699" y="472498"/>
                  </a:lnTo>
                  <a:lnTo>
                    <a:pt x="1009837" y="487851"/>
                  </a:lnTo>
                  <a:lnTo>
                    <a:pt x="956434" y="501210"/>
                  </a:lnTo>
                  <a:lnTo>
                    <a:pt x="899816" y="512441"/>
                  </a:lnTo>
                  <a:lnTo>
                    <a:pt x="840308" y="521409"/>
                  </a:lnTo>
                  <a:lnTo>
                    <a:pt x="778235" y="527981"/>
                  </a:lnTo>
                  <a:lnTo>
                    <a:pt x="713924" y="532023"/>
                  </a:lnTo>
                  <a:lnTo>
                    <a:pt x="647700" y="533400"/>
                  </a:lnTo>
                  <a:lnTo>
                    <a:pt x="581475" y="532023"/>
                  </a:lnTo>
                  <a:lnTo>
                    <a:pt x="517164" y="527981"/>
                  </a:lnTo>
                  <a:lnTo>
                    <a:pt x="455091" y="521409"/>
                  </a:lnTo>
                  <a:lnTo>
                    <a:pt x="395583" y="512441"/>
                  </a:lnTo>
                  <a:lnTo>
                    <a:pt x="338965" y="501210"/>
                  </a:lnTo>
                  <a:lnTo>
                    <a:pt x="285562" y="487851"/>
                  </a:lnTo>
                  <a:lnTo>
                    <a:pt x="235700" y="472498"/>
                  </a:lnTo>
                  <a:lnTo>
                    <a:pt x="189704" y="455285"/>
                  </a:lnTo>
                  <a:lnTo>
                    <a:pt x="147901" y="436346"/>
                  </a:lnTo>
                  <a:lnTo>
                    <a:pt x="110615" y="415814"/>
                  </a:lnTo>
                  <a:lnTo>
                    <a:pt x="78172" y="393825"/>
                  </a:lnTo>
                  <a:lnTo>
                    <a:pt x="29118" y="346008"/>
                  </a:lnTo>
                  <a:lnTo>
                    <a:pt x="3343" y="293968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246" y="2361032"/>
            <a:ext cx="8914765" cy="3671570"/>
            <a:chOff x="166246" y="2361032"/>
            <a:chExt cx="8914765" cy="36715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599" y="24383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599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2" y="99224"/>
                  </a:lnTo>
                  <a:lnTo>
                    <a:pt x="80644" y="54212"/>
                  </a:lnTo>
                  <a:lnTo>
                    <a:pt x="121972" y="35844"/>
                  </a:lnTo>
                  <a:lnTo>
                    <a:pt x="169830" y="20808"/>
                  </a:lnTo>
                  <a:lnTo>
                    <a:pt x="223249" y="9535"/>
                  </a:lnTo>
                  <a:lnTo>
                    <a:pt x="281262" y="2455"/>
                  </a:lnTo>
                  <a:lnTo>
                    <a:pt x="342900" y="0"/>
                  </a:lnTo>
                  <a:lnTo>
                    <a:pt x="404537" y="2455"/>
                  </a:lnTo>
                  <a:lnTo>
                    <a:pt x="462550" y="9535"/>
                  </a:lnTo>
                  <a:lnTo>
                    <a:pt x="515969" y="20808"/>
                  </a:lnTo>
                  <a:lnTo>
                    <a:pt x="563827" y="35844"/>
                  </a:lnTo>
                  <a:lnTo>
                    <a:pt x="605155" y="54212"/>
                  </a:lnTo>
                  <a:lnTo>
                    <a:pt x="638984" y="75483"/>
                  </a:lnTo>
                  <a:lnTo>
                    <a:pt x="680275" y="125007"/>
                  </a:lnTo>
                  <a:lnTo>
                    <a:pt x="685800" y="152400"/>
                  </a:lnTo>
                  <a:lnTo>
                    <a:pt x="680275" y="179792"/>
                  </a:lnTo>
                  <a:lnTo>
                    <a:pt x="638984" y="229316"/>
                  </a:lnTo>
                  <a:lnTo>
                    <a:pt x="605155" y="250587"/>
                  </a:lnTo>
                  <a:lnTo>
                    <a:pt x="563827" y="268955"/>
                  </a:lnTo>
                  <a:lnTo>
                    <a:pt x="515969" y="283991"/>
                  </a:lnTo>
                  <a:lnTo>
                    <a:pt x="462550" y="295264"/>
                  </a:lnTo>
                  <a:lnTo>
                    <a:pt x="404537" y="302344"/>
                  </a:lnTo>
                  <a:lnTo>
                    <a:pt x="342900" y="304800"/>
                  </a:lnTo>
                  <a:lnTo>
                    <a:pt x="281262" y="302344"/>
                  </a:lnTo>
                  <a:lnTo>
                    <a:pt x="223249" y="295264"/>
                  </a:lnTo>
                  <a:lnTo>
                    <a:pt x="169830" y="283991"/>
                  </a:lnTo>
                  <a:lnTo>
                    <a:pt x="121972" y="268955"/>
                  </a:lnTo>
                  <a:lnTo>
                    <a:pt x="80644" y="250587"/>
                  </a:lnTo>
                  <a:lnTo>
                    <a:pt x="46815" y="229316"/>
                  </a:lnTo>
                  <a:lnTo>
                    <a:pt x="5524" y="17979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799" y="30480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190500"/>
                  </a:moveTo>
                  <a:lnTo>
                    <a:pt x="13053" y="154301"/>
                  </a:lnTo>
                  <a:lnTo>
                    <a:pt x="50594" y="120395"/>
                  </a:lnTo>
                  <a:lnTo>
                    <a:pt x="110197" y="89420"/>
                  </a:lnTo>
                  <a:lnTo>
                    <a:pt x="147512" y="75232"/>
                  </a:lnTo>
                  <a:lnTo>
                    <a:pt x="189433" y="62015"/>
                  </a:lnTo>
                  <a:lnTo>
                    <a:pt x="235656" y="49851"/>
                  </a:lnTo>
                  <a:lnTo>
                    <a:pt x="285877" y="38819"/>
                  </a:lnTo>
                  <a:lnTo>
                    <a:pt x="339794" y="28999"/>
                  </a:lnTo>
                  <a:lnTo>
                    <a:pt x="397102" y="20471"/>
                  </a:lnTo>
                  <a:lnTo>
                    <a:pt x="457498" y="13314"/>
                  </a:lnTo>
                  <a:lnTo>
                    <a:pt x="520680" y="7609"/>
                  </a:lnTo>
                  <a:lnTo>
                    <a:pt x="586342" y="3435"/>
                  </a:lnTo>
                  <a:lnTo>
                    <a:pt x="654184" y="872"/>
                  </a:lnTo>
                  <a:lnTo>
                    <a:pt x="723900" y="0"/>
                  </a:lnTo>
                  <a:lnTo>
                    <a:pt x="793615" y="872"/>
                  </a:lnTo>
                  <a:lnTo>
                    <a:pt x="861457" y="3435"/>
                  </a:lnTo>
                  <a:lnTo>
                    <a:pt x="927119" y="7609"/>
                  </a:lnTo>
                  <a:lnTo>
                    <a:pt x="990301" y="13314"/>
                  </a:lnTo>
                  <a:lnTo>
                    <a:pt x="1050697" y="20471"/>
                  </a:lnTo>
                  <a:lnTo>
                    <a:pt x="1108005" y="28999"/>
                  </a:lnTo>
                  <a:lnTo>
                    <a:pt x="1161922" y="38819"/>
                  </a:lnTo>
                  <a:lnTo>
                    <a:pt x="1212143" y="49851"/>
                  </a:lnTo>
                  <a:lnTo>
                    <a:pt x="1258366" y="62015"/>
                  </a:lnTo>
                  <a:lnTo>
                    <a:pt x="1300287" y="75232"/>
                  </a:lnTo>
                  <a:lnTo>
                    <a:pt x="1337602" y="89420"/>
                  </a:lnTo>
                  <a:lnTo>
                    <a:pt x="1397205" y="120395"/>
                  </a:lnTo>
                  <a:lnTo>
                    <a:pt x="1434746" y="154301"/>
                  </a:lnTo>
                  <a:lnTo>
                    <a:pt x="1447800" y="190500"/>
                  </a:lnTo>
                  <a:lnTo>
                    <a:pt x="1444486" y="208845"/>
                  </a:lnTo>
                  <a:lnTo>
                    <a:pt x="1418885" y="243977"/>
                  </a:lnTo>
                  <a:lnTo>
                    <a:pt x="1370010" y="276498"/>
                  </a:lnTo>
                  <a:lnTo>
                    <a:pt x="1300287" y="305767"/>
                  </a:lnTo>
                  <a:lnTo>
                    <a:pt x="1258366" y="318984"/>
                  </a:lnTo>
                  <a:lnTo>
                    <a:pt x="1212143" y="331148"/>
                  </a:lnTo>
                  <a:lnTo>
                    <a:pt x="1161922" y="342180"/>
                  </a:lnTo>
                  <a:lnTo>
                    <a:pt x="1108005" y="352000"/>
                  </a:lnTo>
                  <a:lnTo>
                    <a:pt x="1050697" y="360528"/>
                  </a:lnTo>
                  <a:lnTo>
                    <a:pt x="990301" y="367685"/>
                  </a:lnTo>
                  <a:lnTo>
                    <a:pt x="927119" y="373390"/>
                  </a:lnTo>
                  <a:lnTo>
                    <a:pt x="861457" y="377564"/>
                  </a:lnTo>
                  <a:lnTo>
                    <a:pt x="793615" y="380127"/>
                  </a:lnTo>
                  <a:lnTo>
                    <a:pt x="723900" y="381000"/>
                  </a:lnTo>
                  <a:lnTo>
                    <a:pt x="654184" y="380127"/>
                  </a:lnTo>
                  <a:lnTo>
                    <a:pt x="586342" y="377564"/>
                  </a:lnTo>
                  <a:lnTo>
                    <a:pt x="520680" y="373390"/>
                  </a:lnTo>
                  <a:lnTo>
                    <a:pt x="457498" y="367685"/>
                  </a:lnTo>
                  <a:lnTo>
                    <a:pt x="397102" y="360528"/>
                  </a:lnTo>
                  <a:lnTo>
                    <a:pt x="339794" y="352000"/>
                  </a:lnTo>
                  <a:lnTo>
                    <a:pt x="285877" y="342180"/>
                  </a:lnTo>
                  <a:lnTo>
                    <a:pt x="235656" y="331148"/>
                  </a:lnTo>
                  <a:lnTo>
                    <a:pt x="189433" y="318984"/>
                  </a:lnTo>
                  <a:lnTo>
                    <a:pt x="147512" y="305767"/>
                  </a:lnTo>
                  <a:lnTo>
                    <a:pt x="110197" y="291579"/>
                  </a:lnTo>
                  <a:lnTo>
                    <a:pt x="50594" y="260604"/>
                  </a:lnTo>
                  <a:lnTo>
                    <a:pt x="13053" y="22669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2399" y="42672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2646" y="380954"/>
                  </a:lnTo>
                  <a:lnTo>
                    <a:pt x="23136" y="307688"/>
                  </a:lnTo>
                  <a:lnTo>
                    <a:pt x="40521" y="272864"/>
                  </a:lnTo>
                  <a:lnTo>
                    <a:pt x="62361" y="239443"/>
                  </a:lnTo>
                  <a:lnTo>
                    <a:pt x="88428" y="207574"/>
                  </a:lnTo>
                  <a:lnTo>
                    <a:pt x="118494" y="177404"/>
                  </a:lnTo>
                  <a:lnTo>
                    <a:pt x="152328" y="149081"/>
                  </a:lnTo>
                  <a:lnTo>
                    <a:pt x="189704" y="122753"/>
                  </a:lnTo>
                  <a:lnTo>
                    <a:pt x="230392" y="98568"/>
                  </a:lnTo>
                  <a:lnTo>
                    <a:pt x="274164" y="76675"/>
                  </a:lnTo>
                  <a:lnTo>
                    <a:pt x="320790" y="57220"/>
                  </a:lnTo>
                  <a:lnTo>
                    <a:pt x="370043" y="40353"/>
                  </a:lnTo>
                  <a:lnTo>
                    <a:pt x="421694" y="26220"/>
                  </a:lnTo>
                  <a:lnTo>
                    <a:pt x="475513" y="14971"/>
                  </a:lnTo>
                  <a:lnTo>
                    <a:pt x="531273" y="6752"/>
                  </a:lnTo>
                  <a:lnTo>
                    <a:pt x="588745" y="1712"/>
                  </a:lnTo>
                  <a:lnTo>
                    <a:pt x="647700" y="0"/>
                  </a:lnTo>
                  <a:lnTo>
                    <a:pt x="706654" y="1712"/>
                  </a:lnTo>
                  <a:lnTo>
                    <a:pt x="764126" y="6752"/>
                  </a:lnTo>
                  <a:lnTo>
                    <a:pt x="819886" y="14971"/>
                  </a:lnTo>
                  <a:lnTo>
                    <a:pt x="873705" y="26220"/>
                  </a:lnTo>
                  <a:lnTo>
                    <a:pt x="925356" y="40353"/>
                  </a:lnTo>
                  <a:lnTo>
                    <a:pt x="974609" y="57220"/>
                  </a:lnTo>
                  <a:lnTo>
                    <a:pt x="1021235" y="76675"/>
                  </a:lnTo>
                  <a:lnTo>
                    <a:pt x="1065007" y="98568"/>
                  </a:lnTo>
                  <a:lnTo>
                    <a:pt x="1105695" y="122753"/>
                  </a:lnTo>
                  <a:lnTo>
                    <a:pt x="1143071" y="149081"/>
                  </a:lnTo>
                  <a:lnTo>
                    <a:pt x="1176905" y="177404"/>
                  </a:lnTo>
                  <a:lnTo>
                    <a:pt x="1206971" y="207574"/>
                  </a:lnTo>
                  <a:lnTo>
                    <a:pt x="1233038" y="239443"/>
                  </a:lnTo>
                  <a:lnTo>
                    <a:pt x="1254878" y="272864"/>
                  </a:lnTo>
                  <a:lnTo>
                    <a:pt x="1272263" y="307688"/>
                  </a:lnTo>
                  <a:lnTo>
                    <a:pt x="1284964" y="343767"/>
                  </a:lnTo>
                  <a:lnTo>
                    <a:pt x="1295400" y="419100"/>
                  </a:lnTo>
                  <a:lnTo>
                    <a:pt x="1292753" y="457245"/>
                  </a:lnTo>
                  <a:lnTo>
                    <a:pt x="1272263" y="530511"/>
                  </a:lnTo>
                  <a:lnTo>
                    <a:pt x="1254878" y="565335"/>
                  </a:lnTo>
                  <a:lnTo>
                    <a:pt x="1233038" y="598756"/>
                  </a:lnTo>
                  <a:lnTo>
                    <a:pt x="1206971" y="630625"/>
                  </a:lnTo>
                  <a:lnTo>
                    <a:pt x="1176905" y="660795"/>
                  </a:lnTo>
                  <a:lnTo>
                    <a:pt x="1143071" y="689118"/>
                  </a:lnTo>
                  <a:lnTo>
                    <a:pt x="1105695" y="715446"/>
                  </a:lnTo>
                  <a:lnTo>
                    <a:pt x="1065007" y="739631"/>
                  </a:lnTo>
                  <a:lnTo>
                    <a:pt x="1021235" y="761524"/>
                  </a:lnTo>
                  <a:lnTo>
                    <a:pt x="974609" y="780979"/>
                  </a:lnTo>
                  <a:lnTo>
                    <a:pt x="925356" y="797846"/>
                  </a:lnTo>
                  <a:lnTo>
                    <a:pt x="873705" y="811979"/>
                  </a:lnTo>
                  <a:lnTo>
                    <a:pt x="819886" y="823228"/>
                  </a:lnTo>
                  <a:lnTo>
                    <a:pt x="764126" y="831447"/>
                  </a:lnTo>
                  <a:lnTo>
                    <a:pt x="706654" y="836487"/>
                  </a:lnTo>
                  <a:lnTo>
                    <a:pt x="647700" y="838200"/>
                  </a:lnTo>
                  <a:lnTo>
                    <a:pt x="588745" y="836487"/>
                  </a:lnTo>
                  <a:lnTo>
                    <a:pt x="531273" y="831447"/>
                  </a:lnTo>
                  <a:lnTo>
                    <a:pt x="475513" y="823228"/>
                  </a:lnTo>
                  <a:lnTo>
                    <a:pt x="421694" y="811979"/>
                  </a:lnTo>
                  <a:lnTo>
                    <a:pt x="370043" y="797846"/>
                  </a:lnTo>
                  <a:lnTo>
                    <a:pt x="320790" y="780979"/>
                  </a:lnTo>
                  <a:lnTo>
                    <a:pt x="274164" y="761524"/>
                  </a:lnTo>
                  <a:lnTo>
                    <a:pt x="230392" y="739631"/>
                  </a:lnTo>
                  <a:lnTo>
                    <a:pt x="189704" y="715446"/>
                  </a:lnTo>
                  <a:lnTo>
                    <a:pt x="152328" y="689118"/>
                  </a:lnTo>
                  <a:lnTo>
                    <a:pt x="118494" y="660795"/>
                  </a:lnTo>
                  <a:lnTo>
                    <a:pt x="88428" y="630625"/>
                  </a:lnTo>
                  <a:lnTo>
                    <a:pt x="62361" y="598756"/>
                  </a:lnTo>
                  <a:lnTo>
                    <a:pt x="40521" y="565335"/>
                  </a:lnTo>
                  <a:lnTo>
                    <a:pt x="23136" y="530511"/>
                  </a:lnTo>
                  <a:lnTo>
                    <a:pt x="10435" y="494432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9999" y="54864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8" y="212950"/>
                  </a:lnTo>
                  <a:lnTo>
                    <a:pt x="50898" y="162888"/>
                  </a:lnTo>
                  <a:lnTo>
                    <a:pt x="110615" y="117585"/>
                  </a:lnTo>
                  <a:lnTo>
                    <a:pt x="147901" y="97053"/>
                  </a:lnTo>
                  <a:lnTo>
                    <a:pt x="189704" y="78114"/>
                  </a:lnTo>
                  <a:lnTo>
                    <a:pt x="235700" y="60901"/>
                  </a:lnTo>
                  <a:lnTo>
                    <a:pt x="285562" y="45548"/>
                  </a:lnTo>
                  <a:lnTo>
                    <a:pt x="338965" y="32189"/>
                  </a:lnTo>
                  <a:lnTo>
                    <a:pt x="395583" y="20958"/>
                  </a:lnTo>
                  <a:lnTo>
                    <a:pt x="455091" y="11990"/>
                  </a:lnTo>
                  <a:lnTo>
                    <a:pt x="517164" y="5418"/>
                  </a:lnTo>
                  <a:lnTo>
                    <a:pt x="581475" y="1376"/>
                  </a:lnTo>
                  <a:lnTo>
                    <a:pt x="647700" y="0"/>
                  </a:lnTo>
                  <a:lnTo>
                    <a:pt x="713924" y="1376"/>
                  </a:lnTo>
                  <a:lnTo>
                    <a:pt x="778235" y="5418"/>
                  </a:lnTo>
                  <a:lnTo>
                    <a:pt x="840308" y="11990"/>
                  </a:lnTo>
                  <a:lnTo>
                    <a:pt x="899816" y="20958"/>
                  </a:lnTo>
                  <a:lnTo>
                    <a:pt x="956434" y="32189"/>
                  </a:lnTo>
                  <a:lnTo>
                    <a:pt x="1009837" y="45548"/>
                  </a:lnTo>
                  <a:lnTo>
                    <a:pt x="1059699" y="60901"/>
                  </a:lnTo>
                  <a:lnTo>
                    <a:pt x="1105695" y="78114"/>
                  </a:lnTo>
                  <a:lnTo>
                    <a:pt x="1147498" y="97053"/>
                  </a:lnTo>
                  <a:lnTo>
                    <a:pt x="1184784" y="117585"/>
                  </a:lnTo>
                  <a:lnTo>
                    <a:pt x="1217227" y="139574"/>
                  </a:lnTo>
                  <a:lnTo>
                    <a:pt x="1266281" y="187391"/>
                  </a:lnTo>
                  <a:lnTo>
                    <a:pt x="1292056" y="239431"/>
                  </a:lnTo>
                  <a:lnTo>
                    <a:pt x="1295400" y="266700"/>
                  </a:lnTo>
                  <a:lnTo>
                    <a:pt x="1292056" y="293968"/>
                  </a:lnTo>
                  <a:lnTo>
                    <a:pt x="1266281" y="346008"/>
                  </a:lnTo>
                  <a:lnTo>
                    <a:pt x="1217227" y="393825"/>
                  </a:lnTo>
                  <a:lnTo>
                    <a:pt x="1184784" y="415814"/>
                  </a:lnTo>
                  <a:lnTo>
                    <a:pt x="1147498" y="436346"/>
                  </a:lnTo>
                  <a:lnTo>
                    <a:pt x="1105695" y="455285"/>
                  </a:lnTo>
                  <a:lnTo>
                    <a:pt x="1059699" y="472498"/>
                  </a:lnTo>
                  <a:lnTo>
                    <a:pt x="1009837" y="487851"/>
                  </a:lnTo>
                  <a:lnTo>
                    <a:pt x="956434" y="501210"/>
                  </a:lnTo>
                  <a:lnTo>
                    <a:pt x="899816" y="512441"/>
                  </a:lnTo>
                  <a:lnTo>
                    <a:pt x="840308" y="521409"/>
                  </a:lnTo>
                  <a:lnTo>
                    <a:pt x="778235" y="527981"/>
                  </a:lnTo>
                  <a:lnTo>
                    <a:pt x="713924" y="532023"/>
                  </a:lnTo>
                  <a:lnTo>
                    <a:pt x="647700" y="533400"/>
                  </a:lnTo>
                  <a:lnTo>
                    <a:pt x="581475" y="532023"/>
                  </a:lnTo>
                  <a:lnTo>
                    <a:pt x="517164" y="527981"/>
                  </a:lnTo>
                  <a:lnTo>
                    <a:pt x="455091" y="521409"/>
                  </a:lnTo>
                  <a:lnTo>
                    <a:pt x="395583" y="512441"/>
                  </a:lnTo>
                  <a:lnTo>
                    <a:pt x="338965" y="501210"/>
                  </a:lnTo>
                  <a:lnTo>
                    <a:pt x="285562" y="487851"/>
                  </a:lnTo>
                  <a:lnTo>
                    <a:pt x="235700" y="472498"/>
                  </a:lnTo>
                  <a:lnTo>
                    <a:pt x="189704" y="455285"/>
                  </a:lnTo>
                  <a:lnTo>
                    <a:pt x="147901" y="436346"/>
                  </a:lnTo>
                  <a:lnTo>
                    <a:pt x="110615" y="415814"/>
                  </a:lnTo>
                  <a:lnTo>
                    <a:pt x="78172" y="393825"/>
                  </a:lnTo>
                  <a:lnTo>
                    <a:pt x="29118" y="346008"/>
                  </a:lnTo>
                  <a:lnTo>
                    <a:pt x="3343" y="293968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3000" y="2438399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2646" y="380954"/>
                  </a:lnTo>
                  <a:lnTo>
                    <a:pt x="23136" y="307688"/>
                  </a:lnTo>
                  <a:lnTo>
                    <a:pt x="40521" y="272864"/>
                  </a:lnTo>
                  <a:lnTo>
                    <a:pt x="62361" y="239443"/>
                  </a:lnTo>
                  <a:lnTo>
                    <a:pt x="88428" y="207574"/>
                  </a:lnTo>
                  <a:lnTo>
                    <a:pt x="118494" y="177404"/>
                  </a:lnTo>
                  <a:lnTo>
                    <a:pt x="152328" y="149081"/>
                  </a:lnTo>
                  <a:lnTo>
                    <a:pt x="189704" y="122753"/>
                  </a:lnTo>
                  <a:lnTo>
                    <a:pt x="230392" y="98568"/>
                  </a:lnTo>
                  <a:lnTo>
                    <a:pt x="274164" y="76675"/>
                  </a:lnTo>
                  <a:lnTo>
                    <a:pt x="320790" y="57220"/>
                  </a:lnTo>
                  <a:lnTo>
                    <a:pt x="370043" y="40353"/>
                  </a:lnTo>
                  <a:lnTo>
                    <a:pt x="421694" y="26220"/>
                  </a:lnTo>
                  <a:lnTo>
                    <a:pt x="475513" y="14971"/>
                  </a:lnTo>
                  <a:lnTo>
                    <a:pt x="531273" y="6752"/>
                  </a:lnTo>
                  <a:lnTo>
                    <a:pt x="588745" y="1712"/>
                  </a:lnTo>
                  <a:lnTo>
                    <a:pt x="647700" y="0"/>
                  </a:lnTo>
                  <a:lnTo>
                    <a:pt x="706654" y="1712"/>
                  </a:lnTo>
                  <a:lnTo>
                    <a:pt x="764126" y="6752"/>
                  </a:lnTo>
                  <a:lnTo>
                    <a:pt x="819886" y="14971"/>
                  </a:lnTo>
                  <a:lnTo>
                    <a:pt x="873705" y="26220"/>
                  </a:lnTo>
                  <a:lnTo>
                    <a:pt x="925356" y="40353"/>
                  </a:lnTo>
                  <a:lnTo>
                    <a:pt x="974609" y="57220"/>
                  </a:lnTo>
                  <a:lnTo>
                    <a:pt x="1021235" y="76675"/>
                  </a:lnTo>
                  <a:lnTo>
                    <a:pt x="1065007" y="98568"/>
                  </a:lnTo>
                  <a:lnTo>
                    <a:pt x="1105695" y="122753"/>
                  </a:lnTo>
                  <a:lnTo>
                    <a:pt x="1143071" y="149081"/>
                  </a:lnTo>
                  <a:lnTo>
                    <a:pt x="1176905" y="177404"/>
                  </a:lnTo>
                  <a:lnTo>
                    <a:pt x="1206971" y="207574"/>
                  </a:lnTo>
                  <a:lnTo>
                    <a:pt x="1233038" y="239443"/>
                  </a:lnTo>
                  <a:lnTo>
                    <a:pt x="1254878" y="272864"/>
                  </a:lnTo>
                  <a:lnTo>
                    <a:pt x="1272263" y="307688"/>
                  </a:lnTo>
                  <a:lnTo>
                    <a:pt x="1284964" y="343767"/>
                  </a:lnTo>
                  <a:lnTo>
                    <a:pt x="1295400" y="419100"/>
                  </a:lnTo>
                  <a:lnTo>
                    <a:pt x="1292753" y="457245"/>
                  </a:lnTo>
                  <a:lnTo>
                    <a:pt x="1272263" y="530511"/>
                  </a:lnTo>
                  <a:lnTo>
                    <a:pt x="1254878" y="565335"/>
                  </a:lnTo>
                  <a:lnTo>
                    <a:pt x="1233038" y="598756"/>
                  </a:lnTo>
                  <a:lnTo>
                    <a:pt x="1206971" y="630625"/>
                  </a:lnTo>
                  <a:lnTo>
                    <a:pt x="1176905" y="660795"/>
                  </a:lnTo>
                  <a:lnTo>
                    <a:pt x="1143071" y="689118"/>
                  </a:lnTo>
                  <a:lnTo>
                    <a:pt x="1105695" y="715446"/>
                  </a:lnTo>
                  <a:lnTo>
                    <a:pt x="1065007" y="739631"/>
                  </a:lnTo>
                  <a:lnTo>
                    <a:pt x="1021235" y="761524"/>
                  </a:lnTo>
                  <a:lnTo>
                    <a:pt x="974609" y="780979"/>
                  </a:lnTo>
                  <a:lnTo>
                    <a:pt x="925356" y="797846"/>
                  </a:lnTo>
                  <a:lnTo>
                    <a:pt x="873705" y="811979"/>
                  </a:lnTo>
                  <a:lnTo>
                    <a:pt x="819886" y="823228"/>
                  </a:lnTo>
                  <a:lnTo>
                    <a:pt x="764126" y="831447"/>
                  </a:lnTo>
                  <a:lnTo>
                    <a:pt x="706654" y="836487"/>
                  </a:lnTo>
                  <a:lnTo>
                    <a:pt x="647700" y="838200"/>
                  </a:lnTo>
                  <a:lnTo>
                    <a:pt x="588745" y="836487"/>
                  </a:lnTo>
                  <a:lnTo>
                    <a:pt x="531273" y="831447"/>
                  </a:lnTo>
                  <a:lnTo>
                    <a:pt x="475513" y="823228"/>
                  </a:lnTo>
                  <a:lnTo>
                    <a:pt x="421694" y="811979"/>
                  </a:lnTo>
                  <a:lnTo>
                    <a:pt x="370043" y="797846"/>
                  </a:lnTo>
                  <a:lnTo>
                    <a:pt x="320790" y="780979"/>
                  </a:lnTo>
                  <a:lnTo>
                    <a:pt x="274164" y="761524"/>
                  </a:lnTo>
                  <a:lnTo>
                    <a:pt x="230392" y="739631"/>
                  </a:lnTo>
                  <a:lnTo>
                    <a:pt x="189704" y="715446"/>
                  </a:lnTo>
                  <a:lnTo>
                    <a:pt x="152328" y="689118"/>
                  </a:lnTo>
                  <a:lnTo>
                    <a:pt x="118494" y="660795"/>
                  </a:lnTo>
                  <a:lnTo>
                    <a:pt x="88428" y="630625"/>
                  </a:lnTo>
                  <a:lnTo>
                    <a:pt x="62361" y="598756"/>
                  </a:lnTo>
                  <a:lnTo>
                    <a:pt x="40521" y="565335"/>
                  </a:lnTo>
                  <a:lnTo>
                    <a:pt x="23136" y="530511"/>
                  </a:lnTo>
                  <a:lnTo>
                    <a:pt x="10435" y="494432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8700"/>
            <a:ext cx="6497955" cy="10521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OAK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(GO28915)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Atezo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NSCLC</a:t>
            </a:r>
            <a:endParaRPr sz="20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40"/>
              </a:spcBef>
              <a:tabLst>
                <a:tab pos="1040765" algn="l"/>
              </a:tabLst>
            </a:pPr>
            <a:r>
              <a:rPr sz="1800" spc="-50" dirty="0">
                <a:solidFill>
                  <a:srgbClr val="004B8C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	Regular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approval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FDA,</a:t>
            </a:r>
            <a:r>
              <a:rPr sz="18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Oct</a:t>
            </a:r>
            <a:r>
              <a:rPr sz="18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2016</a:t>
            </a:r>
            <a:endParaRPr sz="18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34"/>
              </a:spcBef>
              <a:tabLst>
                <a:tab pos="1040765" algn="l"/>
              </a:tabLst>
            </a:pPr>
            <a:r>
              <a:rPr sz="1800" spc="-50" dirty="0">
                <a:solidFill>
                  <a:srgbClr val="004B8C"/>
                </a:solidFill>
                <a:latin typeface="Arial"/>
                <a:cs typeface="Arial"/>
              </a:rPr>
              <a:t>–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	Published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Lancet,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Dec</a:t>
            </a:r>
            <a:r>
              <a:rPr sz="18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004B8C"/>
                </a:solidFill>
                <a:latin typeface="Arial"/>
                <a:cs typeface="Arial"/>
              </a:rPr>
              <a:t>2016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246" y="2361032"/>
            <a:ext cx="8914765" cy="3671570"/>
            <a:chOff x="166246" y="2361032"/>
            <a:chExt cx="8914765" cy="36715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46" y="2361032"/>
              <a:ext cx="8647064" cy="3511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145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6799" y="4724400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7599" y="2438399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342900"/>
                  </a:moveTo>
                  <a:lnTo>
                    <a:pt x="11035" y="284424"/>
                  </a:lnTo>
                  <a:lnTo>
                    <a:pt x="42922" y="229156"/>
                  </a:lnTo>
                  <a:lnTo>
                    <a:pt x="93830" y="177919"/>
                  </a:lnTo>
                  <a:lnTo>
                    <a:pt x="125845" y="154070"/>
                  </a:lnTo>
                  <a:lnTo>
                    <a:pt x="161929" y="131537"/>
                  </a:lnTo>
                  <a:lnTo>
                    <a:pt x="201854" y="110423"/>
                  </a:lnTo>
                  <a:lnTo>
                    <a:pt x="245390" y="90832"/>
                  </a:lnTo>
                  <a:lnTo>
                    <a:pt x="292309" y="72866"/>
                  </a:lnTo>
                  <a:lnTo>
                    <a:pt x="342382" y="56629"/>
                  </a:lnTo>
                  <a:lnTo>
                    <a:pt x="395381" y="42222"/>
                  </a:lnTo>
                  <a:lnTo>
                    <a:pt x="451077" y="29750"/>
                  </a:lnTo>
                  <a:lnTo>
                    <a:pt x="509240" y="19314"/>
                  </a:lnTo>
                  <a:lnTo>
                    <a:pt x="569643" y="11018"/>
                  </a:lnTo>
                  <a:lnTo>
                    <a:pt x="632056" y="4965"/>
                  </a:lnTo>
                  <a:lnTo>
                    <a:pt x="696251" y="1258"/>
                  </a:lnTo>
                  <a:lnTo>
                    <a:pt x="762000" y="0"/>
                  </a:lnTo>
                  <a:lnTo>
                    <a:pt x="827748" y="1258"/>
                  </a:lnTo>
                  <a:lnTo>
                    <a:pt x="891943" y="4965"/>
                  </a:lnTo>
                  <a:lnTo>
                    <a:pt x="954356" y="11018"/>
                  </a:lnTo>
                  <a:lnTo>
                    <a:pt x="1014759" y="19314"/>
                  </a:lnTo>
                  <a:lnTo>
                    <a:pt x="1072922" y="29750"/>
                  </a:lnTo>
                  <a:lnTo>
                    <a:pt x="1128618" y="42222"/>
                  </a:lnTo>
                  <a:lnTo>
                    <a:pt x="1181617" y="56629"/>
                  </a:lnTo>
                  <a:lnTo>
                    <a:pt x="1231690" y="72866"/>
                  </a:lnTo>
                  <a:lnTo>
                    <a:pt x="1278609" y="90832"/>
                  </a:lnTo>
                  <a:lnTo>
                    <a:pt x="1322145" y="110423"/>
                  </a:lnTo>
                  <a:lnTo>
                    <a:pt x="1362070" y="131537"/>
                  </a:lnTo>
                  <a:lnTo>
                    <a:pt x="1398154" y="154070"/>
                  </a:lnTo>
                  <a:lnTo>
                    <a:pt x="1430169" y="177919"/>
                  </a:lnTo>
                  <a:lnTo>
                    <a:pt x="1481077" y="229156"/>
                  </a:lnTo>
                  <a:lnTo>
                    <a:pt x="1512964" y="284424"/>
                  </a:lnTo>
                  <a:lnTo>
                    <a:pt x="1524000" y="342900"/>
                  </a:lnTo>
                  <a:lnTo>
                    <a:pt x="1521202" y="372487"/>
                  </a:lnTo>
                  <a:lnTo>
                    <a:pt x="1499513" y="429461"/>
                  </a:lnTo>
                  <a:lnTo>
                    <a:pt x="1457887" y="482817"/>
                  </a:lnTo>
                  <a:lnTo>
                    <a:pt x="1398154" y="531729"/>
                  </a:lnTo>
                  <a:lnTo>
                    <a:pt x="1362070" y="554262"/>
                  </a:lnTo>
                  <a:lnTo>
                    <a:pt x="1322145" y="575376"/>
                  </a:lnTo>
                  <a:lnTo>
                    <a:pt x="1278609" y="594967"/>
                  </a:lnTo>
                  <a:lnTo>
                    <a:pt x="1231690" y="612933"/>
                  </a:lnTo>
                  <a:lnTo>
                    <a:pt x="1181617" y="629170"/>
                  </a:lnTo>
                  <a:lnTo>
                    <a:pt x="1128618" y="643577"/>
                  </a:lnTo>
                  <a:lnTo>
                    <a:pt x="1072922" y="656049"/>
                  </a:lnTo>
                  <a:lnTo>
                    <a:pt x="1014759" y="666485"/>
                  </a:lnTo>
                  <a:lnTo>
                    <a:pt x="954356" y="674781"/>
                  </a:lnTo>
                  <a:lnTo>
                    <a:pt x="891943" y="680834"/>
                  </a:lnTo>
                  <a:lnTo>
                    <a:pt x="827748" y="684541"/>
                  </a:lnTo>
                  <a:lnTo>
                    <a:pt x="762000" y="685800"/>
                  </a:lnTo>
                  <a:lnTo>
                    <a:pt x="696251" y="684541"/>
                  </a:lnTo>
                  <a:lnTo>
                    <a:pt x="632056" y="680834"/>
                  </a:lnTo>
                  <a:lnTo>
                    <a:pt x="569643" y="674781"/>
                  </a:lnTo>
                  <a:lnTo>
                    <a:pt x="509240" y="666485"/>
                  </a:lnTo>
                  <a:lnTo>
                    <a:pt x="451077" y="656049"/>
                  </a:lnTo>
                  <a:lnTo>
                    <a:pt x="395381" y="643577"/>
                  </a:lnTo>
                  <a:lnTo>
                    <a:pt x="342382" y="629170"/>
                  </a:lnTo>
                  <a:lnTo>
                    <a:pt x="292309" y="612933"/>
                  </a:lnTo>
                  <a:lnTo>
                    <a:pt x="245390" y="594967"/>
                  </a:lnTo>
                  <a:lnTo>
                    <a:pt x="201854" y="575376"/>
                  </a:lnTo>
                  <a:lnTo>
                    <a:pt x="161929" y="554262"/>
                  </a:lnTo>
                  <a:lnTo>
                    <a:pt x="125845" y="531729"/>
                  </a:lnTo>
                  <a:lnTo>
                    <a:pt x="93830" y="507880"/>
                  </a:lnTo>
                  <a:lnTo>
                    <a:pt x="42922" y="456643"/>
                  </a:lnTo>
                  <a:lnTo>
                    <a:pt x="11035" y="401375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29599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21452" y="99224"/>
                  </a:lnTo>
                  <a:lnTo>
                    <a:pt x="80644" y="54212"/>
                  </a:lnTo>
                  <a:lnTo>
                    <a:pt x="121972" y="35844"/>
                  </a:lnTo>
                  <a:lnTo>
                    <a:pt x="169830" y="20808"/>
                  </a:lnTo>
                  <a:lnTo>
                    <a:pt x="223249" y="9535"/>
                  </a:lnTo>
                  <a:lnTo>
                    <a:pt x="281262" y="2455"/>
                  </a:lnTo>
                  <a:lnTo>
                    <a:pt x="342900" y="0"/>
                  </a:lnTo>
                  <a:lnTo>
                    <a:pt x="404537" y="2455"/>
                  </a:lnTo>
                  <a:lnTo>
                    <a:pt x="462550" y="9535"/>
                  </a:lnTo>
                  <a:lnTo>
                    <a:pt x="515969" y="20808"/>
                  </a:lnTo>
                  <a:lnTo>
                    <a:pt x="563827" y="35844"/>
                  </a:lnTo>
                  <a:lnTo>
                    <a:pt x="605155" y="54212"/>
                  </a:lnTo>
                  <a:lnTo>
                    <a:pt x="638984" y="75483"/>
                  </a:lnTo>
                  <a:lnTo>
                    <a:pt x="680275" y="125007"/>
                  </a:lnTo>
                  <a:lnTo>
                    <a:pt x="685800" y="152400"/>
                  </a:lnTo>
                  <a:lnTo>
                    <a:pt x="680275" y="179792"/>
                  </a:lnTo>
                  <a:lnTo>
                    <a:pt x="638984" y="229316"/>
                  </a:lnTo>
                  <a:lnTo>
                    <a:pt x="605155" y="250587"/>
                  </a:lnTo>
                  <a:lnTo>
                    <a:pt x="563827" y="268955"/>
                  </a:lnTo>
                  <a:lnTo>
                    <a:pt x="515969" y="283991"/>
                  </a:lnTo>
                  <a:lnTo>
                    <a:pt x="462550" y="295264"/>
                  </a:lnTo>
                  <a:lnTo>
                    <a:pt x="404537" y="302344"/>
                  </a:lnTo>
                  <a:lnTo>
                    <a:pt x="342900" y="304800"/>
                  </a:lnTo>
                  <a:lnTo>
                    <a:pt x="281262" y="302344"/>
                  </a:lnTo>
                  <a:lnTo>
                    <a:pt x="223249" y="295264"/>
                  </a:lnTo>
                  <a:lnTo>
                    <a:pt x="169830" y="283991"/>
                  </a:lnTo>
                  <a:lnTo>
                    <a:pt x="121972" y="268955"/>
                  </a:lnTo>
                  <a:lnTo>
                    <a:pt x="80644" y="250587"/>
                  </a:lnTo>
                  <a:lnTo>
                    <a:pt x="46815" y="229316"/>
                  </a:lnTo>
                  <a:lnTo>
                    <a:pt x="5524" y="17979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1799" y="3048000"/>
              <a:ext cx="1447800" cy="381000"/>
            </a:xfrm>
            <a:custGeom>
              <a:avLst/>
              <a:gdLst/>
              <a:ahLst/>
              <a:cxnLst/>
              <a:rect l="l" t="t" r="r" b="b"/>
              <a:pathLst>
                <a:path w="1447800" h="381000">
                  <a:moveTo>
                    <a:pt x="0" y="190500"/>
                  </a:moveTo>
                  <a:lnTo>
                    <a:pt x="13053" y="154301"/>
                  </a:lnTo>
                  <a:lnTo>
                    <a:pt x="50594" y="120395"/>
                  </a:lnTo>
                  <a:lnTo>
                    <a:pt x="110197" y="89420"/>
                  </a:lnTo>
                  <a:lnTo>
                    <a:pt x="147512" y="75232"/>
                  </a:lnTo>
                  <a:lnTo>
                    <a:pt x="189433" y="62015"/>
                  </a:lnTo>
                  <a:lnTo>
                    <a:pt x="235656" y="49851"/>
                  </a:lnTo>
                  <a:lnTo>
                    <a:pt x="285877" y="38819"/>
                  </a:lnTo>
                  <a:lnTo>
                    <a:pt x="339794" y="28999"/>
                  </a:lnTo>
                  <a:lnTo>
                    <a:pt x="397102" y="20471"/>
                  </a:lnTo>
                  <a:lnTo>
                    <a:pt x="457498" y="13314"/>
                  </a:lnTo>
                  <a:lnTo>
                    <a:pt x="520680" y="7609"/>
                  </a:lnTo>
                  <a:lnTo>
                    <a:pt x="586342" y="3435"/>
                  </a:lnTo>
                  <a:lnTo>
                    <a:pt x="654184" y="872"/>
                  </a:lnTo>
                  <a:lnTo>
                    <a:pt x="723900" y="0"/>
                  </a:lnTo>
                  <a:lnTo>
                    <a:pt x="793615" y="872"/>
                  </a:lnTo>
                  <a:lnTo>
                    <a:pt x="861457" y="3435"/>
                  </a:lnTo>
                  <a:lnTo>
                    <a:pt x="927119" y="7609"/>
                  </a:lnTo>
                  <a:lnTo>
                    <a:pt x="990301" y="13314"/>
                  </a:lnTo>
                  <a:lnTo>
                    <a:pt x="1050697" y="20471"/>
                  </a:lnTo>
                  <a:lnTo>
                    <a:pt x="1108005" y="28999"/>
                  </a:lnTo>
                  <a:lnTo>
                    <a:pt x="1161922" y="38819"/>
                  </a:lnTo>
                  <a:lnTo>
                    <a:pt x="1212143" y="49851"/>
                  </a:lnTo>
                  <a:lnTo>
                    <a:pt x="1258366" y="62015"/>
                  </a:lnTo>
                  <a:lnTo>
                    <a:pt x="1300287" y="75232"/>
                  </a:lnTo>
                  <a:lnTo>
                    <a:pt x="1337602" y="89420"/>
                  </a:lnTo>
                  <a:lnTo>
                    <a:pt x="1397205" y="120395"/>
                  </a:lnTo>
                  <a:lnTo>
                    <a:pt x="1434746" y="154301"/>
                  </a:lnTo>
                  <a:lnTo>
                    <a:pt x="1447800" y="190500"/>
                  </a:lnTo>
                  <a:lnTo>
                    <a:pt x="1444486" y="208845"/>
                  </a:lnTo>
                  <a:lnTo>
                    <a:pt x="1418885" y="243977"/>
                  </a:lnTo>
                  <a:lnTo>
                    <a:pt x="1370010" y="276498"/>
                  </a:lnTo>
                  <a:lnTo>
                    <a:pt x="1300287" y="305767"/>
                  </a:lnTo>
                  <a:lnTo>
                    <a:pt x="1258366" y="318984"/>
                  </a:lnTo>
                  <a:lnTo>
                    <a:pt x="1212143" y="331148"/>
                  </a:lnTo>
                  <a:lnTo>
                    <a:pt x="1161922" y="342180"/>
                  </a:lnTo>
                  <a:lnTo>
                    <a:pt x="1108005" y="352000"/>
                  </a:lnTo>
                  <a:lnTo>
                    <a:pt x="1050697" y="360528"/>
                  </a:lnTo>
                  <a:lnTo>
                    <a:pt x="990301" y="367685"/>
                  </a:lnTo>
                  <a:lnTo>
                    <a:pt x="927119" y="373390"/>
                  </a:lnTo>
                  <a:lnTo>
                    <a:pt x="861457" y="377564"/>
                  </a:lnTo>
                  <a:lnTo>
                    <a:pt x="793615" y="380127"/>
                  </a:lnTo>
                  <a:lnTo>
                    <a:pt x="723900" y="381000"/>
                  </a:lnTo>
                  <a:lnTo>
                    <a:pt x="654184" y="380127"/>
                  </a:lnTo>
                  <a:lnTo>
                    <a:pt x="586342" y="377564"/>
                  </a:lnTo>
                  <a:lnTo>
                    <a:pt x="520680" y="373390"/>
                  </a:lnTo>
                  <a:lnTo>
                    <a:pt x="457498" y="367685"/>
                  </a:lnTo>
                  <a:lnTo>
                    <a:pt x="397102" y="360528"/>
                  </a:lnTo>
                  <a:lnTo>
                    <a:pt x="339794" y="352000"/>
                  </a:lnTo>
                  <a:lnTo>
                    <a:pt x="285877" y="342180"/>
                  </a:lnTo>
                  <a:lnTo>
                    <a:pt x="235656" y="331148"/>
                  </a:lnTo>
                  <a:lnTo>
                    <a:pt x="189433" y="318984"/>
                  </a:lnTo>
                  <a:lnTo>
                    <a:pt x="147512" y="305767"/>
                  </a:lnTo>
                  <a:lnTo>
                    <a:pt x="110197" y="291579"/>
                  </a:lnTo>
                  <a:lnTo>
                    <a:pt x="50594" y="260604"/>
                  </a:lnTo>
                  <a:lnTo>
                    <a:pt x="13053" y="22669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2399" y="4267200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2646" y="380954"/>
                  </a:lnTo>
                  <a:lnTo>
                    <a:pt x="23136" y="307688"/>
                  </a:lnTo>
                  <a:lnTo>
                    <a:pt x="40521" y="272864"/>
                  </a:lnTo>
                  <a:lnTo>
                    <a:pt x="62361" y="239443"/>
                  </a:lnTo>
                  <a:lnTo>
                    <a:pt x="88428" y="207574"/>
                  </a:lnTo>
                  <a:lnTo>
                    <a:pt x="118494" y="177404"/>
                  </a:lnTo>
                  <a:lnTo>
                    <a:pt x="152328" y="149081"/>
                  </a:lnTo>
                  <a:lnTo>
                    <a:pt x="189704" y="122753"/>
                  </a:lnTo>
                  <a:lnTo>
                    <a:pt x="230392" y="98568"/>
                  </a:lnTo>
                  <a:lnTo>
                    <a:pt x="274164" y="76675"/>
                  </a:lnTo>
                  <a:lnTo>
                    <a:pt x="320790" y="57220"/>
                  </a:lnTo>
                  <a:lnTo>
                    <a:pt x="370043" y="40353"/>
                  </a:lnTo>
                  <a:lnTo>
                    <a:pt x="421694" y="26220"/>
                  </a:lnTo>
                  <a:lnTo>
                    <a:pt x="475513" y="14971"/>
                  </a:lnTo>
                  <a:lnTo>
                    <a:pt x="531273" y="6752"/>
                  </a:lnTo>
                  <a:lnTo>
                    <a:pt x="588745" y="1712"/>
                  </a:lnTo>
                  <a:lnTo>
                    <a:pt x="647700" y="0"/>
                  </a:lnTo>
                  <a:lnTo>
                    <a:pt x="706654" y="1712"/>
                  </a:lnTo>
                  <a:lnTo>
                    <a:pt x="764126" y="6752"/>
                  </a:lnTo>
                  <a:lnTo>
                    <a:pt x="819886" y="14971"/>
                  </a:lnTo>
                  <a:lnTo>
                    <a:pt x="873705" y="26220"/>
                  </a:lnTo>
                  <a:lnTo>
                    <a:pt x="925356" y="40353"/>
                  </a:lnTo>
                  <a:lnTo>
                    <a:pt x="974609" y="57220"/>
                  </a:lnTo>
                  <a:lnTo>
                    <a:pt x="1021235" y="76675"/>
                  </a:lnTo>
                  <a:lnTo>
                    <a:pt x="1065007" y="98568"/>
                  </a:lnTo>
                  <a:lnTo>
                    <a:pt x="1105695" y="122753"/>
                  </a:lnTo>
                  <a:lnTo>
                    <a:pt x="1143071" y="149081"/>
                  </a:lnTo>
                  <a:lnTo>
                    <a:pt x="1176905" y="177404"/>
                  </a:lnTo>
                  <a:lnTo>
                    <a:pt x="1206971" y="207574"/>
                  </a:lnTo>
                  <a:lnTo>
                    <a:pt x="1233038" y="239443"/>
                  </a:lnTo>
                  <a:lnTo>
                    <a:pt x="1254878" y="272864"/>
                  </a:lnTo>
                  <a:lnTo>
                    <a:pt x="1272263" y="307688"/>
                  </a:lnTo>
                  <a:lnTo>
                    <a:pt x="1284964" y="343767"/>
                  </a:lnTo>
                  <a:lnTo>
                    <a:pt x="1295400" y="419100"/>
                  </a:lnTo>
                  <a:lnTo>
                    <a:pt x="1292753" y="457245"/>
                  </a:lnTo>
                  <a:lnTo>
                    <a:pt x="1272263" y="530511"/>
                  </a:lnTo>
                  <a:lnTo>
                    <a:pt x="1254878" y="565335"/>
                  </a:lnTo>
                  <a:lnTo>
                    <a:pt x="1233038" y="598756"/>
                  </a:lnTo>
                  <a:lnTo>
                    <a:pt x="1206971" y="630625"/>
                  </a:lnTo>
                  <a:lnTo>
                    <a:pt x="1176905" y="660795"/>
                  </a:lnTo>
                  <a:lnTo>
                    <a:pt x="1143071" y="689118"/>
                  </a:lnTo>
                  <a:lnTo>
                    <a:pt x="1105695" y="715446"/>
                  </a:lnTo>
                  <a:lnTo>
                    <a:pt x="1065007" y="739631"/>
                  </a:lnTo>
                  <a:lnTo>
                    <a:pt x="1021235" y="761524"/>
                  </a:lnTo>
                  <a:lnTo>
                    <a:pt x="974609" y="780979"/>
                  </a:lnTo>
                  <a:lnTo>
                    <a:pt x="925356" y="797846"/>
                  </a:lnTo>
                  <a:lnTo>
                    <a:pt x="873705" y="811979"/>
                  </a:lnTo>
                  <a:lnTo>
                    <a:pt x="819886" y="823228"/>
                  </a:lnTo>
                  <a:lnTo>
                    <a:pt x="764126" y="831447"/>
                  </a:lnTo>
                  <a:lnTo>
                    <a:pt x="706654" y="836487"/>
                  </a:lnTo>
                  <a:lnTo>
                    <a:pt x="647700" y="838200"/>
                  </a:lnTo>
                  <a:lnTo>
                    <a:pt x="588745" y="836487"/>
                  </a:lnTo>
                  <a:lnTo>
                    <a:pt x="531273" y="831447"/>
                  </a:lnTo>
                  <a:lnTo>
                    <a:pt x="475513" y="823228"/>
                  </a:lnTo>
                  <a:lnTo>
                    <a:pt x="421694" y="811979"/>
                  </a:lnTo>
                  <a:lnTo>
                    <a:pt x="370043" y="797846"/>
                  </a:lnTo>
                  <a:lnTo>
                    <a:pt x="320790" y="780979"/>
                  </a:lnTo>
                  <a:lnTo>
                    <a:pt x="274164" y="761524"/>
                  </a:lnTo>
                  <a:lnTo>
                    <a:pt x="230392" y="739631"/>
                  </a:lnTo>
                  <a:lnTo>
                    <a:pt x="189704" y="715446"/>
                  </a:lnTo>
                  <a:lnTo>
                    <a:pt x="152328" y="689118"/>
                  </a:lnTo>
                  <a:lnTo>
                    <a:pt x="118494" y="660795"/>
                  </a:lnTo>
                  <a:lnTo>
                    <a:pt x="88428" y="630625"/>
                  </a:lnTo>
                  <a:lnTo>
                    <a:pt x="62361" y="598756"/>
                  </a:lnTo>
                  <a:lnTo>
                    <a:pt x="40521" y="565335"/>
                  </a:lnTo>
                  <a:lnTo>
                    <a:pt x="23136" y="530511"/>
                  </a:lnTo>
                  <a:lnTo>
                    <a:pt x="10435" y="494432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9999" y="54864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8" y="212950"/>
                  </a:lnTo>
                  <a:lnTo>
                    <a:pt x="50898" y="162888"/>
                  </a:lnTo>
                  <a:lnTo>
                    <a:pt x="110615" y="117585"/>
                  </a:lnTo>
                  <a:lnTo>
                    <a:pt x="147901" y="97053"/>
                  </a:lnTo>
                  <a:lnTo>
                    <a:pt x="189704" y="78114"/>
                  </a:lnTo>
                  <a:lnTo>
                    <a:pt x="235700" y="60901"/>
                  </a:lnTo>
                  <a:lnTo>
                    <a:pt x="285562" y="45548"/>
                  </a:lnTo>
                  <a:lnTo>
                    <a:pt x="338965" y="32189"/>
                  </a:lnTo>
                  <a:lnTo>
                    <a:pt x="395583" y="20958"/>
                  </a:lnTo>
                  <a:lnTo>
                    <a:pt x="455091" y="11990"/>
                  </a:lnTo>
                  <a:lnTo>
                    <a:pt x="517164" y="5418"/>
                  </a:lnTo>
                  <a:lnTo>
                    <a:pt x="581475" y="1376"/>
                  </a:lnTo>
                  <a:lnTo>
                    <a:pt x="647700" y="0"/>
                  </a:lnTo>
                  <a:lnTo>
                    <a:pt x="713924" y="1376"/>
                  </a:lnTo>
                  <a:lnTo>
                    <a:pt x="778235" y="5418"/>
                  </a:lnTo>
                  <a:lnTo>
                    <a:pt x="840308" y="11990"/>
                  </a:lnTo>
                  <a:lnTo>
                    <a:pt x="899816" y="20958"/>
                  </a:lnTo>
                  <a:lnTo>
                    <a:pt x="956434" y="32189"/>
                  </a:lnTo>
                  <a:lnTo>
                    <a:pt x="1009837" y="45548"/>
                  </a:lnTo>
                  <a:lnTo>
                    <a:pt x="1059699" y="60901"/>
                  </a:lnTo>
                  <a:lnTo>
                    <a:pt x="1105695" y="78114"/>
                  </a:lnTo>
                  <a:lnTo>
                    <a:pt x="1147498" y="97053"/>
                  </a:lnTo>
                  <a:lnTo>
                    <a:pt x="1184784" y="117585"/>
                  </a:lnTo>
                  <a:lnTo>
                    <a:pt x="1217227" y="139574"/>
                  </a:lnTo>
                  <a:lnTo>
                    <a:pt x="1266281" y="187391"/>
                  </a:lnTo>
                  <a:lnTo>
                    <a:pt x="1292056" y="239431"/>
                  </a:lnTo>
                  <a:lnTo>
                    <a:pt x="1295400" y="266700"/>
                  </a:lnTo>
                  <a:lnTo>
                    <a:pt x="1292056" y="293968"/>
                  </a:lnTo>
                  <a:lnTo>
                    <a:pt x="1266281" y="346008"/>
                  </a:lnTo>
                  <a:lnTo>
                    <a:pt x="1217227" y="393825"/>
                  </a:lnTo>
                  <a:lnTo>
                    <a:pt x="1184784" y="415814"/>
                  </a:lnTo>
                  <a:lnTo>
                    <a:pt x="1147498" y="436346"/>
                  </a:lnTo>
                  <a:lnTo>
                    <a:pt x="1105695" y="455285"/>
                  </a:lnTo>
                  <a:lnTo>
                    <a:pt x="1059699" y="472498"/>
                  </a:lnTo>
                  <a:lnTo>
                    <a:pt x="1009837" y="487851"/>
                  </a:lnTo>
                  <a:lnTo>
                    <a:pt x="956434" y="501210"/>
                  </a:lnTo>
                  <a:lnTo>
                    <a:pt x="899816" y="512441"/>
                  </a:lnTo>
                  <a:lnTo>
                    <a:pt x="840308" y="521409"/>
                  </a:lnTo>
                  <a:lnTo>
                    <a:pt x="778235" y="527981"/>
                  </a:lnTo>
                  <a:lnTo>
                    <a:pt x="713924" y="532023"/>
                  </a:lnTo>
                  <a:lnTo>
                    <a:pt x="647700" y="533400"/>
                  </a:lnTo>
                  <a:lnTo>
                    <a:pt x="581475" y="532023"/>
                  </a:lnTo>
                  <a:lnTo>
                    <a:pt x="517164" y="527981"/>
                  </a:lnTo>
                  <a:lnTo>
                    <a:pt x="455091" y="521409"/>
                  </a:lnTo>
                  <a:lnTo>
                    <a:pt x="395583" y="512441"/>
                  </a:lnTo>
                  <a:lnTo>
                    <a:pt x="338965" y="501210"/>
                  </a:lnTo>
                  <a:lnTo>
                    <a:pt x="285562" y="487851"/>
                  </a:lnTo>
                  <a:lnTo>
                    <a:pt x="235700" y="472498"/>
                  </a:lnTo>
                  <a:lnTo>
                    <a:pt x="189704" y="455285"/>
                  </a:lnTo>
                  <a:lnTo>
                    <a:pt x="147901" y="436346"/>
                  </a:lnTo>
                  <a:lnTo>
                    <a:pt x="110615" y="415814"/>
                  </a:lnTo>
                  <a:lnTo>
                    <a:pt x="78172" y="393825"/>
                  </a:lnTo>
                  <a:lnTo>
                    <a:pt x="29118" y="346008"/>
                  </a:lnTo>
                  <a:lnTo>
                    <a:pt x="3343" y="293968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3000" y="2438399"/>
              <a:ext cx="1295400" cy="838200"/>
            </a:xfrm>
            <a:custGeom>
              <a:avLst/>
              <a:gdLst/>
              <a:ahLst/>
              <a:cxnLst/>
              <a:rect l="l" t="t" r="r" b="b"/>
              <a:pathLst>
                <a:path w="1295400" h="838200">
                  <a:moveTo>
                    <a:pt x="0" y="419100"/>
                  </a:moveTo>
                  <a:lnTo>
                    <a:pt x="2646" y="380954"/>
                  </a:lnTo>
                  <a:lnTo>
                    <a:pt x="23136" y="307688"/>
                  </a:lnTo>
                  <a:lnTo>
                    <a:pt x="40521" y="272864"/>
                  </a:lnTo>
                  <a:lnTo>
                    <a:pt x="62361" y="239443"/>
                  </a:lnTo>
                  <a:lnTo>
                    <a:pt x="88428" y="207574"/>
                  </a:lnTo>
                  <a:lnTo>
                    <a:pt x="118494" y="177404"/>
                  </a:lnTo>
                  <a:lnTo>
                    <a:pt x="152328" y="149081"/>
                  </a:lnTo>
                  <a:lnTo>
                    <a:pt x="189704" y="122753"/>
                  </a:lnTo>
                  <a:lnTo>
                    <a:pt x="230392" y="98568"/>
                  </a:lnTo>
                  <a:lnTo>
                    <a:pt x="274164" y="76675"/>
                  </a:lnTo>
                  <a:lnTo>
                    <a:pt x="320790" y="57220"/>
                  </a:lnTo>
                  <a:lnTo>
                    <a:pt x="370043" y="40353"/>
                  </a:lnTo>
                  <a:lnTo>
                    <a:pt x="421694" y="26220"/>
                  </a:lnTo>
                  <a:lnTo>
                    <a:pt x="475513" y="14971"/>
                  </a:lnTo>
                  <a:lnTo>
                    <a:pt x="531273" y="6752"/>
                  </a:lnTo>
                  <a:lnTo>
                    <a:pt x="588745" y="1712"/>
                  </a:lnTo>
                  <a:lnTo>
                    <a:pt x="647700" y="0"/>
                  </a:lnTo>
                  <a:lnTo>
                    <a:pt x="706654" y="1712"/>
                  </a:lnTo>
                  <a:lnTo>
                    <a:pt x="764126" y="6752"/>
                  </a:lnTo>
                  <a:lnTo>
                    <a:pt x="819886" y="14971"/>
                  </a:lnTo>
                  <a:lnTo>
                    <a:pt x="873705" y="26220"/>
                  </a:lnTo>
                  <a:lnTo>
                    <a:pt x="925356" y="40353"/>
                  </a:lnTo>
                  <a:lnTo>
                    <a:pt x="974609" y="57220"/>
                  </a:lnTo>
                  <a:lnTo>
                    <a:pt x="1021235" y="76675"/>
                  </a:lnTo>
                  <a:lnTo>
                    <a:pt x="1065007" y="98568"/>
                  </a:lnTo>
                  <a:lnTo>
                    <a:pt x="1105695" y="122753"/>
                  </a:lnTo>
                  <a:lnTo>
                    <a:pt x="1143071" y="149081"/>
                  </a:lnTo>
                  <a:lnTo>
                    <a:pt x="1176905" y="177404"/>
                  </a:lnTo>
                  <a:lnTo>
                    <a:pt x="1206971" y="207574"/>
                  </a:lnTo>
                  <a:lnTo>
                    <a:pt x="1233038" y="239443"/>
                  </a:lnTo>
                  <a:lnTo>
                    <a:pt x="1254878" y="272864"/>
                  </a:lnTo>
                  <a:lnTo>
                    <a:pt x="1272263" y="307688"/>
                  </a:lnTo>
                  <a:lnTo>
                    <a:pt x="1284964" y="343767"/>
                  </a:lnTo>
                  <a:lnTo>
                    <a:pt x="1295400" y="419100"/>
                  </a:lnTo>
                  <a:lnTo>
                    <a:pt x="1292753" y="457245"/>
                  </a:lnTo>
                  <a:lnTo>
                    <a:pt x="1272263" y="530511"/>
                  </a:lnTo>
                  <a:lnTo>
                    <a:pt x="1254878" y="565335"/>
                  </a:lnTo>
                  <a:lnTo>
                    <a:pt x="1233038" y="598756"/>
                  </a:lnTo>
                  <a:lnTo>
                    <a:pt x="1206971" y="630625"/>
                  </a:lnTo>
                  <a:lnTo>
                    <a:pt x="1176905" y="660795"/>
                  </a:lnTo>
                  <a:lnTo>
                    <a:pt x="1143071" y="689118"/>
                  </a:lnTo>
                  <a:lnTo>
                    <a:pt x="1105695" y="715446"/>
                  </a:lnTo>
                  <a:lnTo>
                    <a:pt x="1065007" y="739631"/>
                  </a:lnTo>
                  <a:lnTo>
                    <a:pt x="1021235" y="761524"/>
                  </a:lnTo>
                  <a:lnTo>
                    <a:pt x="974609" y="780979"/>
                  </a:lnTo>
                  <a:lnTo>
                    <a:pt x="925356" y="797846"/>
                  </a:lnTo>
                  <a:lnTo>
                    <a:pt x="873705" y="811979"/>
                  </a:lnTo>
                  <a:lnTo>
                    <a:pt x="819886" y="823228"/>
                  </a:lnTo>
                  <a:lnTo>
                    <a:pt x="764126" y="831447"/>
                  </a:lnTo>
                  <a:lnTo>
                    <a:pt x="706654" y="836487"/>
                  </a:lnTo>
                  <a:lnTo>
                    <a:pt x="647700" y="838200"/>
                  </a:lnTo>
                  <a:lnTo>
                    <a:pt x="588745" y="836487"/>
                  </a:lnTo>
                  <a:lnTo>
                    <a:pt x="531273" y="831447"/>
                  </a:lnTo>
                  <a:lnTo>
                    <a:pt x="475513" y="823228"/>
                  </a:lnTo>
                  <a:lnTo>
                    <a:pt x="421694" y="811979"/>
                  </a:lnTo>
                  <a:lnTo>
                    <a:pt x="370043" y="797846"/>
                  </a:lnTo>
                  <a:lnTo>
                    <a:pt x="320790" y="780979"/>
                  </a:lnTo>
                  <a:lnTo>
                    <a:pt x="274164" y="761524"/>
                  </a:lnTo>
                  <a:lnTo>
                    <a:pt x="230392" y="739631"/>
                  </a:lnTo>
                  <a:lnTo>
                    <a:pt x="189704" y="715446"/>
                  </a:lnTo>
                  <a:lnTo>
                    <a:pt x="152328" y="689118"/>
                  </a:lnTo>
                  <a:lnTo>
                    <a:pt x="118494" y="660795"/>
                  </a:lnTo>
                  <a:lnTo>
                    <a:pt x="88428" y="630625"/>
                  </a:lnTo>
                  <a:lnTo>
                    <a:pt x="62361" y="598756"/>
                  </a:lnTo>
                  <a:lnTo>
                    <a:pt x="40521" y="565335"/>
                  </a:lnTo>
                  <a:lnTo>
                    <a:pt x="23136" y="530511"/>
                  </a:lnTo>
                  <a:lnTo>
                    <a:pt x="10435" y="494432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Agenda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133"/>
            <a:ext cx="5685155" cy="44157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solidFill>
                  <a:srgbClr val="CCCCFF"/>
                </a:solidFill>
                <a:latin typeface="Arial"/>
                <a:cs typeface="Arial"/>
              </a:rPr>
              <a:t>Survival</a:t>
            </a:r>
            <a:r>
              <a:rPr sz="2200" spc="-9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CCCC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solidFill>
                  <a:srgbClr val="CCCCFF"/>
                </a:solidFill>
                <a:latin typeface="Arial"/>
                <a:cs typeface="Arial"/>
              </a:rPr>
              <a:t>Analysis</a:t>
            </a:r>
            <a:r>
              <a:rPr sz="2200" spc="-10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CCCCFF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9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Kaplan-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Meier</a:t>
            </a:r>
            <a:r>
              <a:rPr sz="2000" spc="2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Curve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9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spc="-10" dirty="0">
                <a:solidFill>
                  <a:srgbClr val="CCCCFF"/>
                </a:solidFill>
                <a:latin typeface="Arial"/>
                <a:cs typeface="Arial"/>
              </a:rPr>
              <a:t>Medians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solidFill>
                  <a:srgbClr val="CCCCFF"/>
                </a:solidFill>
                <a:latin typeface="Arial"/>
                <a:cs typeface="Arial"/>
              </a:rPr>
              <a:t>Milestone/landmark</a:t>
            </a:r>
            <a:r>
              <a:rPr sz="1800" spc="-6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CCCCFF"/>
                </a:solidFill>
                <a:latin typeface="Arial"/>
                <a:cs typeface="Arial"/>
              </a:rPr>
              <a:t>rates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7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Log-rank</a:t>
            </a:r>
            <a:r>
              <a:rPr sz="2000" spc="-6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CCCFF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Cox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Proportional</a:t>
            </a:r>
            <a:r>
              <a:rPr sz="2000" spc="-3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Hazards</a:t>
            </a:r>
            <a:r>
              <a:rPr sz="2000" spc="-5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CCCFF"/>
                </a:solidFill>
                <a:latin typeface="Arial"/>
                <a:cs typeface="Arial"/>
              </a:rPr>
              <a:t>(PH)</a:t>
            </a:r>
            <a:r>
              <a:rPr sz="2000" spc="-1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CCCCFF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solidFill>
                  <a:srgbClr val="CCCCFF"/>
                </a:solidFill>
                <a:latin typeface="Arial"/>
                <a:cs typeface="Arial"/>
              </a:rPr>
              <a:t>Hazard</a:t>
            </a:r>
            <a:r>
              <a:rPr sz="1800" spc="-3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CCCCFF"/>
                </a:solidFill>
                <a:latin typeface="Arial"/>
                <a:cs typeface="Arial"/>
              </a:rPr>
              <a:t>Ratio</a:t>
            </a: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Study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Sample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Readout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timing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projection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Considerations</a:t>
            </a:r>
            <a:r>
              <a:rPr sz="2000" spc="-5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linked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CDPs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TPPs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331"/>
            <a:ext cx="6995795" cy="412305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spc="-25" dirty="0">
                <a:latin typeface="Arial"/>
                <a:cs typeface="Arial"/>
              </a:rPr>
              <a:t>CDP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Study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phase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(I/II/III)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Patient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population,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Regimen,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Comparator,</a:t>
            </a:r>
            <a:r>
              <a:rPr sz="2000" spc="-7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Endpoints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Timeline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spc="-25" dirty="0">
                <a:latin typeface="Arial"/>
                <a:cs typeface="Arial"/>
              </a:rPr>
              <a:t>TPP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Efficacy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safety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profile</a:t>
            </a:r>
            <a:endParaRPr sz="200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  <a:spcBef>
                <a:spcPts val="440"/>
              </a:spcBef>
              <a:tabLst>
                <a:tab pos="405130" algn="l"/>
              </a:tabLst>
            </a:pPr>
            <a:r>
              <a:rPr sz="1800" spc="-50" dirty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	Optimistic,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target,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minimal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treatment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benefit</a:t>
            </a: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1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Study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Sample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Testing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strategy</a:t>
            </a:r>
            <a:r>
              <a:rPr sz="2000" spc="-6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(alpha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spent)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Enrollment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readout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timeline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275" y="5867400"/>
            <a:ext cx="7908925" cy="558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4340" marR="132715" indent="-342900">
              <a:lnSpc>
                <a:spcPct val="100000"/>
              </a:lnSpc>
              <a:spcBef>
                <a:spcPts val="325"/>
              </a:spcBef>
            </a:pP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Take</a:t>
            </a:r>
            <a:r>
              <a:rPr sz="1500" b="1" i="1" spc="-2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away: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CDP</a:t>
            </a:r>
            <a:r>
              <a:rPr sz="1500" b="1" i="1" spc="-5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and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TPP</a:t>
            </a:r>
            <a:r>
              <a:rPr sz="1500" b="1" i="1" spc="-6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guide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study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design</a:t>
            </a:r>
            <a:r>
              <a:rPr sz="1500" b="1" i="1" spc="-3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and</a:t>
            </a:r>
            <a:r>
              <a:rPr sz="1500" b="1" i="1" spc="-2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study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design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informs</a:t>
            </a:r>
            <a:r>
              <a:rPr sz="1500" b="1" i="1" spc="-3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CDP</a:t>
            </a:r>
            <a:r>
              <a:rPr sz="1500" b="1" i="1" spc="-5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and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TPP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regarding</a:t>
            </a:r>
            <a:r>
              <a:rPr sz="1500" b="1" i="1" spc="-3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its</a:t>
            </a:r>
            <a:r>
              <a:rPr sz="1500" b="1" i="1" spc="-1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feasibility.</a:t>
            </a:r>
            <a:r>
              <a:rPr sz="1500" b="1" i="1" spc="-5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This</a:t>
            </a:r>
            <a:r>
              <a:rPr sz="1500" b="1" i="1" spc="-2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is</a:t>
            </a:r>
            <a:r>
              <a:rPr sz="1500" b="1" i="1" spc="-1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an</a:t>
            </a:r>
            <a:r>
              <a:rPr sz="1500" b="1" i="1" spc="-20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dirty="0">
                <a:solidFill>
                  <a:srgbClr val="C00000"/>
                </a:solidFill>
                <a:latin typeface="Arial-BoldItalicMT"/>
                <a:cs typeface="Arial-BoldItalicMT"/>
              </a:rPr>
              <a:t>iterative</a:t>
            </a:r>
            <a:r>
              <a:rPr sz="1500" b="1" i="1" spc="-35" dirty="0">
                <a:solidFill>
                  <a:srgbClr val="C00000"/>
                </a:solidFill>
                <a:latin typeface="Arial-BoldItalicMT"/>
                <a:cs typeface="Arial-BoldItalicMT"/>
              </a:rPr>
              <a:t> </a:t>
            </a:r>
            <a:r>
              <a:rPr sz="1500" b="1" i="1" spc="-10" dirty="0">
                <a:solidFill>
                  <a:srgbClr val="C00000"/>
                </a:solidFill>
                <a:latin typeface="Arial-BoldItalicMT"/>
                <a:cs typeface="Arial-BoldItalicMT"/>
              </a:rPr>
              <a:t>process.</a:t>
            </a:r>
            <a:endParaRPr sz="1500">
              <a:latin typeface="Arial-BoldItalicMT"/>
              <a:cs typeface="Arial-BoldItalic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206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Hazard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Ratio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Median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Improvement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TPP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8162" y="3392487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5112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0614" y="3236848"/>
            <a:ext cx="55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320799"/>
            <a:ext cx="7311390" cy="2009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For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TPP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study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design,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survival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assumed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have </a:t>
            </a:r>
            <a:r>
              <a:rPr sz="2200" dirty="0">
                <a:latin typeface="Arial"/>
                <a:cs typeface="Arial"/>
              </a:rPr>
              <a:t>constant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hazard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(i.e.,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exponential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distribution)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9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Proportional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hazard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Easy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conversion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between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medians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Arial"/>
              <a:cs typeface="Arial"/>
            </a:endParaRPr>
          </a:p>
          <a:p>
            <a:pPr marL="1191895">
              <a:lnSpc>
                <a:spcPct val="100000"/>
              </a:lnSpc>
              <a:tabLst>
                <a:tab pos="4608830" algn="l"/>
              </a:tabLst>
            </a:pPr>
            <a:r>
              <a:rPr sz="1800" dirty="0">
                <a:latin typeface="Arial"/>
                <a:cs typeface="Arial"/>
              </a:rPr>
              <a:t>Hazard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Experimental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arm</a:t>
            </a:r>
            <a:r>
              <a:rPr sz="1800" dirty="0">
                <a:latin typeface="Arial"/>
                <a:cs typeface="Arial"/>
              </a:rPr>
              <a:t>	Median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623" y="3441477"/>
            <a:ext cx="568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1465" algn="l"/>
              </a:tabLst>
            </a:pPr>
            <a:r>
              <a:rPr sz="1800" dirty="0">
                <a:latin typeface="Arial"/>
                <a:cs typeface="Arial"/>
              </a:rPr>
              <a:t>Hazard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Control</a:t>
            </a:r>
            <a:r>
              <a:rPr sz="1800" spc="-25" dirty="0">
                <a:latin typeface="Arial"/>
                <a:cs typeface="Arial"/>
              </a:rPr>
              <a:t> arm</a:t>
            </a:r>
            <a:r>
              <a:rPr sz="1800" dirty="0">
                <a:latin typeface="Arial"/>
                <a:cs typeface="Arial"/>
              </a:rPr>
              <a:t>	Median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Experimental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2362" y="3392487"/>
            <a:ext cx="2805430" cy="0"/>
          </a:xfrm>
          <a:custGeom>
            <a:avLst/>
            <a:gdLst/>
            <a:ahLst/>
            <a:cxnLst/>
            <a:rect l="l" t="t" r="r" b="b"/>
            <a:pathLst>
              <a:path w="2805429">
                <a:moveTo>
                  <a:pt x="0" y="0"/>
                </a:moveTo>
                <a:lnTo>
                  <a:pt x="2805112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9822" y="323684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14312"/>
            <a:ext cx="1671955" cy="929005"/>
          </a:xfrm>
          <a:custGeom>
            <a:avLst/>
            <a:gdLst/>
            <a:ahLst/>
            <a:cxnLst/>
            <a:rect l="l" t="t" r="r" b="b"/>
            <a:pathLst>
              <a:path w="1671954" h="929005">
                <a:moveTo>
                  <a:pt x="1671637" y="0"/>
                </a:moveTo>
                <a:lnTo>
                  <a:pt x="0" y="0"/>
                </a:lnTo>
                <a:lnTo>
                  <a:pt x="0" y="928687"/>
                </a:lnTo>
                <a:lnTo>
                  <a:pt x="1671637" y="928687"/>
                </a:lnTo>
                <a:lnTo>
                  <a:pt x="1671637" y="0"/>
                </a:lnTo>
                <a:close/>
              </a:path>
            </a:pathLst>
          </a:custGeom>
          <a:solidFill>
            <a:srgbClr val="8CD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9734" y="52984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Time-to-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32058"/>
            <a:ext cx="6277678" cy="46265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2140" y="1320800"/>
            <a:ext cx="4914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Some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patients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cut-off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331"/>
            <a:ext cx="5145405" cy="18186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Example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Target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TPP: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5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months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10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months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ctrl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15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months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exp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7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3813651"/>
            <a:ext cx="3869054" cy="18199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Example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Target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TPP OS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 =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0.5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OS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Ctrl: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months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Exp: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331"/>
            <a:ext cx="5145405" cy="43802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Example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Target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TPP: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5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months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10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months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ctrl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15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months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exp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7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(HR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10/15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0.67)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4B8C"/>
              </a:buClr>
              <a:buFont typeface="Arial"/>
              <a:buChar char="–"/>
            </a:pPr>
            <a:endParaRPr sz="32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Example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Target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TPP OS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 =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0.5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OS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Ctrl: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months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Exp: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331"/>
            <a:ext cx="5145405" cy="47091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Example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Target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TPP: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5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months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10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months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ctrl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15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months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exp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7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(HR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10/15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0.67)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4B8C"/>
              </a:buClr>
              <a:buFont typeface="Arial"/>
              <a:buChar char="–"/>
            </a:pPr>
            <a:endParaRPr sz="32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Example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Target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TPP OS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HR =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0.5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Median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OS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4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Ctrl: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months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Exp: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434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(Exp: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5/0.5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months)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61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799"/>
            <a:ext cx="7889875" cy="402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Study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power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Log-</a:t>
            </a:r>
            <a:r>
              <a:rPr sz="2200" dirty="0">
                <a:latin typeface="Arial"/>
                <a:cs typeface="Arial"/>
              </a:rPr>
              <a:t>rank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test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driven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events </a:t>
            </a:r>
            <a:r>
              <a:rPr sz="2200" dirty="0">
                <a:latin typeface="Arial"/>
                <a:cs typeface="Arial"/>
              </a:rPr>
              <a:t>(not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patients)!</a:t>
            </a:r>
            <a:endParaRPr sz="22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Number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events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determined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based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Target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HR</a:t>
            </a:r>
            <a:endParaRPr sz="2000">
              <a:latin typeface="Arial"/>
              <a:cs typeface="Arial"/>
            </a:endParaRPr>
          </a:p>
          <a:p>
            <a:pPr marL="1155065">
              <a:lnSpc>
                <a:spcPct val="100000"/>
              </a:lnSpc>
              <a:spcBef>
                <a:spcPts val="440"/>
              </a:spcBef>
              <a:tabLst>
                <a:tab pos="1497965" algn="l"/>
              </a:tabLst>
            </a:pPr>
            <a:r>
              <a:rPr sz="1800" spc="-50" dirty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	More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aggressive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484" dirty="0">
                <a:latin typeface="Arial Unicode MS"/>
                <a:cs typeface="Arial Unicode MS"/>
              </a:rPr>
              <a:t>⇒</a:t>
            </a:r>
            <a:r>
              <a:rPr sz="1800" spc="-25" dirty="0">
                <a:latin typeface="Arial Unicode MS"/>
                <a:cs typeface="Arial Unicode MS"/>
              </a:rPr>
              <a:t> </a:t>
            </a:r>
            <a:r>
              <a:rPr sz="1800" dirty="0">
                <a:latin typeface="Arial"/>
                <a:cs typeface="Arial"/>
              </a:rPr>
              <a:t>fewer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events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7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Type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I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error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(alpha),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usually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5%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Power,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usually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 Unicode MS"/>
                <a:cs typeface="Arial Unicode MS"/>
              </a:rPr>
              <a:t>≥</a:t>
            </a:r>
            <a:r>
              <a:rPr sz="2000" spc="-25" dirty="0">
                <a:solidFill>
                  <a:srgbClr val="004B8C"/>
                </a:solidFill>
                <a:latin typeface="Arial Unicode MS"/>
                <a:cs typeface="Arial Unicode MS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80%</a:t>
            </a:r>
            <a:r>
              <a:rPr sz="20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for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PhIII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2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Number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patients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determines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4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Enrollment</a:t>
            </a:r>
            <a:r>
              <a:rPr sz="20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timeline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Readout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timeline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48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Cost…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62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320800"/>
            <a:ext cx="2444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Target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HR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0.75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650" y="2203450"/>
          <a:ext cx="7772400" cy="2385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1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21005">
                        <a:lnSpc>
                          <a:spcPct val="100000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Target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2514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1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(2-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sdd)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 marL="876935" marR="155575" indent="-7150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Required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Events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Log-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70%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75%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435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90%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509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Patients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133"/>
            <a:ext cx="527685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Assuming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enrollment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rate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15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pts/mo</a:t>
            </a:r>
            <a:endParaRPr sz="22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mPFS: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ctrl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mos;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13.3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mos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2555875"/>
          <a:ext cx="8534400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Target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 marL="245745" marR="93345" indent="-144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Required Events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 marL="417830" marR="356235" indent="-5524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Patients Enrolled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 marL="417830" marR="118745" indent="-2914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Event/Patient Ratio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 marL="256540" marR="250190" indent="1447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Enrollment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(mos)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tc>
                  <a:txBody>
                    <a:bodyPr/>
                    <a:lstStyle/>
                    <a:p>
                      <a:pPr marL="521334" marR="104139" indent="-4114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Readout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Timing (yrs)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6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7749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100%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85%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76%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3.6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550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69%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3.4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64%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3.4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7200" y="5562600"/>
            <a:ext cx="8610600" cy="80645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269875">
              <a:lnSpc>
                <a:spcPct val="100000"/>
              </a:lnSpc>
              <a:spcBef>
                <a:spcPts val="320"/>
              </a:spcBef>
            </a:pPr>
            <a:r>
              <a:rPr sz="1500" dirty="0">
                <a:latin typeface="Arial"/>
                <a:cs typeface="Arial"/>
              </a:rPr>
              <a:t>A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fixed</a:t>
            </a:r>
            <a:r>
              <a:rPr sz="1500" spc="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events can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observed sooner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 larger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patients.</a:t>
            </a:r>
            <a:r>
              <a:rPr sz="1500" spc="36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benefit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increasing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enrollment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limited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however</a:t>
            </a:r>
            <a:r>
              <a:rPr sz="1500" spc="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reach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 point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 diminishing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returns.</a:t>
            </a:r>
            <a:r>
              <a:rPr sz="1500" spc="39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Design </a:t>
            </a:r>
            <a:r>
              <a:rPr sz="1500" dirty="0">
                <a:latin typeface="Arial"/>
                <a:cs typeface="Arial"/>
              </a:rPr>
              <a:t>considerations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must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carefully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balance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cost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vs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speed.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64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Detectable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(MDD)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60449"/>
            <a:ext cx="7814309" cy="4761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effect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positive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study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Determined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sample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alpha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spent</a:t>
            </a:r>
            <a:endParaRPr sz="2000">
              <a:latin typeface="Arial"/>
              <a:cs typeface="Arial"/>
            </a:endParaRPr>
          </a:p>
          <a:p>
            <a:pPr marL="476884" marR="5080" indent="-464820">
              <a:lnSpc>
                <a:spcPts val="2160"/>
              </a:lnSpc>
              <a:spcBef>
                <a:spcPts val="509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Should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consistent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minimal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TPP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ensure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study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positive,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treatment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effect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also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19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Clinically</a:t>
            </a:r>
            <a:r>
              <a:rPr sz="1800" spc="-4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meaningful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19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Commercially</a:t>
            </a:r>
            <a:r>
              <a:rPr sz="1800" spc="-4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viable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4B8C"/>
              </a:buClr>
              <a:buFont typeface="Arial"/>
              <a:buChar char="–"/>
            </a:pPr>
            <a:endParaRPr sz="225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Hypothetical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20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TPP</a:t>
            </a:r>
            <a:r>
              <a:rPr sz="18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1L</a:t>
            </a:r>
            <a:r>
              <a:rPr sz="18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NSCLC</a:t>
            </a:r>
            <a:r>
              <a:rPr sz="18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Dx+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20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Target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PFS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HR=0.65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(9.2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14.2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mPFS)</a:t>
            </a:r>
            <a:endParaRPr sz="16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19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Minimal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PFS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HR=0.75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(9.2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12.2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mPFS)</a:t>
            </a:r>
            <a:endParaRPr sz="16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04"/>
              </a:spcBef>
              <a:buChar char="–"/>
              <a:tabLst>
                <a:tab pos="1040765" algn="l"/>
                <a:tab pos="1041400" algn="l"/>
              </a:tabLst>
            </a:pPr>
            <a:r>
              <a:rPr sz="1800" dirty="0">
                <a:solidFill>
                  <a:srgbClr val="004B8C"/>
                </a:solidFill>
                <a:latin typeface="Arial"/>
                <a:cs typeface="Arial"/>
              </a:rPr>
              <a:t>Study</a:t>
            </a:r>
            <a:r>
              <a:rPr sz="18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4B8C"/>
                </a:solidFill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20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N=300,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#event=180</a:t>
            </a:r>
            <a:endParaRPr sz="16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19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Power: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82%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5%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alpha</a:t>
            </a:r>
            <a:endParaRPr sz="16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190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Enrollment: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18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mos;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Readout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28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mos</a:t>
            </a:r>
            <a:endParaRPr sz="16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19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600" dirty="0">
                <a:latin typeface="Arial"/>
                <a:cs typeface="Arial"/>
              </a:rPr>
              <a:t>MDD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0.75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14312"/>
            <a:ext cx="1671955" cy="929005"/>
          </a:xfrm>
          <a:prstGeom prst="rect">
            <a:avLst/>
          </a:prstGeom>
          <a:solidFill>
            <a:srgbClr val="8CD5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253203"/>
            <a:ext cx="8090534" cy="50234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365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Survival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4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Event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4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Censoring</a:t>
            </a:r>
            <a:endParaRPr sz="20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Analysis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5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Kaplan-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Meier</a:t>
            </a:r>
            <a:r>
              <a:rPr sz="2000" spc="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Curve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22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Medians,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milestone/landmark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useful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caveats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29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Log-rank</a:t>
            </a:r>
            <a:r>
              <a:rPr sz="2000" spc="-6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4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Cox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Proportional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Hazards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(PH)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22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Hazard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Ratio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estimates</a:t>
            </a:r>
            <a:endParaRPr sz="1800">
              <a:latin typeface="Arial"/>
              <a:cs typeface="Arial"/>
            </a:endParaRPr>
          </a:p>
          <a:p>
            <a:pPr marL="476884" indent="-464184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200" dirty="0">
                <a:latin typeface="Arial"/>
                <a:cs typeface="Arial"/>
              </a:rPr>
              <a:t>Study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45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Guided</a:t>
            </a:r>
            <a:r>
              <a:rPr sz="2000" spc="-5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CDP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TPP</a:t>
            </a:r>
            <a:r>
              <a:rPr sz="2000" spc="-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(iterative</a:t>
            </a:r>
            <a:r>
              <a:rPr sz="2000" spc="-3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process)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22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Study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powered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target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TPP;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MDD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consistent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minimal</a:t>
            </a:r>
            <a:r>
              <a:rPr sz="1800" spc="-25" dirty="0">
                <a:latin typeface="Arial"/>
                <a:cs typeface="Arial"/>
              </a:rPr>
              <a:t> TPP</a:t>
            </a:r>
            <a:endParaRPr sz="18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29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Sample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size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driven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#events</a:t>
            </a:r>
            <a:endParaRPr sz="2000">
              <a:latin typeface="Arial"/>
              <a:cs typeface="Arial"/>
            </a:endParaRPr>
          </a:p>
          <a:p>
            <a:pPr marL="1040765" lvl="1" indent="-449580">
              <a:lnSpc>
                <a:spcPct val="100000"/>
              </a:lnSpc>
              <a:spcBef>
                <a:spcPts val="240"/>
              </a:spcBef>
              <a:buChar char="–"/>
              <a:tabLst>
                <a:tab pos="1040765" algn="l"/>
                <a:tab pos="1041400" algn="l"/>
              </a:tabLst>
            </a:pP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Timeline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mainly</a:t>
            </a:r>
            <a:r>
              <a:rPr sz="2000" spc="-25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driven</a:t>
            </a:r>
            <a:r>
              <a:rPr sz="2000" spc="-3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4B8C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004B8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4B8C"/>
                </a:solidFill>
                <a:latin typeface="Arial"/>
                <a:cs typeface="Arial"/>
              </a:rPr>
              <a:t>#patients</a:t>
            </a:r>
            <a:endParaRPr sz="2000">
              <a:latin typeface="Arial"/>
              <a:cs typeface="Arial"/>
            </a:endParaRPr>
          </a:p>
          <a:p>
            <a:pPr marL="1497965" lvl="2" indent="-342900">
              <a:lnSpc>
                <a:spcPct val="100000"/>
              </a:lnSpc>
              <a:spcBef>
                <a:spcPts val="225"/>
              </a:spcBef>
              <a:buChar char="–"/>
              <a:tabLst>
                <a:tab pos="1497965" algn="l"/>
                <a:tab pos="1498600" algn="l"/>
              </a:tabLst>
            </a:pPr>
            <a:r>
              <a:rPr sz="1800" dirty="0">
                <a:latin typeface="Arial"/>
                <a:cs typeface="Arial"/>
              </a:rPr>
              <a:t>Trade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vs.</a:t>
            </a:r>
            <a:r>
              <a:rPr sz="1800" spc="-10" dirty="0">
                <a:latin typeface="Arial"/>
                <a:cs typeface="Arial"/>
              </a:rPr>
              <a:t> speed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14312"/>
            <a:ext cx="1671955" cy="929005"/>
          </a:xfrm>
          <a:custGeom>
            <a:avLst/>
            <a:gdLst/>
            <a:ahLst/>
            <a:cxnLst/>
            <a:rect l="l" t="t" r="r" b="b"/>
            <a:pathLst>
              <a:path w="1671954" h="929005">
                <a:moveTo>
                  <a:pt x="1671637" y="0"/>
                </a:moveTo>
                <a:lnTo>
                  <a:pt x="0" y="0"/>
                </a:lnTo>
                <a:lnTo>
                  <a:pt x="0" y="928687"/>
                </a:lnTo>
                <a:lnTo>
                  <a:pt x="1671637" y="928687"/>
                </a:lnTo>
                <a:lnTo>
                  <a:pt x="1671637" y="0"/>
                </a:lnTo>
                <a:close/>
              </a:path>
            </a:pathLst>
          </a:custGeom>
          <a:solidFill>
            <a:srgbClr val="8CD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9734" y="52984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Time-to-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320800"/>
            <a:ext cx="248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Some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55805"/>
            <a:ext cx="6668460" cy="4584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14312"/>
            <a:ext cx="1671955" cy="929005"/>
          </a:xfrm>
          <a:custGeom>
            <a:avLst/>
            <a:gdLst/>
            <a:ahLst/>
            <a:cxnLst/>
            <a:rect l="l" t="t" r="r" b="b"/>
            <a:pathLst>
              <a:path w="1671954" h="929005">
                <a:moveTo>
                  <a:pt x="1671637" y="0"/>
                </a:moveTo>
                <a:lnTo>
                  <a:pt x="0" y="0"/>
                </a:lnTo>
                <a:lnTo>
                  <a:pt x="0" y="928687"/>
                </a:lnTo>
                <a:lnTo>
                  <a:pt x="1671637" y="928687"/>
                </a:lnTo>
                <a:lnTo>
                  <a:pt x="1671637" y="0"/>
                </a:lnTo>
                <a:close/>
              </a:path>
            </a:pathLst>
          </a:custGeom>
          <a:solidFill>
            <a:srgbClr val="8CD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9734" y="52984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Time-to-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320800"/>
            <a:ext cx="7562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Others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follow-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alive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contact.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08098"/>
            <a:ext cx="6522527" cy="4495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0" y="214312"/>
            <a:ext cx="1671955" cy="929005"/>
          </a:xfrm>
          <a:custGeom>
            <a:avLst/>
            <a:gdLst/>
            <a:ahLst/>
            <a:cxnLst/>
            <a:rect l="l" t="t" r="r" b="b"/>
            <a:pathLst>
              <a:path w="1671954" h="929005">
                <a:moveTo>
                  <a:pt x="1671637" y="0"/>
                </a:moveTo>
                <a:lnTo>
                  <a:pt x="0" y="0"/>
                </a:lnTo>
                <a:lnTo>
                  <a:pt x="0" y="928687"/>
                </a:lnTo>
                <a:lnTo>
                  <a:pt x="1671637" y="928687"/>
                </a:lnTo>
                <a:lnTo>
                  <a:pt x="1671637" y="0"/>
                </a:lnTo>
                <a:close/>
              </a:path>
            </a:pathLst>
          </a:custGeom>
          <a:solidFill>
            <a:srgbClr val="8CD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9734" y="529844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012" y="214312"/>
            <a:ext cx="7012305" cy="929005"/>
          </a:xfrm>
          <a:prstGeom prst="rect">
            <a:avLst/>
          </a:prstGeom>
          <a:solidFill>
            <a:srgbClr val="808180"/>
          </a:solidFill>
        </p:spPr>
        <p:txBody>
          <a:bodyPr vert="horz" wrap="square" lIns="0" tIns="501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95"/>
              </a:spcBef>
            </a:pP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Time-to-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260449"/>
            <a:ext cx="57213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Set/standardize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baseline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patients.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100" dirty="0">
                <a:latin typeface="Arial"/>
                <a:cs typeface="Arial"/>
              </a:rPr>
              <a:t>Y-</a:t>
            </a:r>
            <a:r>
              <a:rPr sz="2000" dirty="0">
                <a:latin typeface="Arial"/>
                <a:cs typeface="Arial"/>
              </a:rPr>
              <a:t>axis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follow-</a:t>
            </a:r>
            <a:r>
              <a:rPr sz="2000" dirty="0">
                <a:latin typeface="Arial"/>
                <a:cs typeface="Arial"/>
              </a:rPr>
              <a:t>up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233" y="2843802"/>
            <a:ext cx="6407440" cy="332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3400</Words>
  <Application>Microsoft Macintosh PowerPoint</Application>
  <PresentationFormat>On-screen Show (4:3)</PresentationFormat>
  <Paragraphs>1101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 Unicode MS</vt:lpstr>
      <vt:lpstr>Arial</vt:lpstr>
      <vt:lpstr>Arial-BoldItalicMT</vt:lpstr>
      <vt:lpstr>Times New Roman</vt:lpstr>
      <vt:lpstr>Wingdings</vt:lpstr>
      <vt:lpstr>Office Theme</vt:lpstr>
      <vt:lpstr>Introduction to Survival Analysis</vt:lpstr>
      <vt:lpstr>Survival Analysis is Frequently Used in Clinical Research</vt:lpstr>
      <vt:lpstr>Agenda</vt:lpstr>
      <vt:lpstr>Survival (Time-to-event) Data</vt:lpstr>
      <vt:lpstr>Time-to-Event Data</vt:lpstr>
      <vt:lpstr>Time-to-Event Data</vt:lpstr>
      <vt:lpstr>Time-to-Event Data</vt:lpstr>
      <vt:lpstr>Time-to-Event Data</vt:lpstr>
      <vt:lpstr>Time-to-Event Data</vt:lpstr>
      <vt:lpstr>Survival Analysis Incorporates Censored data</vt:lpstr>
      <vt:lpstr>PowerPoint Presentation</vt:lpstr>
      <vt:lpstr>Problem: Informative Censoring</vt:lpstr>
      <vt:lpstr>Problem: Informative Censoring</vt:lpstr>
      <vt:lpstr>Problem: Informative Censoring</vt:lpstr>
      <vt:lpstr>Problem: Informative Censoring</vt:lpstr>
      <vt:lpstr>Problem: Informative Censoring</vt:lpstr>
      <vt:lpstr>PowerPoint Presentation</vt:lpstr>
      <vt:lpstr>PowerPoint Presentation</vt:lpstr>
      <vt:lpstr>Agenda</vt:lpstr>
      <vt:lpstr>Classic Methods for Survival Analysis</vt:lpstr>
      <vt:lpstr>Classic Methods for Survival Analysis</vt:lpstr>
      <vt:lpstr>Kaplan-Meier Curve</vt:lpstr>
      <vt:lpstr>Variability of the KM Curves</vt:lpstr>
      <vt:lpstr>Comparing Two KM Curves</vt:lpstr>
      <vt:lpstr>Visual Impression</vt:lpstr>
      <vt:lpstr>Median</vt:lpstr>
      <vt:lpstr>Median Describes a Single Point on the Curve</vt:lpstr>
      <vt:lpstr>Medians may not be Good Estimate of Effect</vt:lpstr>
      <vt:lpstr>Medians may not be reached…</vt:lpstr>
      <vt:lpstr>Median is not stable if there is little follow-up</vt:lpstr>
      <vt:lpstr>Milestone/Landmark Rates</vt:lpstr>
      <vt:lpstr>Practice Time</vt:lpstr>
      <vt:lpstr>Practice Time</vt:lpstr>
      <vt:lpstr>Practice Time</vt:lpstr>
      <vt:lpstr>KM Curves Summary</vt:lpstr>
      <vt:lpstr>Classic Methods for Survival Analysis</vt:lpstr>
      <vt:lpstr>Log-rank Test</vt:lpstr>
      <vt:lpstr>Classic Methods for Survival Analysis</vt:lpstr>
      <vt:lpstr>Hazard and Survival Curve</vt:lpstr>
      <vt:lpstr>Hazard Ratio</vt:lpstr>
      <vt:lpstr>Cox Proportional Hazard Model</vt:lpstr>
      <vt:lpstr>Practice Time</vt:lpstr>
      <vt:lpstr>Practice Time</vt:lpstr>
      <vt:lpstr>Practice Time</vt:lpstr>
      <vt:lpstr>Practice Time</vt:lpstr>
      <vt:lpstr>Practice Time</vt:lpstr>
      <vt:lpstr>Non-Proportional Hazards</vt:lpstr>
      <vt:lpstr>Practice Time</vt:lpstr>
      <vt:lpstr>Practice Time</vt:lpstr>
      <vt:lpstr>Practice Time</vt:lpstr>
      <vt:lpstr>Practice Time</vt:lpstr>
      <vt:lpstr>Practice Time</vt:lpstr>
      <vt:lpstr>Practice Time</vt:lpstr>
      <vt:lpstr>Practice Time</vt:lpstr>
      <vt:lpstr>Practice Time</vt:lpstr>
      <vt:lpstr>Practice Time</vt:lpstr>
      <vt:lpstr>Agenda</vt:lpstr>
      <vt:lpstr>Study Design</vt:lpstr>
      <vt:lpstr>Hazard Ratio and Median Improvement in TPP</vt:lpstr>
      <vt:lpstr>Practice Time</vt:lpstr>
      <vt:lpstr>Practice Time</vt:lpstr>
      <vt:lpstr>Practice Time</vt:lpstr>
      <vt:lpstr>Sample Size</vt:lpstr>
      <vt:lpstr>Step 1: Determine Number of Events</vt:lpstr>
      <vt:lpstr>Step 2: Determine Number of Patients</vt:lpstr>
      <vt:lpstr>Minimal Detectable Difference (MDD)</vt:lpstr>
      <vt:lpstr>Summary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dsotelo</dc:creator>
  <cp:lastModifiedBy>Joe Paulson</cp:lastModifiedBy>
  <cp:revision>1</cp:revision>
  <dcterms:created xsi:type="dcterms:W3CDTF">2022-11-04T01:53:12Z</dcterms:created>
  <dcterms:modified xsi:type="dcterms:W3CDTF">2022-11-04T01:59:14Z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2017-08-23T00:00:00Z</vt:filetime>
  </property>
  <property fmtid="{D5CDD505-2E9C-101B-9397-08002B2CF9AE}" pid="3" name="Creator">
    <vt:lpwstr>Acrobat PDFMaker 11 for PowerPoint</vt:lpwstr>
  </property>
  <property fmtid="{D5CDD505-2E9C-101B-9397-08002B2CF9AE}" pid="4" name="FileSizeOrChildItemCount">
    <vt:lpwstr>1593 KB</vt:lpwstr>
  </property>
  <property fmtid="{D5CDD505-2E9C-101B-9397-08002B2CF9AE}" pid="5" name="ItemRetentionFormula">
    <vt:lpwstr>&lt;formula id="Roche.Common.Coremap.ExpirationFormula" /&gt;</vt:lpwstr>
  </property>
  <property fmtid="{D5CDD505-2E9C-101B-9397-08002B2CF9AE}" pid="6" name="LastSaved">
    <vt:filetime>2022-11-04T00:00:00Z</vt:filetime>
  </property>
  <property fmtid="{D5CDD505-2E9C-101B-9397-08002B2CF9AE}" pid="7" name="Producer">
    <vt:lpwstr>Adobe PDF Library 11.0</vt:lpwstr>
  </property>
  <property fmtid="{D5CDD505-2E9C-101B-9397-08002B2CF9AE}" pid="8" name="_dlc_ExpireDate">
    <vt:lpwstr>2018-05-08T14:32:27Z</vt:lpwstr>
  </property>
  <property fmtid="{D5CDD505-2E9C-101B-9397-08002B2CF9AE}" pid="9" name="_dlc_policyId">
    <vt:lpwstr>/team/20123678/US Commercial Training</vt:lpwstr>
  </property>
</Properties>
</file>