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9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0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1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0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1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7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9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8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7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08C4-A28C-444D-8F5B-BE89D1CAD83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36C6-54D7-448A-99A3-A28AD68E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2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hi3518c-bga+ov9712_awox_d11ipd-.pdf - 福昕阅读器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8739" y="1551620"/>
            <a:ext cx="6366635" cy="4114800"/>
          </a:xfrm>
        </p:spPr>
      </p:pic>
      <p:sp>
        <p:nvSpPr>
          <p:cNvPr id="7" name="矩形 6"/>
          <p:cNvSpPr/>
          <p:nvPr/>
        </p:nvSpPr>
        <p:spPr>
          <a:xfrm>
            <a:off x="2294277" y="4822490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12414" y="2080089"/>
            <a:ext cx="936104" cy="624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1625" y="1726146"/>
            <a:ext cx="1428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图</a:t>
            </a:r>
            <a:r>
              <a:rPr lang="en-US" altLang="zh-CN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参数说明</a:t>
            </a:r>
          </a:p>
          <a:p>
            <a:r>
              <a:rPr lang="zh-CN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频率 	</a:t>
            </a:r>
            <a:r>
              <a:rPr lang="en-US" altLang="zh-CN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10KHz</a:t>
            </a:r>
          </a:p>
          <a:p>
            <a:r>
              <a:rPr lang="en-US" altLang="zh-CN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IO</a:t>
            </a:r>
            <a:r>
              <a:rPr lang="zh-CN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口电压	</a:t>
            </a:r>
            <a:r>
              <a:rPr lang="en-US" altLang="zh-CN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3.3v</a:t>
            </a:r>
          </a:p>
          <a:p>
            <a:r>
              <a:rPr lang="zh-CN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驱动最大电压 	</a:t>
            </a:r>
            <a:r>
              <a:rPr lang="en-US" altLang="zh-CN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5v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483" y="2806266"/>
            <a:ext cx="2069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R656	R</a:t>
            </a:r>
            <a:b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C635	c= 1/10K*2*pi*R</a:t>
            </a:r>
            <a:b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endParaRPr lang="en-US" altLang="zh-CN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三极管放大倍数为 </a:t>
            </a:r>
            <a: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100</a:t>
            </a:r>
            <a:b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R658	</a:t>
            </a:r>
            <a: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2M</a:t>
            </a:r>
            <a:endParaRPr lang="en-US" altLang="zh-CN" sz="1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R659	10K</a:t>
            </a:r>
          </a:p>
          <a:p>
            <a:endParaRPr lang="en-US" altLang="zh-CN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R660	0</a:t>
            </a:r>
          </a:p>
          <a:p>
            <a: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R657	</a:t>
            </a:r>
            <a: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~</a:t>
            </a:r>
            <a:r>
              <a:rPr lang="en-US" altLang="zh-CN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125K </a:t>
            </a:r>
            <a:endParaRPr lang="zh-CN" altLang="en-US" sz="1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74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Snoopy</dc:creator>
  <cp:lastModifiedBy>Snoopy</cp:lastModifiedBy>
  <cp:revision>3</cp:revision>
  <dcterms:created xsi:type="dcterms:W3CDTF">2014-10-22T02:29:48Z</dcterms:created>
  <dcterms:modified xsi:type="dcterms:W3CDTF">2014-10-23T10:13:13Z</dcterms:modified>
</cp:coreProperties>
</file>