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0" r:id="rId2"/>
    <p:sldId id="262" r:id="rId3"/>
    <p:sldId id="270" r:id="rId4"/>
    <p:sldId id="264" r:id="rId5"/>
    <p:sldId id="265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6" r:id="rId16"/>
    <p:sldId id="278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a sudheer" initials="as" lastIdx="1" clrIdx="0">
    <p:extLst>
      <p:ext uri="{19B8F6BF-5375-455C-9EA6-DF929625EA0E}">
        <p15:presenceInfo xmlns:p15="http://schemas.microsoft.com/office/powerpoint/2012/main" userId="8492caa369f38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2224D-B471-4B0D-895D-AA6E681F3A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318D1-342C-49B8-8C46-E0E0DC4954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88976-8904-45C9-8F2C-36479A44A82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D9AC6-BF35-46D5-B3D1-61038686B9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Snow Level Change Detection using Image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FCF4C-F45F-4AE6-AD61-91888757B0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F64D-F628-4BBA-8DED-E89D99A2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290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FFF94-D1CB-495C-8308-EC48476492F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Snow Level Change Detection using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5DFFC-4A31-41FD-B91C-E84419F8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86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6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91440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3352800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Text Box 6"/>
          <p:cNvSpPr txBox="1">
            <a:spLocks noChangeArrowheads="1"/>
          </p:cNvSpPr>
          <p:nvPr userDrawn="1"/>
        </p:nvSpPr>
        <p:spPr bwMode="auto">
          <a:xfrm>
            <a:off x="6096000" y="6659108"/>
            <a:ext cx="685800" cy="1615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fld id="{AF1F5B14-3F1E-43F5-B1FF-9E1CFB5346E4}" type="slidenum">
              <a:rPr lang="en-US" sz="1050" i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sz="1050" i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0" y="6658820"/>
            <a:ext cx="59817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i="0" baseline="0" dirty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 – Snow Level Change detection using Image Processing</a:t>
            </a:r>
            <a:endParaRPr lang="en-US" sz="1050" i="0" dirty="0">
              <a:solidFill>
                <a:srgbClr val="101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701426" y="-3719"/>
            <a:ext cx="1434182" cy="720000"/>
            <a:chOff x="7701426" y="-3719"/>
            <a:chExt cx="1434182" cy="720000"/>
          </a:xfrm>
        </p:grpSpPr>
        <p:pic>
          <p:nvPicPr>
            <p:cNvPr id="33" name="Picture 2" descr="Birla Institute of Technology and Science, Pilani - Wikiped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1426" y="-371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Indira Gandhi Centre for Atomic Research - Wikiped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609" y="-3719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1554241-83C2-425C-97B6-E62ACD1CFF5F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Snow Level Change Detection using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 level change detection using image 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133725" y="5314950"/>
            <a:ext cx="6019800" cy="762000"/>
          </a:xfrm>
        </p:spPr>
        <p:txBody>
          <a:bodyPr/>
          <a:lstStyle/>
          <a:p>
            <a:r>
              <a:rPr lang="en-US" dirty="0"/>
              <a:t>Sudheer Arja</a:t>
            </a:r>
          </a:p>
          <a:p>
            <a:r>
              <a:rPr lang="en-US" dirty="0"/>
              <a:t>Somya Sawlani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77000" y="19874"/>
            <a:ext cx="2628900" cy="1278000"/>
            <a:chOff x="6477000" y="19874"/>
            <a:chExt cx="2628900" cy="1278000"/>
          </a:xfrm>
        </p:grpSpPr>
        <p:pic>
          <p:nvPicPr>
            <p:cNvPr id="1026" name="Picture 2" descr="Birla Institute of Technology and Science, Pilani - Wikiped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9874"/>
              <a:ext cx="1278000" cy="127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ira Gandhi Centre for Atomic Research - Wikiped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550" y="19874"/>
              <a:ext cx="1276350" cy="1276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ontent Placeholder 5"/>
          <p:cNvSpPr txBox="1">
            <a:spLocks/>
          </p:cNvSpPr>
          <p:nvPr/>
        </p:nvSpPr>
        <p:spPr>
          <a:xfrm>
            <a:off x="3133725" y="6076950"/>
            <a:ext cx="6019800" cy="60412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Ms. Vinita Daiya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F7649-5BBE-4D6E-AB9E-660ED3BB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Algorithm development we have used Canny edge detection operator because: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able to detect both strong and weak edges.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Maintains the edges very thin and precise.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efficient than Sobel and Prewitt. By noise cancellation and Hysteresis Thresholding.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Canny edge detection operator is computationally more expensive.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DCC1-4ECB-4D4F-AA29-D01D928709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29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Algorithm Development 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3845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44DCE8-7F00-4B5B-977D-006F7D6D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 popular technique to detect any shape, if we can represent that shape in mathematical form.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can detect the shape even if it is broken or distorted a little bit.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Computer vision it is mainly used for counting the no of edges and edges length obtained using edge detection methods.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DC31-3FD7-46FF-A79F-8170CD53C5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295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Hough Line Transformation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D93AAA-8112-4B67-9B67-F7DB8628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Hough Line transformation in computer vision calculates the parameters for all the pixels.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Thus forming Hough space for the expression with the parameters.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then use some Threshold value to identify the required lines in the image.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this requires so much processing time. We modified algorithm to use Probabilistic Hough line Transformation.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69AE-F158-4F1A-A851-2D206CCEC1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295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Hough Line Transformation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8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91B83D-B20A-4FD7-A8EC-AB2CC08F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Probabilistic Hough line Transform is an optimization of Hough line transform.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taking all the points into consideration, it only takes random subsets of points and that is sufficient for line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we need to decrease the Threshold for this. As it creates a week Hough space.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gives an output of the lines end points instead of the Hough space.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24E7-FA78-41F3-8554-55F1B31D7C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295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Hough Line Transformation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7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A5CB-10A2-482A-ACFA-6A90F4C722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52400"/>
            <a:ext cx="6324600" cy="6096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Code Development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94D543-354F-47BB-B6D8-D9994DE6BD9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69212"/>
              </p:ext>
            </p:extLst>
          </p:nvPr>
        </p:nvGraphicFramePr>
        <p:xfrm>
          <a:off x="2100263" y="762000"/>
          <a:ext cx="4230687" cy="57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5943600" imgH="8144640" progId="Word.Document.12">
                  <p:embed/>
                </p:oleObj>
              </mc:Choice>
              <mc:Fallback>
                <p:oleObj name="Document" r:id="rId3" imgW="5943600" imgH="81446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762000"/>
                        <a:ext cx="4230687" cy="579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59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developed an algorithm for edge length calculation.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searched for optimal Edge detection Algorithms for the Project.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developed the code for the Algorithm in Python 3 using OpenCV in Jupyter.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965" y="0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Results and Discussion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4AA9D5D-B8D4-4C4F-B3BA-36CC58BA6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45680"/>
              </p:ext>
            </p:extLst>
          </p:nvPr>
        </p:nvGraphicFramePr>
        <p:xfrm>
          <a:off x="762000" y="34290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5405289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229832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352578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65772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type/method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Canny</a:t>
                      </a:r>
                    </a:p>
                    <a:p>
                      <a:r>
                        <a:rPr lang="en-US" dirty="0"/>
                        <a:t>CPU usage%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Sobel</a:t>
                      </a:r>
                    </a:p>
                    <a:p>
                      <a:r>
                        <a:rPr lang="en-US" dirty="0"/>
                        <a:t>CPU usage%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Prewitt</a:t>
                      </a:r>
                    </a:p>
                    <a:p>
                      <a:r>
                        <a:rPr lang="en-US" dirty="0"/>
                        <a:t>CPU usage%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7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5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5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80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228069-7DD1-4121-AE26-89618E08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We have used </a:t>
            </a:r>
            <a:r>
              <a:rPr lang="en-US" dirty="0" err="1"/>
              <a:t>timeit</a:t>
            </a:r>
            <a:r>
              <a:rPr lang="en-US" dirty="0"/>
              <a:t> module in the Python3 to get the processing time for the developed codes.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 have used a simple image of resolution (198x254).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44A8-F2BF-40D8-A1F4-A4B8E1B490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143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Results and Discussion</a:t>
            </a:r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4085BE-5564-427E-8826-4D20E54E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4" y="2514650"/>
            <a:ext cx="8120716" cy="1242168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56AE7A-D5EE-4078-A2BB-AEB2B4D6B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4" y="5051976"/>
            <a:ext cx="6332769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2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ADE32-0BE0-4A82-8DD2-FB9EC160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developed the algorithm based on the traditional methods and techniques in computer vision.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optimize the code for embedded systems, we will try to modify the Canny operator.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improve optimization we will try to calculate lengths in different approach, if required.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will propose the Algorithm and code most suitable for the embedded systems based on the analysis.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2954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Future Scope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229600" cy="464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Project is on using various Image Processing techniques to measure snow level change.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Project is a subpart of the WSN- Avalanche project.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WSN Avalanche Project uses wireless sensor network to identify the possibility of Avalanche occurrence.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sensor is called node and there will be an embedded system along with it.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965" y="0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Motivation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79247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52AB85-FE57-4ECF-8CC9-D7A1DFE30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1"/>
            <a:ext cx="8229600" cy="464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detecting an avalanche, we need to observe various parameters such as temperature, pressure and snow level etc. At the site.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 poles are being set at the snow covered nodes along with low power cameras near to them.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this data Embedded system has to continuously evaluate and send warnings if required.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752E-6FC1-4D0F-B9DB-0D8DBA8CB5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143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Motivation and 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229600" cy="464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the Embedded systems to evaluate, we need to provide the required environment and programming  files.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aim is to develop an optimized Algorithm and implement the same in Python3 environment.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maintain between the accuracy and power usage by the embedded system.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965" y="0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Objectives </a:t>
            </a:r>
          </a:p>
        </p:txBody>
      </p:sp>
    </p:spTree>
    <p:extLst>
      <p:ext uri="{BB962C8B-B14F-4D97-AF65-F5344CB8AC3E}">
        <p14:creationId xmlns:p14="http://schemas.microsoft.com/office/powerpoint/2010/main" val="135265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305800" cy="464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 as the first step, we have done a literature survey on level detection to gain some pre-requisite knowledge.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the survey, we went through many research papers online and got a basic outline regarding the project.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briefly divided the process of Image Processing for level detection into three steps:</a:t>
            </a:r>
          </a:p>
          <a:p>
            <a:pPr marL="457200" indent="-457200">
              <a:buAutoNum type="arabicParenBoth"/>
            </a:pPr>
            <a:r>
              <a:rPr lang="en-US" dirty="0"/>
              <a:t>Image filtering.</a:t>
            </a:r>
          </a:p>
          <a:p>
            <a:pPr marL="457200" indent="-457200">
              <a:buAutoNum type="arabicParenBoth"/>
            </a:pPr>
            <a:r>
              <a:rPr lang="en-US" dirty="0"/>
              <a:t>Image segmentation.</a:t>
            </a:r>
          </a:p>
          <a:p>
            <a:pPr marL="457200" indent="-457200">
              <a:buAutoNum type="arabicParenBoth"/>
            </a:pPr>
            <a:r>
              <a:rPr lang="en-US" dirty="0"/>
              <a:t>Analysis and calibration.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965" y="0"/>
            <a:ext cx="6324600" cy="762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Literature Survey </a:t>
            </a:r>
          </a:p>
        </p:txBody>
      </p:sp>
    </p:spTree>
    <p:extLst>
      <p:ext uri="{BB962C8B-B14F-4D97-AF65-F5344CB8AC3E}">
        <p14:creationId xmlns:p14="http://schemas.microsoft.com/office/powerpoint/2010/main" val="164937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filtering is generally the first step in any Image Processing technique.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nothing but applying an image filter over the image for smoothening, changing contrast etc.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filters generally use kernel convolution method.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965" y="0"/>
            <a:ext cx="6324600" cy="762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CC"/>
                </a:solidFill>
              </a:rPr>
              <a:t>Literature Survey: Image Filtering </a:t>
            </a:r>
          </a:p>
        </p:txBody>
      </p:sp>
    </p:spTree>
    <p:extLst>
      <p:ext uri="{BB962C8B-B14F-4D97-AF65-F5344CB8AC3E}">
        <p14:creationId xmlns:p14="http://schemas.microsoft.com/office/powerpoint/2010/main" val="359904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Kernel is nothing but a small matrix or a 2D array.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Convolution is a mathematical operation applied on two functions expressing how one can modify the shape of other.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common filters are Gaussian Filter and RGB to Grayscale filter.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965" y="0"/>
            <a:ext cx="6324600" cy="762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CC"/>
                </a:solidFill>
              </a:rPr>
              <a:t>Literature Survey: Image Filtering </a:t>
            </a:r>
          </a:p>
        </p:txBody>
      </p:sp>
    </p:spTree>
    <p:extLst>
      <p:ext uri="{BB962C8B-B14F-4D97-AF65-F5344CB8AC3E}">
        <p14:creationId xmlns:p14="http://schemas.microsoft.com/office/powerpoint/2010/main" val="320362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8E2CE5-4993-43D5-A978-CBDD6EDF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Segmentation is nothing but partitioning an image into many segments.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step is mainly done for simplifying analysis. ROI, Edge Detection and Thresholding are mostly used.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Thresholding creates a binary image by setting a pixel intensity from original image.</a:t>
            </a:r>
          </a:p>
          <a:p>
            <a:pPr marL="0" indent="0"/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319E-BE0B-40B8-A211-726B340E23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7086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CC"/>
                </a:solidFill>
              </a:rPr>
              <a:t>Literature Survey: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93057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C0594-0D8F-4BBD-817A-AA585D17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Widely used edge detection algorithms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Canny Edge detection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Sobel Edge detection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Prewitt Edge detection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Laplacian Edge detection operator(uses second derivatives)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All the edge detection operators calculate gradients or second derivatives. Then uses Thresholding on them.</a:t>
            </a:r>
          </a:p>
          <a:p>
            <a:pPr marL="0" indent="0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A239-E806-4017-8052-BD4C19AFF9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7856" y="0"/>
            <a:ext cx="7086600" cy="1219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CC"/>
                </a:solidFill>
              </a:rPr>
              <a:t>Literature Survey: Image Segmentation</a:t>
            </a:r>
          </a:p>
          <a:p>
            <a:endParaRPr lang="en-US" sz="3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8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874</Words>
  <Application>Microsoft Office PowerPoint</Application>
  <PresentationFormat>On-screen Show (4:3)</PresentationFormat>
  <Paragraphs>133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Document</vt:lpstr>
      <vt:lpstr>Snow level change detection using image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arja sudheer</cp:lastModifiedBy>
  <cp:revision>142</cp:revision>
  <dcterms:created xsi:type="dcterms:W3CDTF">2011-09-14T09:42:05Z</dcterms:created>
  <dcterms:modified xsi:type="dcterms:W3CDTF">2020-06-09T17:59:57Z</dcterms:modified>
</cp:coreProperties>
</file>