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6"/>
  </p:sldMasterIdLst>
  <p:notesMasterIdLst>
    <p:notesMasterId r:id="rId13"/>
  </p:notesMasterIdLst>
  <p:handoutMasterIdLst>
    <p:handoutMasterId r:id="rId14"/>
  </p:handoutMasterIdLst>
  <p:sldIdLst>
    <p:sldId id="256" r:id="rId7"/>
    <p:sldId id="257" r:id="rId8"/>
    <p:sldId id="266" r:id="rId9"/>
    <p:sldId id="258" r:id="rId10"/>
    <p:sldId id="265" r:id="rId11"/>
    <p:sldId id="26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4660"/>
  </p:normalViewPr>
  <p:slideViewPr>
    <p:cSldViewPr>
      <p:cViewPr varScale="1">
        <p:scale>
          <a:sx n="174" d="100"/>
          <a:sy n="174" d="100"/>
        </p:scale>
        <p:origin x="142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99CD114-2194-41BB-81A5-F762D6538FC4}" type="datetimeFigureOut">
              <a:rPr lang="sl-SI"/>
              <a:pPr>
                <a:defRPr/>
              </a:pPr>
              <a:t>6. 09. 2020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63EAC5-385E-4FF4-98A8-5F288ED54E35}" type="slidenum">
              <a:rPr lang="sl-SI" altLang="sl-SI"/>
              <a:pPr/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139320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B79FE15-8589-40DF-9724-CEF01AB5627E}" type="datetimeFigureOut">
              <a:rPr lang="sl-SI"/>
              <a:pPr>
                <a:defRPr/>
              </a:pPr>
              <a:t>6. 09. 2020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l-SI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l-SI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09AEF5-745E-4955-857A-0AA3E5FAE792}" type="slidenum">
              <a:rPr lang="sl-SI" altLang="sl-SI"/>
              <a:pPr/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2586851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anijel\Pictures\Logotipi in sheme\UM\UM.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1450"/>
            <a:ext cx="2016125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Slika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79400"/>
            <a:ext cx="2735263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640" y="1320800"/>
            <a:ext cx="6696744" cy="2684264"/>
          </a:xfrm>
        </p:spPr>
        <p:txBody>
          <a:bodyPr anchor="b"/>
          <a:lstStyle>
            <a:lvl1pPr algn="r">
              <a:defRPr sz="4400">
                <a:latin typeface="Calibri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4221088"/>
            <a:ext cx="6688832" cy="172784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>
                <a:latin typeface="Calibri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7649363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9038" y="0"/>
            <a:ext cx="9144001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Slika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84138"/>
            <a:ext cx="99218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lang="sl-SI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6085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162925" y="6381750"/>
            <a:ext cx="898525" cy="392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400">
                <a:solidFill>
                  <a:srgbClr val="006A8E"/>
                </a:solidFill>
                <a:latin typeface="Calibri" panose="020F0502020204030204" pitchFamily="34" charset="0"/>
              </a:defRPr>
            </a:lvl1pPr>
          </a:lstStyle>
          <a:p>
            <a:fld id="{F6AD3409-2A62-46BF-810A-E030B493E474}" type="slidenum">
              <a:rPr lang="en-US" altLang="sl-SI"/>
              <a:pPr/>
              <a:t>‹#›</a:t>
            </a:fld>
            <a:endParaRPr lang="en-US" altLang="sl-SI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6804025" cy="468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Naslov</a:t>
            </a:r>
          </a:p>
        </p:txBody>
      </p:sp>
    </p:spTree>
    <p:extLst>
      <p:ext uri="{BB962C8B-B14F-4D97-AF65-F5344CB8AC3E}">
        <p14:creationId xmlns:p14="http://schemas.microsoft.com/office/powerpoint/2010/main" val="128700845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6085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7580560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9038" y="0"/>
            <a:ext cx="9144001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Slika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84138"/>
            <a:ext cx="99218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6672"/>
            <a:ext cx="8153400" cy="104732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28800"/>
            <a:ext cx="3810000" cy="46085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3810000" cy="46085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162925" y="6381750"/>
            <a:ext cx="898525" cy="392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006A8E"/>
                </a:solidFill>
                <a:latin typeface="Calibri" panose="020F0502020204030204" pitchFamily="34" charset="0"/>
              </a:defRPr>
            </a:lvl1pPr>
          </a:lstStyle>
          <a:p>
            <a:fld id="{34EEA9FB-7491-4AAE-8C4B-9E6A96A86D35}" type="slidenum">
              <a:rPr lang="en-US" altLang="sl-SI"/>
              <a:pPr/>
              <a:t>‹#›</a:t>
            </a:fld>
            <a:endParaRPr lang="en-US" altLang="sl-SI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6804025" cy="468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Naslov</a:t>
            </a:r>
          </a:p>
        </p:txBody>
      </p:sp>
    </p:spTree>
    <p:extLst>
      <p:ext uri="{BB962C8B-B14F-4D97-AF65-F5344CB8AC3E}">
        <p14:creationId xmlns:p14="http://schemas.microsoft.com/office/powerpoint/2010/main" val="252417495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6672"/>
            <a:ext cx="8153400" cy="104732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28800"/>
            <a:ext cx="3810000" cy="46085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3810000" cy="46085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5991637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9038" y="0"/>
            <a:ext cx="9144001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Slika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84138"/>
            <a:ext cx="99218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6672"/>
            <a:ext cx="8153400" cy="104732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162925" y="6381750"/>
            <a:ext cx="898525" cy="392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400">
                <a:solidFill>
                  <a:srgbClr val="006A8E"/>
                </a:solidFill>
                <a:latin typeface="Calibri" panose="020F0502020204030204" pitchFamily="34" charset="0"/>
              </a:defRPr>
            </a:lvl1pPr>
          </a:lstStyle>
          <a:p>
            <a:fld id="{CA8285AB-C914-4E97-9E03-6D78B916EF77}" type="slidenum">
              <a:rPr lang="en-US" altLang="sl-SI"/>
              <a:pPr/>
              <a:t>‹#›</a:t>
            </a:fld>
            <a:endParaRPr lang="en-US" altLang="sl-SI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6804025" cy="468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Naslov</a:t>
            </a:r>
          </a:p>
        </p:txBody>
      </p:sp>
    </p:spTree>
    <p:extLst>
      <p:ext uri="{BB962C8B-B14F-4D97-AF65-F5344CB8AC3E}">
        <p14:creationId xmlns:p14="http://schemas.microsoft.com/office/powerpoint/2010/main" val="358511312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6672"/>
            <a:ext cx="8153400" cy="104732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2661778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7014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6250"/>
            <a:ext cx="81534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l-SI" altLang="sl-SI"/>
              <a:t>Naslov strani</a:t>
            </a:r>
            <a:endParaRPr lang="en-GB" altLang="sl-SI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28775"/>
            <a:ext cx="77724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altLang="sl-SI"/>
              <a:t>Tekst</a:t>
            </a:r>
            <a:endParaRPr lang="en-US" altLang="sl-SI"/>
          </a:p>
          <a:p>
            <a:pPr lvl="1"/>
            <a:r>
              <a:rPr lang="sl-SI" altLang="sl-SI"/>
              <a:t>Druga raven</a:t>
            </a:r>
            <a:endParaRPr lang="en-US" altLang="sl-SI"/>
          </a:p>
          <a:p>
            <a:pPr lvl="2"/>
            <a:r>
              <a:rPr lang="sl-SI" altLang="sl-SI"/>
              <a:t>Tretja raven</a:t>
            </a:r>
            <a:endParaRPr lang="en-US" altLang="sl-SI"/>
          </a:p>
          <a:p>
            <a:pPr lvl="3"/>
            <a:r>
              <a:rPr lang="sl-SI" altLang="sl-SI"/>
              <a:t>Četrta raven</a:t>
            </a:r>
            <a:endParaRPr lang="en-US" altLang="sl-SI"/>
          </a:p>
          <a:p>
            <a:pPr lvl="4"/>
            <a:r>
              <a:rPr lang="sl-SI" altLang="sl-SI"/>
              <a:t>Peta raven</a:t>
            </a:r>
            <a:endParaRPr lang="en-GB" alt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17" r:id="rId3"/>
    <p:sldLayoutId id="2147483723" r:id="rId4"/>
    <p:sldLayoutId id="2147483718" r:id="rId5"/>
    <p:sldLayoutId id="2147483724" r:id="rId6"/>
    <p:sldLayoutId id="2147483719" r:id="rId7"/>
    <p:sldLayoutId id="2147483720" r:id="rId8"/>
  </p:sldLayoutIdLst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n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331913" y="1320800"/>
            <a:ext cx="6696075" cy="2684463"/>
          </a:xfrm>
        </p:spPr>
        <p:txBody>
          <a:bodyPr/>
          <a:lstStyle/>
          <a:p>
            <a:pPr eaLnBrk="1" hangingPunct="1"/>
            <a:r>
              <a:rPr lang="sl-SI" altLang="sl-SI" sz="3600" dirty="0"/>
              <a:t>POSEBNOSTI RAZVOJA ENOSTRANSKIH SPLETNIH REŠITEV S SAMOPOSTREŽNIM ZALEDNIM SISTEMOM V OBLAKU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1331913" y="4221163"/>
            <a:ext cx="6696075" cy="2160587"/>
          </a:xfrm>
        </p:spPr>
        <p:txBody>
          <a:bodyPr/>
          <a:lstStyle/>
          <a:p>
            <a:pPr eaLnBrk="1" hangingPunct="1"/>
            <a:r>
              <a:rPr lang="sl-SI" altLang="sl-SI" sz="2800" dirty="0"/>
              <a:t>Marko Gluhak</a:t>
            </a:r>
          </a:p>
          <a:p>
            <a:pPr eaLnBrk="1" hangingPunct="1"/>
            <a:r>
              <a:rPr lang="sl-SI" altLang="sl-SI" sz="2400" dirty="0"/>
              <a:t>doc. dr. Luka Pavlič, univ. dipl. inž. rač. in inf.</a:t>
            </a:r>
          </a:p>
          <a:p>
            <a:pPr eaLnBrk="1" hangingPunct="1"/>
            <a:r>
              <a:rPr lang="sl-SI" altLang="sl-SI" sz="2400" dirty="0"/>
              <a:t>07.09.2020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1"/>
          <p:cNvSpPr>
            <a:spLocks noGrp="1"/>
          </p:cNvSpPr>
          <p:nvPr>
            <p:ph idx="4294967295"/>
          </p:nvPr>
        </p:nvSpPr>
        <p:spPr>
          <a:xfrm>
            <a:off x="685800" y="1628775"/>
            <a:ext cx="7772400" cy="4608513"/>
          </a:xfrm>
        </p:spPr>
        <p:txBody>
          <a:bodyPr/>
          <a:lstStyle/>
          <a:p>
            <a:pPr eaLnBrk="1" hangingPunct="1"/>
            <a:r>
              <a:rPr lang="sl-SI" altLang="sl-SI" dirty="0"/>
              <a:t>Oblačno računalništvo</a:t>
            </a:r>
          </a:p>
          <a:p>
            <a:pPr eaLnBrk="1" hangingPunct="1"/>
            <a:r>
              <a:rPr lang="sl-SI" altLang="sl-SI" dirty="0"/>
              <a:t>Pregled </a:t>
            </a:r>
            <a:r>
              <a:rPr lang="sl-SI" altLang="sl-SI"/>
              <a:t>treh možnosti</a:t>
            </a:r>
            <a:endParaRPr lang="sl-SI" altLang="sl-SI" dirty="0"/>
          </a:p>
          <a:p>
            <a:pPr lvl="1" eaLnBrk="1" hangingPunct="1"/>
            <a:r>
              <a:rPr lang="sl-SI" altLang="sl-SI" dirty="0"/>
              <a:t>Lasten REST</a:t>
            </a:r>
          </a:p>
          <a:p>
            <a:pPr lvl="1" eaLnBrk="1" hangingPunct="1"/>
            <a:r>
              <a:rPr lang="sl-SI" altLang="sl-SI" dirty="0"/>
              <a:t>AWS Amplify</a:t>
            </a:r>
          </a:p>
          <a:p>
            <a:pPr lvl="1" eaLnBrk="1" hangingPunct="1"/>
            <a:r>
              <a:rPr lang="sl-SI" altLang="sl-SI" dirty="0"/>
              <a:t>Firebase</a:t>
            </a:r>
          </a:p>
          <a:p>
            <a:pPr eaLnBrk="1" hangingPunct="1"/>
            <a:r>
              <a:rPr lang="sl-SI" altLang="sl-SI" dirty="0"/>
              <a:t>Najboljši kandidat za SPA</a:t>
            </a:r>
          </a:p>
        </p:txBody>
      </p:sp>
      <p:sp>
        <p:nvSpPr>
          <p:cNvPr id="71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altLang="sl-SI" dirty="0"/>
              <a:t>UVOD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chemeClr val="bg1"/>
                </a:solidFill>
                <a:latin typeface="Calibri" pitchFamily="34" charset="0"/>
              </a:rPr>
              <a:t>Naslov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D5DF85-3424-49F9-8E4A-8546CF9AA93B}" type="slidenum">
              <a:rPr lang="en-US" altLang="sl-SI">
                <a:solidFill>
                  <a:srgbClr val="006A8E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sl-SI">
              <a:solidFill>
                <a:srgbClr val="006A8E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PREDSTAVITEV PROBLEMA 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Sorazmerno nov način razvoja</a:t>
            </a:r>
          </a:p>
          <a:p>
            <a:r>
              <a:rPr lang="sl-SI" dirty="0"/>
              <a:t>Veliko ponudnikov storitev</a:t>
            </a:r>
          </a:p>
          <a:p>
            <a:r>
              <a:rPr lang="sl-SI" dirty="0"/>
              <a:t>„</a:t>
            </a:r>
            <a:r>
              <a:rPr lang="sl-SI" dirty="0" err="1"/>
              <a:t>Serverless</a:t>
            </a:r>
            <a:r>
              <a:rPr lang="sl-SI" dirty="0"/>
              <a:t>“ ne pomeni brez strežnika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3409-2A62-46BF-810A-E030B493E474}" type="slidenum">
              <a:rPr lang="en-US" altLang="sl-SI" smtClean="0"/>
              <a:pPr/>
              <a:t>3</a:t>
            </a:fld>
            <a:endParaRPr lang="en-US" alt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Naslov</a:t>
            </a:r>
          </a:p>
        </p:txBody>
      </p:sp>
    </p:spTree>
    <p:extLst>
      <p:ext uri="{BB962C8B-B14F-4D97-AF65-F5344CB8AC3E}">
        <p14:creationId xmlns:p14="http://schemas.microsoft.com/office/powerpoint/2010/main" val="146541494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/>
          <p:cNvSpPr>
            <a:spLocks noGrp="1"/>
          </p:cNvSpPr>
          <p:nvPr>
            <p:ph idx="4294967295"/>
          </p:nvPr>
        </p:nvSpPr>
        <p:spPr>
          <a:xfrm>
            <a:off x="685800" y="1628775"/>
            <a:ext cx="3326695" cy="4608513"/>
          </a:xfrm>
        </p:spPr>
        <p:txBody>
          <a:bodyPr/>
          <a:lstStyle/>
          <a:p>
            <a:pPr eaLnBrk="1" hangingPunct="1"/>
            <a:r>
              <a:rPr lang="sl-SI" altLang="sl-SI" dirty="0"/>
              <a:t>Definiranje kriterija</a:t>
            </a:r>
          </a:p>
          <a:p>
            <a:pPr eaLnBrk="1" hangingPunct="1"/>
            <a:r>
              <a:rPr lang="sl-SI" altLang="sl-SI" dirty="0"/>
              <a:t>Pregled možnosti</a:t>
            </a:r>
          </a:p>
          <a:p>
            <a:pPr eaLnBrk="1" hangingPunct="1"/>
            <a:r>
              <a:rPr lang="sl-SI" altLang="sl-SI" dirty="0"/>
              <a:t>Ocenitev</a:t>
            </a:r>
          </a:p>
        </p:txBody>
      </p:sp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altLang="sl-SI" dirty="0"/>
              <a:t>OPIS REŠITVE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chemeClr val="bg1"/>
                </a:solidFill>
                <a:latin typeface="Calibri" pitchFamily="34" charset="0"/>
              </a:rPr>
              <a:t>Naslov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732E45-24AA-4010-B525-0A14BF75FCB9}" type="slidenum">
              <a:rPr lang="en-US" altLang="sl-SI">
                <a:solidFill>
                  <a:srgbClr val="006A8E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sl-SI">
              <a:solidFill>
                <a:srgbClr val="006A8E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D014F413-B9CA-49D7-8062-A1DB36F9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495" y="476250"/>
            <a:ext cx="5048955" cy="3677163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C7CF7EFF-8708-45FD-8056-E7C425BB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495" y="4161350"/>
            <a:ext cx="5039428" cy="19338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REZULTATI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Firebase – zmagovalec</a:t>
            </a:r>
          </a:p>
          <a:p>
            <a:r>
              <a:rPr lang="sl-SI" dirty="0"/>
              <a:t>Razvoj enostavne aplikacije</a:t>
            </a:r>
          </a:p>
          <a:p>
            <a:r>
              <a:rPr lang="sl-SI" dirty="0"/>
              <a:t>Enostavnost razvoja je neprimerljiva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3409-2A62-46BF-810A-E030B493E474}" type="slidenum">
              <a:rPr lang="en-US" altLang="sl-SI" smtClean="0"/>
              <a:pPr/>
              <a:t>5</a:t>
            </a:fld>
            <a:endParaRPr lang="en-US" alt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Naslov</a:t>
            </a:r>
          </a:p>
        </p:txBody>
      </p:sp>
    </p:spTree>
    <p:extLst>
      <p:ext uri="{BB962C8B-B14F-4D97-AF65-F5344CB8AC3E}">
        <p14:creationId xmlns:p14="http://schemas.microsoft.com/office/powerpoint/2010/main" val="315282210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4294967295"/>
          </p:nvPr>
        </p:nvSpPr>
        <p:spPr>
          <a:xfrm>
            <a:off x="685800" y="1628775"/>
            <a:ext cx="7772400" cy="4608513"/>
          </a:xfrm>
        </p:spPr>
        <p:txBody>
          <a:bodyPr/>
          <a:lstStyle/>
          <a:p>
            <a:pPr eaLnBrk="1" hangingPunct="1"/>
            <a:r>
              <a:rPr lang="sl-SI" dirty="0"/>
              <a:t>Pregled področja</a:t>
            </a:r>
          </a:p>
          <a:p>
            <a:pPr eaLnBrk="1" hangingPunct="1"/>
            <a:r>
              <a:rPr lang="sl-SI" altLang="sl-SI" dirty="0"/>
              <a:t>Ugotovitev zmagovalca</a:t>
            </a:r>
          </a:p>
          <a:p>
            <a:pPr eaLnBrk="1" hangingPunct="1"/>
            <a:r>
              <a:rPr lang="sl-SI" altLang="sl-SI" dirty="0"/>
              <a:t>Potrditev z aplikacijo</a:t>
            </a:r>
          </a:p>
        </p:txBody>
      </p:sp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altLang="sl-SI" dirty="0"/>
              <a:t>POVZETEK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chemeClr val="bg1"/>
                </a:solidFill>
                <a:latin typeface="Calibri" pitchFamily="34" charset="0"/>
              </a:rPr>
              <a:t>Naslov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BD0CAE-CA7B-4431-A5D3-9DBCAAF5E270}" type="slidenum">
              <a:rPr lang="en-US" altLang="sl-SI">
                <a:solidFill>
                  <a:srgbClr val="006A8E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sl-SI">
              <a:solidFill>
                <a:srgbClr val="006A8E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UM.SI">
  <a:themeElements>
    <a:clrScheme name="FG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FF2E6FB299C0E43BB4D7A395762AA5A" ma:contentTypeVersion="1" ma:contentTypeDescription="Ustvari nov dokument." ma:contentTypeScope="" ma:versionID="5598c905d0afef617b243e7f590b3a1f">
  <xsd:schema xmlns:xsd="http://www.w3.org/2001/XMLSchema" xmlns:xs="http://www.w3.org/2001/XMLSchema" xmlns:p="http://schemas.microsoft.com/office/2006/metadata/properties" xmlns:ns1="http://schemas.microsoft.com/sharepoint/v3" xmlns:ns2="c414fd7f-21c6-4d94-90e3-68400e5795fc" targetNamespace="http://schemas.microsoft.com/office/2006/metadata/properties" ma:root="true" ma:fieldsID="988354801c0f265fa3c5dd21ba8ddade" ns1:_="" ns2:_="">
    <xsd:import namespace="http://schemas.microsoft.com/sharepoint/v3"/>
    <xsd:import namespace="c414fd7f-21c6-4d94-90e3-68400e5795f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Razporejanje začetnega datuma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Razporejanje končnega datuma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14fd7f-21c6-4d94-90e3-68400e5795f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rednost ID-ja dokumenta" ma:description="Vrednost ID-ja dokumenta, dodeljenega temu elementu." ma:internalName="_dlc_DocId" ma:readOnly="true">
      <xsd:simpleType>
        <xsd:restriction base="dms:Text"/>
      </xsd:simpleType>
    </xsd:element>
    <xsd:element name="_dlc_DocIdUrl" ma:index="9" nillable="true" ma:displayName="ID dokumenta" ma:description="Trajna povezava do tega dokumenta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vsebine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847F8AF-269F-4EF6-A2F1-7B64DD32BA50}">
  <ds:schemaRefs>
    <ds:schemaRef ds:uri="http://schemas.openxmlformats.org/package/2006/metadata/core-properties"/>
    <ds:schemaRef ds:uri="http://purl.org/dc/elements/1.1/"/>
    <ds:schemaRef ds:uri="http://purl.org/dc/terms/"/>
    <ds:schemaRef ds:uri="http://purl.org/dc/dcmitype/"/>
    <ds:schemaRef ds:uri="c414fd7f-21c6-4d94-90e3-68400e5795fc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83A962D-DBDE-4A25-948D-F85A619785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ACA53F-76B2-4BE7-9AD7-9BC02E8414D5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5C9134B5-1028-45A0-98F5-C177F3A514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414fd7f-21c6-4d94-90e3-68400e5795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6953C9BE-D332-49EF-A10A-160F9A496AA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4768</TotalTime>
  <Words>99</Words>
  <Application>Microsoft Office PowerPoint</Application>
  <PresentationFormat>Diaprojekcija na zaslonu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11" baseType="lpstr">
      <vt:lpstr>Arial</vt:lpstr>
      <vt:lpstr>Calibri</vt:lpstr>
      <vt:lpstr>Tahoma</vt:lpstr>
      <vt:lpstr>Wingdings</vt:lpstr>
      <vt:lpstr>UM.SI</vt:lpstr>
      <vt:lpstr>POSEBNOSTI RAZVOJA ENOSTRANSKIH SPLETNIH REŠITEV S SAMOPOSTREŽNIM ZALEDNIM SISTEMOM V OBLAKU</vt:lpstr>
      <vt:lpstr>UVOD</vt:lpstr>
      <vt:lpstr>PREDSTAVITEV PROBLEMA </vt:lpstr>
      <vt:lpstr>OPIS REŠITVE</vt:lpstr>
      <vt:lpstr>REZULTATI</vt:lpstr>
      <vt:lpstr>POVZETEK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Diapozitiv 1</dc:title>
  <dc:creator>Tina</dc:creator>
  <cp:lastModifiedBy>MerceneX</cp:lastModifiedBy>
  <cp:revision>185</cp:revision>
  <dcterms:created xsi:type="dcterms:W3CDTF">2009-04-07T08:45:27Z</dcterms:created>
  <dcterms:modified xsi:type="dcterms:W3CDTF">2020-09-06T20:42:25Z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K67AKCNZ6W6Y-280-9</vt:lpwstr>
  </property>
  <property fmtid="{D5CDD505-2E9C-101B-9397-08002B2CF9AE}" pid="3" name="_dlc_DocIdItemGuid">
    <vt:lpwstr>e8ebe43a-8e84-4628-9fca-7966df3f0774</vt:lpwstr>
  </property>
  <property fmtid="{D5CDD505-2E9C-101B-9397-08002B2CF9AE}" pid="4" name="_dlc_DocIdUrl">
    <vt:lpwstr>http://www.um.si/CGP/FERI/_layouts/DocIdRedir.aspx?ID=K67AKCNZ6W6Y-280-9, K67AKCNZ6W6Y-280-9</vt:lpwstr>
  </property>
</Properties>
</file>