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80" r:id="rId3"/>
    <p:sldId id="262" r:id="rId4"/>
    <p:sldId id="257" r:id="rId5"/>
    <p:sldId id="279" r:id="rId6"/>
    <p:sldId id="281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3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</dgm:pt>
    <dgm:pt modelId="{B294A45F-A097-47D5-8F55-FC668EB3C982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</dgm:pt>
    <dgm:pt modelId="{A72F579A-815F-4730-AEB0-052A4E2EADB2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B49C7-064E-438E-A5AF-D06F604607BC}" type="pres">
      <dgm:prSet presAssocID="{D0115B0F-FDFB-494B-AC0A-E04A5EC234DA}" presName="gear1srcNode" presStyleLbl="node1" presStyleIdx="0" presStyleCnt="3"/>
      <dgm:spPr/>
      <dgm:t>
        <a:bodyPr/>
        <a:lstStyle/>
        <a:p>
          <a:endParaRPr lang="en-US"/>
        </a:p>
      </dgm:t>
    </dgm:pt>
    <dgm:pt modelId="{A8AE7A62-856E-43C0-A01E-AB2F291FD15A}" type="pres">
      <dgm:prSet presAssocID="{D0115B0F-FDFB-494B-AC0A-E04A5EC234DA}" presName="gear1dstNode" presStyleLbl="node1" presStyleIdx="0" presStyleCnt="3"/>
      <dgm:spPr/>
      <dgm:t>
        <a:bodyPr/>
        <a:lstStyle/>
        <a:p>
          <a:endParaRPr lang="en-US"/>
        </a:p>
      </dgm:t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EE68D-5808-445A-B73B-CEFF75A2773F}" type="pres">
      <dgm:prSet presAssocID="{B294A45F-A097-47D5-8F55-FC668EB3C982}" presName="gear2srcNode" presStyleLbl="node1" presStyleIdx="1" presStyleCnt="3"/>
      <dgm:spPr/>
      <dgm:t>
        <a:bodyPr/>
        <a:lstStyle/>
        <a:p>
          <a:endParaRPr lang="en-US"/>
        </a:p>
      </dgm:t>
    </dgm:pt>
    <dgm:pt modelId="{706E9A05-70AC-494E-B29F-F414922DE00D}" type="pres">
      <dgm:prSet presAssocID="{B294A45F-A097-47D5-8F55-FC668EB3C982}" presName="gear2dstNode" presStyleLbl="node1" presStyleIdx="1" presStyleCnt="3"/>
      <dgm:spPr/>
      <dgm:t>
        <a:bodyPr/>
        <a:lstStyle/>
        <a:p>
          <a:endParaRPr lang="en-US"/>
        </a:p>
      </dgm:t>
    </dgm:pt>
    <dgm:pt modelId="{11E70583-C9D9-4A1B-9215-04DC48DCBD8D}" type="pres">
      <dgm:prSet presAssocID="{A72F579A-815F-4730-AEB0-052A4E2EADB2}" presName="gear3" presStyleLbl="node1" presStyleIdx="2" presStyleCnt="3"/>
      <dgm:spPr/>
      <dgm:t>
        <a:bodyPr/>
        <a:lstStyle/>
        <a:p>
          <a:endParaRPr lang="en-US"/>
        </a:p>
      </dgm:t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43DE-00F8-4019-BA85-9AFF0B3069A7}" type="pres">
      <dgm:prSet presAssocID="{A72F579A-815F-4730-AEB0-052A4E2EADB2}" presName="gear3srcNode" presStyleLbl="node1" presStyleIdx="2" presStyleCnt="3"/>
      <dgm:spPr/>
      <dgm:t>
        <a:bodyPr/>
        <a:lstStyle/>
        <a:p>
          <a:endParaRPr lang="en-US"/>
        </a:p>
      </dgm:t>
    </dgm:pt>
    <dgm:pt modelId="{F86AD8D8-4A96-48C0-A843-3A718641AD56}" type="pres">
      <dgm:prSet presAssocID="{A72F579A-815F-4730-AEB0-052A4E2EADB2}" presName="gear3dstNode" presStyleLbl="node1" presStyleIdx="2" presStyleCnt="3"/>
      <dgm:spPr/>
      <dgm:t>
        <a:bodyPr/>
        <a:lstStyle/>
        <a:p>
          <a:endParaRPr lang="en-US"/>
        </a:p>
      </dgm:t>
    </dgm:pt>
    <dgm:pt modelId="{1E72715E-7366-4E78-A512-24F37F5D23DC}" type="pres">
      <dgm:prSet presAssocID="{39A3B9F5-08CD-49EE-B590-A9FA60312E8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E287C59-37F8-4A31-B5A2-F56A3CB15957}" type="pres">
      <dgm:prSet presAssocID="{881A9571-C437-40E4-90E1-61734033862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A80456C-D6A1-43C9-80B2-09334D6E033A}" type="pres">
      <dgm:prSet presAssocID="{6B184F14-5261-4D1F-8701-947EAF068BB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Step 3 Title</a:t>
          </a:r>
          <a:endParaRPr lang="en-US" sz="2500" kern="1200" dirty="0"/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accent1">
            <a:shade val="80000"/>
            <a:hueOff val="213834"/>
            <a:satOff val="-21230"/>
            <a:lumOff val="171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Step 2 Title</a:t>
          </a:r>
          <a:endParaRPr lang="en-US" sz="2500" kern="1200" dirty="0"/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accent1">
            <a:shade val="80000"/>
            <a:hueOff val="427667"/>
            <a:satOff val="-42460"/>
            <a:lumOff val="34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Step 1 Title</a:t>
          </a:r>
          <a:endParaRPr lang="en-US" sz="2500" kern="1200" dirty="0"/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213888"/>
            <a:satOff val="-20957"/>
            <a:lumOff val="16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427776"/>
            <a:satOff val="-41914"/>
            <a:lumOff val="3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Numb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8100000">
            <a:off x="5941485" y="6703485"/>
            <a:ext cx="309033" cy="3090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667" smtClean="0">
              <a:solidFill>
                <a:srgbClr val="FFFFFF"/>
              </a:solidFill>
              <a:latin typeface="Roboto Condensed" charset="0"/>
              <a:ea typeface="FontAwesome" charset="0"/>
              <a:cs typeface="FontAwesome" charset="0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22251" y="6256867"/>
            <a:ext cx="383116" cy="38311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667" smtClean="0">
              <a:solidFill>
                <a:srgbClr val="FFFFFF"/>
              </a:solidFill>
              <a:latin typeface="Roboto Condensed" charset="0"/>
              <a:ea typeface="FontAwesome" charset="0"/>
              <a:cs typeface="FontAwesom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0067" y="6265333"/>
            <a:ext cx="609600" cy="36618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1373683" eaLnBrk="1" hangingPunct="1">
              <a:defRPr sz="1333" b="1">
                <a:solidFill>
                  <a:srgbClr val="BFBFBF"/>
                </a:solidFill>
                <a:latin typeface="Roboto Condensed"/>
              </a:defRPr>
            </a:lvl1pPr>
          </a:lstStyle>
          <a:p>
            <a:pPr>
              <a:defRPr/>
            </a:pPr>
            <a:fld id="{CDC22A78-97A6-4256-BFCE-4B92F6F8E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60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Make the most of it</a:t>
            </a:r>
            <a:endParaRPr lang="en-US" cap="none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1" r="23571"/>
          <a:stretch>
            <a:fillRect/>
          </a:stretch>
        </p:blipFill>
        <p:spPr>
          <a:xfrm>
            <a:off x="7299702" y="699"/>
            <a:ext cx="4888800" cy="4745038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9" r="21089"/>
          <a:stretch>
            <a:fillRect/>
          </a:stretch>
        </p:blipFill>
        <p:spPr>
          <a:xfrm>
            <a:off x="1" y="1"/>
            <a:ext cx="4680487" cy="4745736"/>
          </a:xfrm>
        </p:spPr>
      </p:pic>
      <p:pic>
        <p:nvPicPr>
          <p:cNvPr id="37" name="Picture Placeholder 36"/>
          <p:cNvPicPr>
            <a:picLocks noGrp="1" noChangeAspect="1"/>
          </p:cNvPicPr>
          <p:nvPr>
            <p:ph type="pic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6" r="22719" b="5947"/>
          <a:stretch/>
        </p:blipFill>
        <p:spPr>
          <a:xfrm>
            <a:off x="4680488" y="0"/>
            <a:ext cx="2588217" cy="4758804"/>
          </a:xfrm>
        </p:spPr>
      </p:pic>
    </p:spTree>
    <p:extLst>
      <p:ext uri="{BB962C8B-B14F-4D97-AF65-F5344CB8AC3E}">
        <p14:creationId xmlns:p14="http://schemas.microsoft.com/office/powerpoint/2010/main" val="8984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46" y="4937230"/>
            <a:ext cx="11125200" cy="914400"/>
          </a:xfrm>
        </p:spPr>
        <p:txBody>
          <a:bodyPr/>
          <a:lstStyle/>
          <a:p>
            <a:r>
              <a:rPr lang="en-US" cap="none" dirty="0" err="1" smtClean="0"/>
              <a:t>FunSports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043123"/>
            <a:ext cx="11125200" cy="571500"/>
          </a:xfrm>
        </p:spPr>
        <p:txBody>
          <a:bodyPr/>
          <a:lstStyle/>
          <a:p>
            <a:r>
              <a:rPr lang="en-US" dirty="0" smtClean="0"/>
              <a:t>Fun at it’s best</a:t>
            </a:r>
            <a:endParaRPr lang="en-US" dirty="0"/>
          </a:p>
        </p:txBody>
      </p:sp>
      <p:pic>
        <p:nvPicPr>
          <p:cNvPr id="7" name="Picture Placeholder 6" descr="Two people lifting weights" title="Sample Fitness Picture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 title="Sample Fitness Pict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9" name="Picture Placeholder 8" descr="Man and woman running on indoor track" title="Sample Fitness Picture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Kenya is a great sporting nation and is probably best known for her award-winning athletes who scoop several awards at the Olympics and other international </a:t>
            </a:r>
            <a:r>
              <a:rPr lang="en-US" sz="3200" dirty="0" smtClean="0"/>
              <a:t>sporting events worldwide</a:t>
            </a:r>
            <a:r>
              <a:rPr lang="en-US" sz="3200" dirty="0"/>
              <a:t>. However, despite athletics being almost synonymous with Kenyan sports, there is a lot more on offer to the sporting enthusiast. 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Need to bond with family and friends.</a:t>
            </a:r>
          </a:p>
          <a:p>
            <a:r>
              <a:rPr lang="en-US" sz="3200" dirty="0" smtClean="0"/>
              <a:t>Fun events to engage in over the weekends.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5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67" y="1219200"/>
            <a:ext cx="2142067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42" y="1742218"/>
            <a:ext cx="2142067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9551" y="704851"/>
            <a:ext cx="4527549" cy="666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733" b="1" kern="0" dirty="0" smtClean="0">
                <a:solidFill>
                  <a:srgbClr val="4098D4"/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7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Categories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2237" y="3488065"/>
            <a:ext cx="325966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kern="0" dirty="0">
                <a:solidFill>
                  <a:srgbClr val="0070C0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Motor</a:t>
            </a:r>
            <a:r>
              <a:rPr 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 </a:t>
            </a:r>
            <a:r>
              <a:rPr lang="en-US" sz="2800" b="1" kern="0" dirty="0">
                <a:solidFill>
                  <a:srgbClr val="0070C0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Racing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842810" y="4059981"/>
            <a:ext cx="2732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4098D4"/>
                </a:solidFill>
                <a:latin typeface="Candara" panose="020E0502030303020204" pitchFamily="34" charset="0"/>
              </a:rPr>
              <a:t>Bike Racing</a:t>
            </a:r>
          </a:p>
        </p:txBody>
      </p:sp>
      <p:pic>
        <p:nvPicPr>
          <p:cNvPr id="9319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32" y="2555316"/>
            <a:ext cx="2159000" cy="22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57" y="3222388"/>
            <a:ext cx="2135717" cy="22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16900" y="5489339"/>
            <a:ext cx="325966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kern="0" dirty="0">
                <a:solidFill>
                  <a:srgbClr val="4098D4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Water</a:t>
            </a:r>
            <a:r>
              <a:rPr 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 </a:t>
            </a:r>
            <a:r>
              <a:rPr lang="en-US" sz="2800" b="1" kern="0" dirty="0">
                <a:solidFill>
                  <a:srgbClr val="4098D4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Rafting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6078170" y="4843445"/>
            <a:ext cx="3259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1F608B"/>
                </a:solidFill>
                <a:latin typeface="Candara" panose="020E0502030303020204" pitchFamily="34" charset="0"/>
              </a:rPr>
              <a:t>Paint Ball</a:t>
            </a:r>
          </a:p>
        </p:txBody>
      </p:sp>
    </p:spTree>
    <p:extLst>
      <p:ext uri="{BB962C8B-B14F-4D97-AF65-F5344CB8AC3E}">
        <p14:creationId xmlns:p14="http://schemas.microsoft.com/office/powerpoint/2010/main" val="18871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7" b="14151"/>
          <a:stretch/>
        </p:blipFill>
        <p:spPr>
          <a:xfrm>
            <a:off x="1524000" y="3270141"/>
            <a:ext cx="7542508" cy="1472339"/>
          </a:xfr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Gear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6547429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119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FontAwesome</vt:lpstr>
      <vt:lpstr>Roboto</vt:lpstr>
      <vt:lpstr>Roboto Condensed</vt:lpstr>
      <vt:lpstr>Health Fitness 16x9</vt:lpstr>
      <vt:lpstr>Make the most of it</vt:lpstr>
      <vt:lpstr>FunSports</vt:lpstr>
      <vt:lpstr>Background information</vt:lpstr>
      <vt:lpstr>Problem statement</vt:lpstr>
      <vt:lpstr>PowerPoint Presentation</vt:lpstr>
      <vt:lpstr>PowerPoint Presentation</vt:lpstr>
      <vt:lpstr>Two content layout with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2016-10-14T22:13:44Z</dcterms:created>
  <dcterms:modified xsi:type="dcterms:W3CDTF">2016-10-14T23:52:11Z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