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WurNVQfCwqet7WI7oZdaAA8Q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4bcffc0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e14bcffc0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4bcffc0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14bcffc0b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7f74c58e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7f74c58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5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8" name="Google Shape;18;p35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35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35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5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37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9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2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42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7" name="Google Shape;67;p4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3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6" name="Google Shape;76;p4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" name="Google Shape;11;p34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371600" y="1815354"/>
            <a:ext cx="9448800" cy="3227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 sz="3600"/>
              <a:t>STORYTELLING IM KONTEXT VON LIVESTREAMING-EVENTS -</a:t>
            </a:r>
            <a:br>
              <a:rPr lang="de-DE" sz="3600"/>
            </a:br>
            <a:r>
              <a:rPr lang="de-DE" sz="3600"/>
              <a:t>EINE UNTERSUCHUNG AM BEISPIEL DER STUDIO-</a:t>
            </a:r>
            <a:br>
              <a:rPr lang="de-DE" sz="3600"/>
            </a:br>
            <a:r>
              <a:rPr lang="de-DE" sz="3600"/>
              <a:t>/LIVEPRODUKTION ZUM VORLESETAG 2018</a:t>
            </a:r>
            <a:br>
              <a:rPr lang="de-DE"/>
            </a:b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0" y="5622862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de-DE"/>
              <a:t>		   Buket Sacu und Merve Aymergen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371600" y="685800"/>
            <a:ext cx="9601200" cy="113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VORGEHEN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1371600" y="1816925"/>
            <a:ext cx="9601200" cy="405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Es gibt kein Strukturiertes Vorgehen</a:t>
            </a:r>
            <a:endParaRPr/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Einleitung, Hauptteil und Schluss</a:t>
            </a:r>
            <a:endParaRPr/>
          </a:p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Plot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welches Ziel?</a:t>
            </a:r>
            <a:endParaRPr/>
          </a:p>
          <a:p>
            <a:pPr indent="-384048" lvl="0" marL="38404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Laut Werner T. Fuchs gibt es 22 Themen für eine Erzählung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1371600" y="685800"/>
            <a:ext cx="9601200" cy="107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STORYTELLING-MAßNAHMEN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371600" y="1888177"/>
            <a:ext cx="9601200" cy="3979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Abenteuer:</a:t>
            </a:r>
            <a:endParaRPr b="1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sehr populär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Held bekämpft Probleme und Schwierigkeiten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Charakterzüge definieren → Identifikation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Entdeckung:</a:t>
            </a:r>
            <a:endParaRPr b="1"/>
          </a:p>
          <a:p>
            <a:pPr indent="0" lvl="0" marL="38404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Findung von sich selbst</a:t>
            </a:r>
            <a:endParaRPr/>
          </a:p>
          <a:p>
            <a:pPr indent="-38404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neue Lösungswege, Denkweisen oder Handlungsoptionen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1371600" y="685800"/>
            <a:ext cx="9601200" cy="104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STORYTELLING-MAßNAHMEN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1371600" y="1596222"/>
            <a:ext cx="96012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Opfer:</a:t>
            </a:r>
            <a:endParaRPr b="1"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Opferungen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Ziel erreichen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Dilemma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748" lvl="0" marL="384048" rtl="0" algn="l"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Rätsel:</a:t>
            </a:r>
            <a:endParaRPr b="1"/>
          </a:p>
          <a:p>
            <a:pPr indent="0" lvl="0" marL="38404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967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de-DE"/>
              <a:t>Rätsel werden gelöst, Fragen werden beantwortet.</a:t>
            </a:r>
            <a:endParaRPr/>
          </a:p>
          <a:p>
            <a:pPr indent="-3967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de-DE"/>
              <a:t>Rätsel im Fokus und nicht Figuren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1371600" y="685800"/>
            <a:ext cx="9601200" cy="1071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STORYTELLING-MAßNAHMEN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1371600" y="1818300"/>
            <a:ext cx="9601200" cy="4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Rivalität:</a:t>
            </a:r>
            <a:endParaRPr b="1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gleiche Ziele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Hürden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Verlierer:</a:t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Lehre ziehen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1371600" y="685800"/>
            <a:ext cx="9601200" cy="988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WAS IST STUDIO-/LIVEPRODUKTION?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1371600" y="1803975"/>
            <a:ext cx="9601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Produktion von Fernsehprogrammen oder für Social Media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genaue Planung von Anfang bis Ende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wird meistens in einem Studio aufgenommen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mehrere Aufgabengebiete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Produktionsstätte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Fernsehproduktion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Interviews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Live Übertragung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371600" y="685800"/>
            <a:ext cx="10526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UNTERSCHIED ZWISCHEN STUDIOPRODUKTION UND LIVEPRODUKTION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371600" y="2791875"/>
            <a:ext cx="96012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Studioproduktion:</a:t>
            </a:r>
            <a:endParaRPr b="1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individueller Strahlungstag, mit vorproduzierung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Liveproduktion:</a:t>
            </a:r>
            <a:endParaRPr b="1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fester Strahlungstag, ohne vorproduzierung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371600" y="685800"/>
            <a:ext cx="9601200" cy="108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DIE AUFGABENGEBIETE DER STUDIO-/LIVEPRODUKTION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1371600" y="2629625"/>
            <a:ext cx="364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Ablaufregie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Aufnahmeleitung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Außenmoderation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Bildregie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Grafik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Kamera</a:t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5365475" y="2629625"/>
            <a:ext cx="3643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Making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Technisches Department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Reportageteam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Social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Szenenbild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in Bild, das Text, drinnen, Wand, Anzeige enthält.&#10;&#10;Automatisch generierte Beschreibung" id="186" name="Google Shape;186;p17"/>
          <p:cNvPicPr preferRelativeResize="0"/>
          <p:nvPr/>
        </p:nvPicPr>
        <p:blipFill rotWithShape="1">
          <a:blip r:embed="rId3">
            <a:alphaModFix/>
          </a:blip>
          <a:srcRect b="5410" l="-4030" r="4030" t="0"/>
          <a:stretch/>
        </p:blipFill>
        <p:spPr>
          <a:xfrm>
            <a:off x="7960425" y="4521825"/>
            <a:ext cx="4091225" cy="22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DER BEKANNTE ABLAUF DER STUDIO-/LIVEPRODUKTION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Ablaufplan/ Struktur muss erstellt werden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Technische Geräte werden geprüft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Testaufnahmen werden gestartet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Studio wird vorbereitet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Skripte werden geschrieben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in Bild, das Text, drinnen enthält.&#10;&#10;Automatisch generierte Beschreibung"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724163" y="2667063"/>
            <a:ext cx="37909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1371600" y="685800"/>
            <a:ext cx="9601200" cy="90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STORYTELLING UND STUDIO-/LIVEPRODUKTION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Inwieweit ist das Storytelling mit der Studio/Liveproduktion in Verbindung?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96748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de-DE"/>
              <a:t>Publikum leiten und beeinflussen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Aufmerksamkeit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Interesse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Beziehungen aufbauen und verstärken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4bcffc0b_1_2"/>
          <p:cNvSpPr txBox="1"/>
          <p:nvPr>
            <p:ph type="title"/>
          </p:nvPr>
        </p:nvSpPr>
        <p:spPr>
          <a:xfrm>
            <a:off x="1371600" y="685800"/>
            <a:ext cx="96012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STORYTELLING UND STUDIO-/LIVEPRODUKTION</a:t>
            </a:r>
            <a:endParaRPr/>
          </a:p>
        </p:txBody>
      </p:sp>
      <p:sp>
        <p:nvSpPr>
          <p:cNvPr id="205" name="Google Shape;205;ge14bcffc0b_1_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Welche Ziele und Folgen hat das Storytelling bezogen auf die Erreichbarkeit der Zuschauer?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Verbindung aufbauen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Interesse wecken 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an die Geschichte fesseln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Interaktion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Sympathie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/>
          </a:p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INHALTSVERZEICHNIS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1961475"/>
            <a:ext cx="96012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chemeClr val="dk1"/>
                </a:solidFill>
              </a:rPr>
              <a:t>■ Motivation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8000">
                <a:solidFill>
                  <a:schemeClr val="dk1"/>
                </a:solidFill>
              </a:rPr>
              <a:t>■ </a:t>
            </a:r>
            <a:r>
              <a:rPr lang="de-DE" sz="8000">
                <a:solidFill>
                  <a:srgbClr val="191B0E"/>
                </a:solidFill>
              </a:rPr>
              <a:t>Forschungsfrage</a:t>
            </a:r>
            <a:endParaRPr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de-DE" sz="8000">
                <a:solidFill>
                  <a:schemeClr val="dk1"/>
                </a:solidFill>
              </a:rPr>
              <a:t>■ </a:t>
            </a:r>
            <a:r>
              <a:rPr lang="de-DE" sz="8000">
                <a:solidFill>
                  <a:srgbClr val="191B0E"/>
                </a:solidFill>
              </a:rPr>
              <a:t>Was ist Storytelling?</a:t>
            </a:r>
            <a:endParaRPr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de-DE" sz="8000">
                <a:solidFill>
                  <a:srgbClr val="191B0E"/>
                </a:solidFill>
              </a:rPr>
              <a:t>  </a:t>
            </a:r>
            <a:r>
              <a:rPr lang="de-DE" sz="8000">
                <a:solidFill>
                  <a:srgbClr val="191B0E"/>
                </a:solidFill>
              </a:rPr>
              <a:t>	</a:t>
            </a:r>
            <a:r>
              <a:rPr i="1" lang="de-DE" sz="8000">
                <a:solidFill>
                  <a:srgbClr val="191B0E"/>
                </a:solidFill>
              </a:rPr>
              <a:t>- Die verschiedenen Arten von Storytelling</a:t>
            </a:r>
            <a:endParaRPr i="1"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de-DE" sz="8000">
                <a:solidFill>
                  <a:srgbClr val="191B0E"/>
                </a:solidFill>
              </a:rPr>
              <a:t>  	- Vorgehen</a:t>
            </a:r>
            <a:endParaRPr i="1"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de-DE" sz="8000">
                <a:solidFill>
                  <a:schemeClr val="dk1"/>
                </a:solidFill>
              </a:rPr>
              <a:t>■ </a:t>
            </a:r>
            <a:r>
              <a:rPr lang="de-DE" sz="8000">
                <a:solidFill>
                  <a:srgbClr val="191B0E"/>
                </a:solidFill>
              </a:rPr>
              <a:t>Was ist Studio-/Liveproduktion?</a:t>
            </a:r>
            <a:endParaRPr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de-DE" sz="8000">
                <a:solidFill>
                  <a:srgbClr val="191B0E"/>
                </a:solidFill>
              </a:rPr>
              <a:t>  	- </a:t>
            </a:r>
            <a:r>
              <a:rPr i="1" lang="de-DE" sz="8000">
                <a:solidFill>
                  <a:srgbClr val="191B0E"/>
                </a:solidFill>
              </a:rPr>
              <a:t>Unterschied zwischen Studioproduktion und Liveproduktion</a:t>
            </a:r>
            <a:endParaRPr i="1"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de-DE" sz="8000">
                <a:solidFill>
                  <a:srgbClr val="191B0E"/>
                </a:solidFill>
              </a:rPr>
              <a:t>  	- Die Aufgabengebiete im Studio-/Liveproduktion</a:t>
            </a:r>
            <a:endParaRPr i="1" sz="80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i="1" lang="de-DE" sz="8000">
                <a:solidFill>
                  <a:srgbClr val="191B0E"/>
                </a:solidFill>
              </a:rPr>
              <a:t>  	- Der bekannte Ablauf von Studio-/Liveproduktion</a:t>
            </a:r>
            <a:endParaRPr i="1" sz="8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4549"/>
              <a:buNone/>
            </a:pPr>
            <a:r>
              <a:t/>
            </a:r>
            <a:endParaRPr sz="3098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371600" y="685800"/>
            <a:ext cx="9601200" cy="10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THESE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371600" y="1638300"/>
            <a:ext cx="9601200" cy="4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Die Forschungsfrage lautet:  </a:t>
            </a:r>
            <a:endParaRPr b="1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Welches Konzept wir entwickeln können um bei einer Studioproduktion und Livesendung, mehr Klicks in Social Media generieren zu können?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Die Lösung wäre:</a:t>
            </a:r>
            <a:endParaRPr b="1"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Quiz/Spiele/Rätsel einbauen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andere Plattformen nutzen</a:t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371600" y="685800"/>
            <a:ext cx="9601200" cy="10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DAS KONZEPT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371600" y="1818300"/>
            <a:ext cx="9601200" cy="4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Thema Rivalität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Quiz, Fragen, Wettkampf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96748" lvl="0" marL="384048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Reise mit Emotionen, Ehrgeiz, Glücklichkeit und Trauer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Zielgruppe erweitern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verschiedene Literaturen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Teammitglieder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Reichweite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Gewinne und Spenden 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Bibliotheken, Kitas und Schulen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4bcffc0b_1_7"/>
          <p:cNvSpPr txBox="1"/>
          <p:nvPr>
            <p:ph type="title"/>
          </p:nvPr>
        </p:nvSpPr>
        <p:spPr>
          <a:xfrm>
            <a:off x="1371600" y="685800"/>
            <a:ext cx="9601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Wann und wie wird Storytelling in der Studio- und Liveproduktion eingesetzt?</a:t>
            </a:r>
            <a:endParaRPr/>
          </a:p>
        </p:txBody>
      </p:sp>
      <p:sp>
        <p:nvSpPr>
          <p:cNvPr id="223" name="Google Shape;223;ge14bcffc0b_1_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de-DE"/>
              <a:t>Vorproduktion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Werbung durch Zuschauer, Teammitglieder und Veranstalter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84048" lvl="0" marL="384048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de-DE"/>
              <a:t>Im Stream </a:t>
            </a:r>
            <a:endParaRPr b="1"/>
          </a:p>
          <a:p>
            <a:pPr indent="0" lvl="0" marL="384048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Motivationsreden → Beziehung zwischen Teammitglieder und Zuschauer</a:t>
            </a:r>
            <a:endParaRPr/>
          </a:p>
          <a:p>
            <a:pPr indent="-384048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Helden Rolle → Teammitglieder und vereinzelte Zuschauer (Random Prinzip)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371600" y="685800"/>
            <a:ext cx="9601200" cy="100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FAZIT DER THESE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371600" y="1932850"/>
            <a:ext cx="96012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Durch die Maßnahmen, könnten mehr klicks generiert werden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Eine Achterbahn der Gefühle könnten erzeugt werden</a:t>
            </a:r>
            <a:endParaRPr/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Storytelling und Studio-/Livesendung bauen aufeinander auf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Spannende Geschichte 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Beeinflussung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Beziehung aufbauen</a:t>
            </a:r>
            <a:endParaRPr/>
          </a:p>
          <a:p>
            <a:pPr indent="-342900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Aufrufe generieren</a:t>
            </a:r>
            <a:endParaRPr/>
          </a:p>
          <a:p>
            <a:pPr indent="0" lvl="0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7f74c58e8_0_20"/>
          <p:cNvSpPr txBox="1"/>
          <p:nvPr>
            <p:ph type="title"/>
          </p:nvPr>
        </p:nvSpPr>
        <p:spPr>
          <a:xfrm>
            <a:off x="1371600" y="1732400"/>
            <a:ext cx="96012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Vielen Dank!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INHALTSVERZEICHNIS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371600" y="1947553"/>
            <a:ext cx="9601200" cy="3919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Storytelling und Studio-/Livesendung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7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Die Verbindung zwischen Storytelling und Studio-/Livesendung</a:t>
            </a:r>
            <a:endParaRPr/>
          </a:p>
          <a:p>
            <a:pPr indent="-3967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Beeinflussung der Zuschauer</a:t>
            </a:r>
            <a:endParaRPr/>
          </a:p>
          <a:p>
            <a:pPr indent="-3967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Ziele und Folgen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These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Das Konzept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Fazit der These</a:t>
            </a:r>
            <a:endParaRPr/>
          </a:p>
          <a:p>
            <a:pPr indent="0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371600" y="685800"/>
            <a:ext cx="9601200" cy="104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MOTIVATION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371600" y="1995055"/>
            <a:ext cx="9601200" cy="387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Durch das Studium hat sich das Interessenfeld im Medialen Bereich erweitert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Module AVM, Image und Industriefilm und Studioproduktion Livesendung konnten wir mehr Erfahrungen sammeln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Social Media spielt eine große Rolle in unserem Leben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371600" y="685800"/>
            <a:ext cx="9601200" cy="10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FORSCHUNGSFRAGE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1371600" y="2054431"/>
            <a:ext cx="9601200" cy="3812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wissenschaftliche Arbeit befasst sich mit dem Thema: „Storytelling im Kontext von Livestreaming-Events - eine Untersuchung am Beispiel der LiveStudioproduktion zum Vorlesetag 2018“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Die Forschungsfrage hierbei lautet: Welches Konzept wir entwickeln können um bei einer Studioproduktion und Livesendung, mehr Klicks in Social Media generieren zu können?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1371600" y="685800"/>
            <a:ext cx="9601200" cy="952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WAS IST STORYTELLING?</a:t>
            </a:r>
            <a:br>
              <a:rPr lang="de-DE"/>
            </a:b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371600" y="1947150"/>
            <a:ext cx="96012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Methode für die Erzählung von Geschichten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Geschichten: fiktional und nicht fiktional, Vergangenheit, Gegenwart, Zukunft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Reduzierung der Komplexität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Aufnehmen von Fakten und Informationen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Kommunikationsinstrument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Beziehung zwischen Erzähler und Publikum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Identifizierung</a:t>
            </a:r>
            <a:endParaRPr/>
          </a:p>
          <a:p>
            <a:pPr indent="-3713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de-DE"/>
              <a:t>Sympathie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VERSCHIEDENEN ARTEN VON STORYTELLING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371600" y="2171700"/>
            <a:ext cx="96012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Das mündliche Storytelling:</a:t>
            </a:r>
            <a:endParaRPr b="1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Bedeutung, Moral, Perspektive, Ziel ändern durch Wörter, Formulierung, sprachlicher Mittel und Erzählweise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Fokus auf eine Aussage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Lehre und Handlungen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Denkweise, Verhalten und Sichtweise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Kreativität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VERSCHIEDENEN ARTEN VON STORYTELLING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Visual Storytelling:</a:t>
            </a:r>
            <a:endParaRPr b="1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Bilder, Ton und Animation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Harmonie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Zeit und Inhalt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DIE VERSCHIEDENEN ARTEN VON STORYTELLING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de-DE"/>
              <a:t>Digital Storytelling</a:t>
            </a:r>
            <a:endParaRPr b="1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Welche Medien werden verwendet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Komfortabel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Geschichte überalle wieder erkennbar: Header, Hintergrund und Informationsgrafiken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de-DE"/>
              <a:t>Video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schnitt">
  <a:themeElements>
    <a:clrScheme name="Ausschnitt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2021-06-27T01:39:23Z</dcterms:created>
  <dc:creator>Merve Ayse Aymergen (mcinkaya)</dc:creator>
</cp:coreProperties>
</file>