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handoutMasterIdLst>
    <p:handoutMasterId r:id="rId27"/>
  </p:handoutMasterIdLst>
  <p:sldIdLst>
    <p:sldId id="256" r:id="rId2"/>
    <p:sldId id="257" r:id="rId3"/>
    <p:sldId id="258" r:id="rId4"/>
    <p:sldId id="259" r:id="rId5"/>
    <p:sldId id="261" r:id="rId6"/>
    <p:sldId id="260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3" r:id="rId17"/>
    <p:sldId id="274" r:id="rId18"/>
    <p:sldId id="278" r:id="rId19"/>
    <p:sldId id="279" r:id="rId20"/>
    <p:sldId id="280" r:id="rId21"/>
    <p:sldId id="272" r:id="rId22"/>
    <p:sldId id="275" r:id="rId23"/>
    <p:sldId id="276" r:id="rId24"/>
    <p:sldId id="277" r:id="rId25"/>
    <p:sldId id="262" r:id="rId2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1014" y="6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9" d="100"/>
          <a:sy n="89" d="100"/>
        </p:scale>
        <p:origin x="-1842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997B8F-9A1E-437F-96CD-787AE518EEB0}" type="datetimeFigureOut">
              <a:rPr lang="ru-RU" smtClean="0"/>
              <a:t>17.05.2023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7518B9-820E-46F6-B83D-4D3AC3DAD7F7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0144E-2EE9-4D24-BB15-020C64D9191E}" type="datetimeFigureOut">
              <a:rPr lang="ru-RU" smtClean="0"/>
              <a:t>17.05.2023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925BB-B324-4D75-85B9-7D7DF6EFCB19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0144E-2EE9-4D24-BB15-020C64D9191E}" type="datetimeFigureOut">
              <a:rPr lang="ru-RU" smtClean="0"/>
              <a:t>17.05.2023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925BB-B324-4D75-85B9-7D7DF6EFCB1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0144E-2EE9-4D24-BB15-020C64D9191E}" type="datetimeFigureOut">
              <a:rPr lang="ru-RU" smtClean="0"/>
              <a:t>17.05.2023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925BB-B324-4D75-85B9-7D7DF6EFCB1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0144E-2EE9-4D24-BB15-020C64D9191E}" type="datetimeFigureOut">
              <a:rPr lang="ru-RU" smtClean="0"/>
              <a:t>17.05.2023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925BB-B324-4D75-85B9-7D7DF6EFCB1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Полилиния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0144E-2EE9-4D24-BB15-020C64D9191E}" type="datetimeFigureOut">
              <a:rPr lang="ru-RU" smtClean="0"/>
              <a:t>17.05.2023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925BB-B324-4D75-85B9-7D7DF6EFCB19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0144E-2EE9-4D24-BB15-020C64D9191E}" type="datetimeFigureOut">
              <a:rPr lang="ru-RU" smtClean="0"/>
              <a:t>17.05.2023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925BB-B324-4D75-85B9-7D7DF6EFCB1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0144E-2EE9-4D24-BB15-020C64D9191E}" type="datetimeFigureOut">
              <a:rPr lang="ru-RU" smtClean="0"/>
              <a:t>17.05.2023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925BB-B324-4D75-85B9-7D7DF6EFCB1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0144E-2EE9-4D24-BB15-020C64D9191E}" type="datetimeFigureOut">
              <a:rPr lang="ru-RU" smtClean="0"/>
              <a:t>17.05.2023</a:t>
            </a:fld>
            <a:endParaRPr lang="ru-RU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F925BB-B324-4D75-85B9-7D7DF6EFCB19}" type="slidenum">
              <a:rPr lang="ru-RU" smtClean="0"/>
              <a:t>‹#›</a:t>
            </a:fld>
            <a:endParaRPr lang="ru-RU"/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0144E-2EE9-4D24-BB15-020C64D9191E}" type="datetimeFigureOut">
              <a:rPr lang="ru-RU" smtClean="0"/>
              <a:t>17.05.2023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925BB-B324-4D75-85B9-7D7DF6EFCB1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0144E-2EE9-4D24-BB15-020C64D9191E}" type="datetimeFigureOut">
              <a:rPr lang="ru-RU" smtClean="0"/>
              <a:t>17.05.2023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CFF925BB-B324-4D75-85B9-7D7DF6EFCB1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5250144E-2EE9-4D24-BB15-020C64D9191E}" type="datetimeFigureOut">
              <a:rPr lang="ru-RU" smtClean="0"/>
              <a:t>17.05.2023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925BB-B324-4D75-85B9-7D7DF6EFCB1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олилиния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Полилиния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5250144E-2EE9-4D24-BB15-020C64D9191E}" type="datetimeFigureOut">
              <a:rPr lang="ru-RU" smtClean="0"/>
              <a:t>17.05.2023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CFF925BB-B324-4D75-85B9-7D7DF6EFCB19}" type="slidenum">
              <a:rPr lang="ru-RU" smtClean="0"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shade val="40000"/>
                <a:satMod val="150000"/>
              </a:schemeClr>
            </a:gs>
            <a:gs pos="30000">
              <a:schemeClr val="bg2">
                <a:shade val="60000"/>
                <a:satMod val="150000"/>
              </a:schemeClr>
            </a:gs>
            <a:gs pos="100000">
              <a:schemeClr val="bg2">
                <a:tint val="83000"/>
                <a:satMod val="200000"/>
              </a:schemeClr>
            </a:gs>
          </a:gsLst>
          <a:lin ang="130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67544" y="1916832"/>
            <a:ext cx="8175384" cy="3240360"/>
          </a:xfrm>
        </p:spPr>
        <p:txBody>
          <a:bodyPr>
            <a:normAutofit/>
          </a:bodyPr>
          <a:lstStyle/>
          <a:p>
            <a:r>
              <a:rPr lang="ru-RU" sz="3600" dirty="0" smtClean="0"/>
              <a:t>Отчет по учебной практике </a:t>
            </a:r>
            <a:br>
              <a:rPr lang="ru-RU" sz="3600" dirty="0" smtClean="0"/>
            </a:br>
            <a:r>
              <a:rPr lang="ru-RU" sz="3600" dirty="0" smtClean="0"/>
              <a:t>ПМ.02 Осуществление интеграции программных модулей</a:t>
            </a:r>
            <a:endParaRPr lang="ru-RU" sz="36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33050" y="332656"/>
            <a:ext cx="8387422" cy="1800200"/>
          </a:xfrm>
        </p:spPr>
        <p:txBody>
          <a:bodyPr>
            <a:normAutofit/>
          </a:bodyPr>
          <a:lstStyle/>
          <a:p>
            <a:pPr algn="ctr"/>
            <a:r>
              <a:rPr lang="ru-RU" cap="all" dirty="0" smtClean="0"/>
              <a:t>Министерство образования Кировской области</a:t>
            </a:r>
          </a:p>
          <a:p>
            <a:pPr algn="ctr"/>
            <a:r>
              <a:rPr lang="ru-RU" dirty="0" smtClean="0"/>
              <a:t>Кировское областное государственное профессиональное бюджетное учреждение </a:t>
            </a:r>
          </a:p>
          <a:p>
            <a:pPr algn="ctr"/>
            <a:r>
              <a:rPr lang="ru-RU" dirty="0" smtClean="0"/>
              <a:t>«Слободской колледж педагогики и социальных отношений»</a:t>
            </a:r>
          </a:p>
          <a:p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4788024" y="3717033"/>
            <a:ext cx="417646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Студент </a:t>
            </a:r>
            <a:r>
              <a:rPr lang="ru-RU" dirty="0" smtClean="0"/>
              <a:t>Катаргин Никита Андреевич</a:t>
            </a:r>
            <a:endParaRPr lang="ru-RU" dirty="0" smtClean="0"/>
          </a:p>
          <a:p>
            <a:r>
              <a:rPr lang="ru-RU" dirty="0" smtClean="0"/>
              <a:t>Группа 20П-1</a:t>
            </a:r>
          </a:p>
          <a:p>
            <a:r>
              <a:rPr lang="ru-RU" dirty="0" smtClean="0"/>
              <a:t>Специальность 09.02.07 Информационные системы и программирование</a:t>
            </a:r>
          </a:p>
          <a:p>
            <a:r>
              <a:rPr lang="ru-RU" dirty="0" smtClean="0"/>
              <a:t>Руководитель практики от колледжа</a:t>
            </a:r>
          </a:p>
          <a:p>
            <a:r>
              <a:rPr lang="ru-RU" dirty="0" smtClean="0"/>
              <a:t>Вылегжанина Наталья Александровна</a:t>
            </a:r>
          </a:p>
          <a:p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3923928" y="6211669"/>
            <a:ext cx="1656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2022 – 2023 г.</a:t>
            </a:r>
          </a:p>
          <a:p>
            <a:pPr algn="ctr"/>
            <a:endParaRPr lang="ru-RU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UML </a:t>
            </a:r>
            <a:r>
              <a:rPr lang="ru-RU" dirty="0" smtClean="0"/>
              <a:t>Диаграммы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Диаграмма потоков данных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5950" y="2348880"/>
            <a:ext cx="4610100" cy="351472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205194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UML </a:t>
            </a:r>
            <a:r>
              <a:rPr lang="ru-RU" dirty="0" smtClean="0"/>
              <a:t>Диаграммы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Диаграмма развертывания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2611438"/>
            <a:ext cx="6353175" cy="351472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9726331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3970784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UML </a:t>
            </a:r>
            <a:r>
              <a:rPr lang="ru-RU" dirty="0" smtClean="0"/>
              <a:t>Диаграммы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4258816" cy="4525963"/>
          </a:xfrm>
        </p:spPr>
        <p:txBody>
          <a:bodyPr/>
          <a:lstStyle/>
          <a:p>
            <a:r>
              <a:rPr lang="ru-RU" dirty="0"/>
              <a:t>Диаграмма деятельности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4850" y="476672"/>
            <a:ext cx="4311212" cy="610566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8874933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UML </a:t>
            </a:r>
            <a:r>
              <a:rPr lang="ru-RU" dirty="0" smtClean="0"/>
              <a:t>Диаграммы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Диаграмма классов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3140968"/>
            <a:ext cx="6884216" cy="139712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4522431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Демонстрация программы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417638"/>
            <a:ext cx="7467600" cy="4525963"/>
          </a:xfrm>
        </p:spPr>
        <p:txBody>
          <a:bodyPr/>
          <a:lstStyle/>
          <a:p>
            <a:r>
              <a:rPr lang="ru-RU" dirty="0" smtClean="0"/>
              <a:t>Окно авторизации 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2132856"/>
            <a:ext cx="7439025" cy="432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1925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Демонстрация программы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417638"/>
            <a:ext cx="7467600" cy="4525963"/>
          </a:xfrm>
        </p:spPr>
        <p:txBody>
          <a:bodyPr/>
          <a:lstStyle/>
          <a:p>
            <a:r>
              <a:rPr lang="ru-RU" dirty="0" smtClean="0"/>
              <a:t>Окно лаборанта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1988840"/>
            <a:ext cx="7381875" cy="430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0264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Демонстрация программы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417638"/>
            <a:ext cx="7467600" cy="4525963"/>
          </a:xfrm>
        </p:spPr>
        <p:txBody>
          <a:bodyPr/>
          <a:lstStyle/>
          <a:p>
            <a:r>
              <a:rPr lang="ru-RU" dirty="0" smtClean="0"/>
              <a:t>Окно принятия биоматериала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988840"/>
            <a:ext cx="7429500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6013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Демонстрация программы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417638"/>
            <a:ext cx="7467600" cy="4525963"/>
          </a:xfrm>
        </p:spPr>
        <p:txBody>
          <a:bodyPr/>
          <a:lstStyle/>
          <a:p>
            <a:r>
              <a:rPr lang="ru-RU" dirty="0" smtClean="0"/>
              <a:t>Создание штрих-кода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2204864"/>
            <a:ext cx="3505200" cy="398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1245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Демонстрация программы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417638"/>
            <a:ext cx="7467600" cy="4525963"/>
          </a:xfrm>
        </p:spPr>
        <p:txBody>
          <a:bodyPr/>
          <a:lstStyle/>
          <a:p>
            <a:r>
              <a:rPr lang="ru-RU" dirty="0" smtClean="0"/>
              <a:t>Создание Клиента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2546773"/>
            <a:ext cx="6382130" cy="3380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3664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Демонстрация программы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417638"/>
            <a:ext cx="7467600" cy="4525963"/>
          </a:xfrm>
        </p:spPr>
        <p:txBody>
          <a:bodyPr/>
          <a:lstStyle/>
          <a:p>
            <a:r>
              <a:rPr lang="ru-RU" dirty="0" smtClean="0"/>
              <a:t>Создание Клиента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2780928"/>
            <a:ext cx="4680520" cy="2313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733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База практики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1"/>
            <a:ext cx="7467600" cy="2836911"/>
          </a:xfrm>
        </p:spPr>
        <p:txBody>
          <a:bodyPr>
            <a:normAutofit fontScale="77500" lnSpcReduction="20000"/>
          </a:bodyPr>
          <a:lstStyle/>
          <a:p>
            <a:r>
              <a:rPr lang="ru-RU" sz="2000" dirty="0" smtClean="0"/>
              <a:t>Название организации: КОГОПБУ СКПиСО.</a:t>
            </a:r>
          </a:p>
          <a:p>
            <a:r>
              <a:rPr lang="ru-RU" sz="2000" dirty="0" smtClean="0"/>
              <a:t>Контактный адрес: Рождественская ул., 69, Слободской.</a:t>
            </a:r>
          </a:p>
          <a:p>
            <a:r>
              <a:rPr lang="ru-RU" sz="2000" dirty="0" smtClean="0"/>
              <a:t>Номер телефона: +7 (833)624-71-54.</a:t>
            </a:r>
          </a:p>
          <a:p>
            <a:r>
              <a:rPr lang="ru-RU" sz="2000" dirty="0" smtClean="0"/>
              <a:t>Сфера деятельности организации</a:t>
            </a:r>
            <a:r>
              <a:rPr lang="en-US" sz="2000" dirty="0" smtClean="0"/>
              <a:t>: </a:t>
            </a:r>
            <a:r>
              <a:rPr lang="ru-RU" sz="2000" dirty="0" smtClean="0"/>
              <a:t>выполнение работ, оказание услуг в сфере образования.</a:t>
            </a:r>
          </a:p>
          <a:p>
            <a:r>
              <a:rPr lang="ru-RU" sz="2000" dirty="0" smtClean="0"/>
              <a:t>ФИО программиста: Выдрин Семён Тамазович, Шихов Константин Сергеевич</a:t>
            </a:r>
          </a:p>
          <a:p>
            <a:r>
              <a:rPr lang="ru-RU" sz="2000" dirty="0" smtClean="0"/>
              <a:t>Должностные обязанности: осуществляет руководство отделением многопрофильного колледжа, организует текущее и перспективное планирование его деятельности.</a:t>
            </a:r>
          </a:p>
          <a:p>
            <a:r>
              <a:rPr lang="ru-RU" sz="2000" dirty="0" smtClean="0"/>
              <a:t>Наименование используемых программ: </a:t>
            </a:r>
            <a:r>
              <a:rPr lang="en-US" sz="2000" dirty="0" smtClean="0"/>
              <a:t>SQL, Visio, Visual Studio, PowerPoint, Microsoft Word, Microsoft Excel. </a:t>
            </a:r>
            <a:endParaRPr lang="ru-RU" sz="2000" dirty="0" smtClean="0"/>
          </a:p>
        </p:txBody>
      </p:sp>
      <p:pic>
        <p:nvPicPr>
          <p:cNvPr id="1026" name="Picture 2" descr="C:\Users\Admin\Downloads\пед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55976" y="4581128"/>
            <a:ext cx="2788404" cy="18002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2195736" y="4581128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Фото колледжа:</a:t>
            </a:r>
            <a:endParaRPr lang="ru-RU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Демонстрация программы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417638"/>
            <a:ext cx="7467600" cy="4525963"/>
          </a:xfrm>
        </p:spPr>
        <p:txBody>
          <a:bodyPr/>
          <a:lstStyle/>
          <a:p>
            <a:r>
              <a:rPr lang="ru-RU" dirty="0" smtClean="0"/>
              <a:t>Просмотр клиентов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1760" y="2780928"/>
            <a:ext cx="4085803" cy="2351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1412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Демонстрация программы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417638"/>
            <a:ext cx="7467600" cy="4525963"/>
          </a:xfrm>
        </p:spPr>
        <p:txBody>
          <a:bodyPr/>
          <a:lstStyle/>
          <a:p>
            <a:r>
              <a:rPr lang="ru-RU" dirty="0" smtClean="0"/>
              <a:t>Реализация ограничения доступа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8615" y="2852936"/>
            <a:ext cx="6231483" cy="2644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168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Демонстрация программы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417638"/>
            <a:ext cx="7467600" cy="4525963"/>
          </a:xfrm>
        </p:spPr>
        <p:txBody>
          <a:bodyPr/>
          <a:lstStyle/>
          <a:p>
            <a:r>
              <a:rPr lang="ru-RU" dirty="0" smtClean="0"/>
              <a:t>Реализация ограничения доступа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5856" y="2586534"/>
            <a:ext cx="2496666" cy="2797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2944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Демонстрация программы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417638"/>
            <a:ext cx="7467600" cy="4525963"/>
          </a:xfrm>
        </p:spPr>
        <p:txBody>
          <a:bodyPr/>
          <a:lstStyle/>
          <a:p>
            <a:r>
              <a:rPr lang="ru-RU" dirty="0" smtClean="0"/>
              <a:t>Реализация ограничения доступа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2780928"/>
            <a:ext cx="7157644" cy="2630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7696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Демонстрация программы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417638"/>
            <a:ext cx="7467600" cy="4525963"/>
          </a:xfrm>
        </p:spPr>
        <p:txBody>
          <a:bodyPr/>
          <a:lstStyle/>
          <a:p>
            <a:r>
              <a:rPr lang="ru-RU" dirty="0" smtClean="0"/>
              <a:t>Реализация ограничения доступа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986" y="2852936"/>
            <a:ext cx="6829814" cy="2702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5655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План практики</a:t>
            </a: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340769"/>
            <a:ext cx="3961077" cy="2664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3573016"/>
            <a:ext cx="3744416" cy="310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Рабочее место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4509120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Фото рабочего места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4860032" y="1340768"/>
            <a:ext cx="3096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Характеристики компьютера: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860032" y="1988840"/>
            <a:ext cx="36724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ru-RU" dirty="0" smtClean="0"/>
              <a:t>Процессор: </a:t>
            </a:r>
            <a:r>
              <a:rPr lang="en-US" dirty="0" err="1" smtClean="0"/>
              <a:t>i</a:t>
            </a:r>
            <a:r>
              <a:rPr lang="ru-RU" dirty="0" smtClean="0"/>
              <a:t>5</a:t>
            </a:r>
            <a:r>
              <a:rPr lang="en-US" dirty="0" smtClean="0"/>
              <a:t>-</a:t>
            </a:r>
            <a:r>
              <a:rPr lang="ru-RU" dirty="0" smtClean="0"/>
              <a:t>104</a:t>
            </a:r>
            <a:r>
              <a:rPr lang="en-US" dirty="0" smtClean="0"/>
              <a:t>00</a:t>
            </a:r>
            <a:endParaRPr lang="ru-RU" dirty="0" smtClean="0"/>
          </a:p>
          <a:p>
            <a:pPr>
              <a:buFont typeface="Arial" pitchFamily="34" charset="0"/>
              <a:buChar char="•"/>
            </a:pPr>
            <a:r>
              <a:rPr lang="ru-RU" dirty="0" smtClean="0"/>
              <a:t>Видеокарта: </a:t>
            </a:r>
            <a:r>
              <a:rPr lang="en-US" dirty="0" smtClean="0"/>
              <a:t>RTX 3050</a:t>
            </a:r>
            <a:endParaRPr lang="ru-RU" dirty="0" smtClean="0"/>
          </a:p>
          <a:p>
            <a:pPr>
              <a:buFont typeface="Arial" pitchFamily="34" charset="0"/>
              <a:buChar char="•"/>
            </a:pPr>
            <a:r>
              <a:rPr lang="ru-RU" dirty="0" smtClean="0"/>
              <a:t>ОЗУ:</a:t>
            </a:r>
            <a:r>
              <a:rPr lang="en-US" dirty="0" smtClean="0"/>
              <a:t> </a:t>
            </a:r>
            <a:r>
              <a:rPr lang="en-US" dirty="0" smtClean="0"/>
              <a:t>16Gb</a:t>
            </a:r>
            <a:endParaRPr lang="ru-RU" dirty="0" smtClean="0"/>
          </a:p>
          <a:p>
            <a:pPr>
              <a:buFont typeface="Arial" pitchFamily="34" charset="0"/>
              <a:buChar char="•"/>
            </a:pPr>
            <a:r>
              <a:rPr lang="ru-RU" dirty="0" smtClean="0"/>
              <a:t>Память:</a:t>
            </a:r>
            <a:r>
              <a:rPr lang="en-US" dirty="0" smtClean="0"/>
              <a:t> </a:t>
            </a:r>
            <a:r>
              <a:rPr lang="en-US" dirty="0" smtClean="0"/>
              <a:t>3TB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ru-RU" dirty="0" smtClean="0"/>
              <a:t>Установлена </a:t>
            </a:r>
            <a:r>
              <a:rPr lang="en-US" dirty="0" smtClean="0"/>
              <a:t>Windows </a:t>
            </a:r>
            <a:r>
              <a:rPr lang="en-US" dirty="0" smtClean="0"/>
              <a:t>11</a:t>
            </a:r>
            <a:endParaRPr lang="ru-RU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4932040" y="3717032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Переферия: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4860032" y="4149080"/>
            <a:ext cx="30963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ru-RU" dirty="0" smtClean="0"/>
              <a:t>Монитор: </a:t>
            </a:r>
            <a:r>
              <a:rPr lang="en-US" dirty="0" smtClean="0"/>
              <a:t>BENQ</a:t>
            </a:r>
            <a:endParaRPr lang="ru-RU" dirty="0" smtClean="0"/>
          </a:p>
          <a:p>
            <a:pPr>
              <a:buFont typeface="Arial" pitchFamily="34" charset="0"/>
              <a:buChar char="•"/>
            </a:pPr>
            <a:r>
              <a:rPr lang="ru-RU" dirty="0" smtClean="0"/>
              <a:t>Мышь:</a:t>
            </a:r>
            <a:r>
              <a:rPr lang="en-US" dirty="0" smtClean="0"/>
              <a:t> Logitech</a:t>
            </a:r>
            <a:endParaRPr lang="ru-RU" dirty="0" smtClean="0"/>
          </a:p>
          <a:p>
            <a:pPr>
              <a:buFont typeface="Arial" pitchFamily="34" charset="0"/>
              <a:buChar char="•"/>
            </a:pPr>
            <a:r>
              <a:rPr lang="ru-RU" dirty="0" smtClean="0"/>
              <a:t>Клавиатура:</a:t>
            </a:r>
            <a:r>
              <a:rPr lang="en-US" dirty="0" smtClean="0"/>
              <a:t> </a:t>
            </a:r>
            <a:r>
              <a:rPr lang="en-US" dirty="0" smtClean="0"/>
              <a:t>Genius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021"/>
          <a:stretch/>
        </p:blipFill>
        <p:spPr>
          <a:xfrm>
            <a:off x="425624" y="1417638"/>
            <a:ext cx="3064773" cy="303399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Риски практики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7544" y="2564904"/>
            <a:ext cx="6480720" cy="3528392"/>
          </a:xfrm>
        </p:spPr>
        <p:txBody>
          <a:bodyPr>
            <a:normAutofit lnSpcReduction="10000"/>
          </a:bodyPr>
          <a:lstStyle/>
          <a:p>
            <a:pPr algn="just"/>
            <a:r>
              <a:rPr lang="ru-RU" dirty="0" smtClean="0"/>
              <a:t>Во время прохождения практики в КОГОПБУ СКПиСО возникли риски при работе с приложением </a:t>
            </a:r>
            <a:r>
              <a:rPr lang="en-US" dirty="0" smtClean="0"/>
              <a:t>“Visual Studio”</a:t>
            </a:r>
            <a:r>
              <a:rPr lang="ru-RU" dirty="0" smtClean="0"/>
              <a:t>. Не </a:t>
            </a:r>
            <a:r>
              <a:rPr lang="ru-RU" dirty="0" smtClean="0"/>
              <a:t>было</a:t>
            </a:r>
            <a:r>
              <a:rPr lang="en-US" dirty="0" smtClean="0"/>
              <a:t> </a:t>
            </a:r>
            <a:r>
              <a:rPr lang="ru-RU" dirty="0" smtClean="0"/>
              <a:t>необходимых библиотек, </a:t>
            </a:r>
            <a:r>
              <a:rPr lang="ru-RU" dirty="0" smtClean="0"/>
              <a:t>и мне пришлось </a:t>
            </a:r>
            <a:r>
              <a:rPr lang="ru-RU" dirty="0" smtClean="0"/>
              <a:t>устанавливать </a:t>
            </a:r>
            <a:r>
              <a:rPr lang="ru-RU" dirty="0" smtClean="0"/>
              <a:t>их для </a:t>
            </a:r>
            <a:r>
              <a:rPr lang="ru-RU" dirty="0" smtClean="0"/>
              <a:t>продолжения </a:t>
            </a:r>
            <a:r>
              <a:rPr lang="ru-RU" dirty="0" smtClean="0"/>
              <a:t>работы в данной программы. 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1484784"/>
            <a:ext cx="2257425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35897" y="1484784"/>
            <a:ext cx="1412826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UML </a:t>
            </a:r>
            <a:r>
              <a:rPr lang="ru-RU" dirty="0" smtClean="0"/>
              <a:t>Диаграммы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Диаграмма вариантов использования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2204864"/>
            <a:ext cx="6872847" cy="44731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UML </a:t>
            </a:r>
            <a:r>
              <a:rPr lang="ru-RU" dirty="0" smtClean="0"/>
              <a:t>Диаграммы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Диаграмма последовательности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2587" y="2204864"/>
            <a:ext cx="5076825" cy="41719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9462610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UML </a:t>
            </a:r>
            <a:r>
              <a:rPr lang="ru-RU" dirty="0" smtClean="0"/>
              <a:t>Диаграммы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Диаграмма кооперации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021" y="2348880"/>
            <a:ext cx="7784547" cy="343807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6885839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UML </a:t>
            </a:r>
            <a:r>
              <a:rPr lang="ru-RU" dirty="0" smtClean="0"/>
              <a:t>Диаграммы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2890664" cy="4525963"/>
          </a:xfrm>
        </p:spPr>
        <p:txBody>
          <a:bodyPr/>
          <a:lstStyle/>
          <a:p>
            <a:r>
              <a:rPr lang="ru-RU" dirty="0"/>
              <a:t>Диаграмма компонентов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7864" y="1417638"/>
            <a:ext cx="5688632" cy="520124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876729173"/>
      </p:ext>
    </p:extLst>
  </p:cSld>
  <p:clrMapOvr>
    <a:masterClrMapping/>
  </p:clrMapOvr>
</p:sld>
</file>

<file path=ppt/theme/theme1.xml><?xml version="1.0" encoding="utf-8"?>
<a:theme xmlns:a="http://schemas.openxmlformats.org/drawingml/2006/main" name="Техническая">
  <a:themeElements>
    <a:clrScheme name="Техническая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Техническая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Техническая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203</TotalTime>
  <Words>302</Words>
  <Application>Microsoft Office PowerPoint</Application>
  <PresentationFormat>Экран (4:3)</PresentationFormat>
  <Paragraphs>73</Paragraphs>
  <Slides>25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25</vt:i4>
      </vt:variant>
    </vt:vector>
  </HeadingPairs>
  <TitlesOfParts>
    <vt:vector size="30" baseType="lpstr">
      <vt:lpstr>Arial</vt:lpstr>
      <vt:lpstr>Calibri</vt:lpstr>
      <vt:lpstr>Franklin Gothic Book</vt:lpstr>
      <vt:lpstr>Wingdings 2</vt:lpstr>
      <vt:lpstr>Техническая</vt:lpstr>
      <vt:lpstr>Отчет по учебной практике  ПМ.02 Осуществление интеграции программных модулей</vt:lpstr>
      <vt:lpstr>База практики</vt:lpstr>
      <vt:lpstr>План практики</vt:lpstr>
      <vt:lpstr>Рабочее место</vt:lpstr>
      <vt:lpstr>Риски практики</vt:lpstr>
      <vt:lpstr>UML Диаграммы </vt:lpstr>
      <vt:lpstr>UML Диаграммы </vt:lpstr>
      <vt:lpstr>UML Диаграммы </vt:lpstr>
      <vt:lpstr>UML Диаграммы </vt:lpstr>
      <vt:lpstr>UML Диаграммы </vt:lpstr>
      <vt:lpstr>UML Диаграммы </vt:lpstr>
      <vt:lpstr>UML Диаграммы </vt:lpstr>
      <vt:lpstr>UML Диаграммы </vt:lpstr>
      <vt:lpstr>Демонстрация программы</vt:lpstr>
      <vt:lpstr>Демонстрация программы</vt:lpstr>
      <vt:lpstr>Демонстрация программы</vt:lpstr>
      <vt:lpstr>Демонстрация программы</vt:lpstr>
      <vt:lpstr>Демонстрация программы</vt:lpstr>
      <vt:lpstr>Демонстрация программы</vt:lpstr>
      <vt:lpstr>Демонстрация программы</vt:lpstr>
      <vt:lpstr>Демонстрация программы</vt:lpstr>
      <vt:lpstr>Демонстрация программы</vt:lpstr>
      <vt:lpstr>Демонстрация программы</vt:lpstr>
      <vt:lpstr>Демонстрация программы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Отчет по учебной практике  ПМ.02 Осуществление интеграции программных модулей</dc:title>
  <dc:creator>Admin</dc:creator>
  <cp:lastModifiedBy>Mercedes Benz</cp:lastModifiedBy>
  <cp:revision>18</cp:revision>
  <dcterms:created xsi:type="dcterms:W3CDTF">2023-05-12T11:02:49Z</dcterms:created>
  <dcterms:modified xsi:type="dcterms:W3CDTF">2023-05-17T10:07:09Z</dcterms:modified>
</cp:coreProperties>
</file>