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1" r:id="rId6"/>
    <p:sldId id="283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80" r:id="rId19"/>
    <p:sldId id="274" r:id="rId20"/>
    <p:sldId id="278" r:id="rId21"/>
    <p:sldId id="279" r:id="rId22"/>
    <p:sldId id="272" r:id="rId23"/>
    <p:sldId id="275" r:id="rId24"/>
    <p:sldId id="276" r:id="rId25"/>
    <p:sldId id="277" r:id="rId26"/>
    <p:sldId id="281" r:id="rId27"/>
    <p:sldId id="282" r:id="rId28"/>
    <p:sldId id="262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18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B8F-9A1E-437F-96CD-787AE518EEB0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518B9-820E-46F6-B83D-4D3AC3DAD7F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50144E-2EE9-4D24-BB15-020C64D9191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50144E-2EE9-4D24-BB15-020C64D9191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ercik43/UchebnayaPracticaPM02/tree/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shade val="40000"/>
                <a:satMod val="150000"/>
              </a:schemeClr>
            </a:gs>
            <a:gs pos="30000">
              <a:schemeClr val="bg2">
                <a:shade val="60000"/>
                <a:satMod val="150000"/>
              </a:schemeClr>
            </a:gs>
            <a:gs pos="100000">
              <a:schemeClr val="bg2">
                <a:tint val="83000"/>
                <a:satMod val="200000"/>
              </a:schemeClr>
            </a:gs>
          </a:gsLst>
          <a:lin ang="1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916832"/>
            <a:ext cx="8175384" cy="324036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Отчет по учебной практике </a:t>
            </a:r>
            <a:br>
              <a:rPr lang="ru-RU" sz="3600" dirty="0" smtClean="0"/>
            </a:br>
            <a:r>
              <a:rPr lang="ru-RU" sz="3600" dirty="0" smtClean="0"/>
              <a:t>ПМ.02 Осуществление интеграции программных модулей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3050" y="332656"/>
            <a:ext cx="8387422" cy="1800200"/>
          </a:xfrm>
        </p:spPr>
        <p:txBody>
          <a:bodyPr>
            <a:normAutofit/>
          </a:bodyPr>
          <a:lstStyle/>
          <a:p>
            <a:pPr algn="ctr"/>
            <a:r>
              <a:rPr lang="ru-RU" cap="all" dirty="0" smtClean="0"/>
              <a:t>Министерство образования Кировской области</a:t>
            </a:r>
          </a:p>
          <a:p>
            <a:pPr algn="ctr"/>
            <a:r>
              <a:rPr lang="ru-RU" dirty="0" smtClean="0"/>
              <a:t>Кировское областное государственное профессиональное бюджетное учреждение </a:t>
            </a:r>
          </a:p>
          <a:p>
            <a:pPr algn="ctr"/>
            <a:r>
              <a:rPr lang="ru-RU" dirty="0" smtClean="0"/>
              <a:t>«Слободской колледж педагогики и социальных отношений»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3717033"/>
            <a:ext cx="4176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Студент Катаргин Никита Андреевич</a:t>
            </a:r>
          </a:p>
          <a:p>
            <a:r>
              <a:rPr lang="ru-RU" dirty="0" smtClean="0"/>
              <a:t>Группа 20П-1</a:t>
            </a:r>
          </a:p>
          <a:p>
            <a:r>
              <a:rPr lang="ru-RU" dirty="0" smtClean="0"/>
              <a:t>Специальность 09.02.07 Информационные системы и программирование</a:t>
            </a:r>
          </a:p>
          <a:p>
            <a:r>
              <a:rPr lang="ru-RU" dirty="0" smtClean="0"/>
              <a:t>Руководитель практики от колледжа</a:t>
            </a:r>
          </a:p>
          <a:p>
            <a:r>
              <a:rPr lang="ru-RU" dirty="0" smtClean="0"/>
              <a:t>Вылегжанина Наталья Александровна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621166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2022 – 2023 г.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525963"/>
          </a:xfrm>
        </p:spPr>
        <p:txBody>
          <a:bodyPr/>
          <a:lstStyle/>
          <a:p>
            <a:r>
              <a:rPr lang="ru-RU" dirty="0" smtClean="0"/>
              <a:t>Диаграмма компонентов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417638"/>
            <a:ext cx="5688632" cy="52012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672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потоков данных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348880"/>
            <a:ext cx="4610100" cy="3514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519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развертывания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611438"/>
            <a:ext cx="6353175" cy="3514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263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078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ru-RU" dirty="0"/>
              <a:t>Диаграмма деятельности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50" y="476672"/>
            <a:ext cx="4311212" cy="6105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8749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140968"/>
            <a:ext cx="6884216" cy="13971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224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Окно авторизации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74390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9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Окно лаборанта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88840"/>
            <a:ext cx="73818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26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Окно принятия биоматериала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7429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0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Просмотр клиентов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780928"/>
            <a:ext cx="4085803" cy="23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41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Создание штрих-кода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04864"/>
            <a:ext cx="35052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2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практики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836911"/>
          </a:xfrm>
        </p:spPr>
        <p:txBody>
          <a:bodyPr>
            <a:normAutofit fontScale="77500" lnSpcReduction="20000"/>
          </a:bodyPr>
          <a:lstStyle/>
          <a:p>
            <a:r>
              <a:rPr lang="ru-RU" sz="2000" dirty="0" smtClean="0"/>
              <a:t>Название организации: КОГОПБУ СКПиСО.</a:t>
            </a:r>
          </a:p>
          <a:p>
            <a:r>
              <a:rPr lang="ru-RU" sz="2000" dirty="0" smtClean="0"/>
              <a:t>Контактный адрес: Рождественская ул., 69, Слободской.</a:t>
            </a:r>
          </a:p>
          <a:p>
            <a:r>
              <a:rPr lang="ru-RU" sz="2000" dirty="0" smtClean="0"/>
              <a:t>Номер телефона: +7 (833)624-71-54.</a:t>
            </a:r>
          </a:p>
          <a:p>
            <a:r>
              <a:rPr lang="ru-RU" sz="2000" dirty="0" smtClean="0"/>
              <a:t>Сфера деятельности организации</a:t>
            </a:r>
            <a:r>
              <a:rPr lang="en-US" sz="2000" dirty="0" smtClean="0"/>
              <a:t>: </a:t>
            </a:r>
            <a:r>
              <a:rPr lang="ru-RU" sz="2000" dirty="0" smtClean="0"/>
              <a:t>выполнение работ, оказание услуг в сфере образования.</a:t>
            </a:r>
          </a:p>
          <a:p>
            <a:r>
              <a:rPr lang="ru-RU" sz="2000" dirty="0" smtClean="0"/>
              <a:t>ФИО программиста: Выдрин Семён Тамазович, Шихов Константин Сергеевич</a:t>
            </a:r>
          </a:p>
          <a:p>
            <a:r>
              <a:rPr lang="ru-RU" sz="2000" dirty="0" smtClean="0"/>
              <a:t>Должностные обязанности: осуществляет руководство отделением многопрофильного колледжа, организует текущее и перспективное планирование его деятельности.</a:t>
            </a:r>
          </a:p>
          <a:p>
            <a:r>
              <a:rPr lang="ru-RU" sz="2000" dirty="0" smtClean="0"/>
              <a:t>Наименование используемых программ: </a:t>
            </a:r>
            <a:r>
              <a:rPr lang="en-US" sz="2000" dirty="0" smtClean="0"/>
              <a:t>SQL, Visio, Visual Studio, PowerPoint, Microsoft Word, Microsoft Excel. </a:t>
            </a:r>
            <a:endParaRPr lang="ru-RU" sz="2000" dirty="0" smtClean="0"/>
          </a:p>
        </p:txBody>
      </p:sp>
      <p:pic>
        <p:nvPicPr>
          <p:cNvPr id="1026" name="Picture 2" descr="C:\Users\Admin\Downloads\пе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581128"/>
            <a:ext cx="2788404" cy="180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95736" y="45811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Фото колледжа: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Создание Клиента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46773"/>
            <a:ext cx="6382130" cy="338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66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Создание Клиента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80928"/>
            <a:ext cx="4680520" cy="23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33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Реализация ограничения доступа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15" y="2852936"/>
            <a:ext cx="6231483" cy="26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Реализация ограничения доступа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586534"/>
            <a:ext cx="2496666" cy="279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94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Реализация ограничения доступа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80928"/>
            <a:ext cx="7157644" cy="26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69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Реализация ограничения доступа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86" y="2852936"/>
            <a:ext cx="6829814" cy="270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65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ru-RU" dirty="0"/>
              <a:t>тест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Unit </a:t>
            </a:r>
            <a:r>
              <a:rPr lang="ru-RU" dirty="0" smtClean="0"/>
              <a:t>теста и тестирование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27" y="2204864"/>
            <a:ext cx="5028216" cy="2808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933056"/>
            <a:ext cx="6223265" cy="2519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0637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TestCase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3394720" cy="4525963"/>
          </a:xfrm>
        </p:spPr>
        <p:txBody>
          <a:bodyPr/>
          <a:lstStyle/>
          <a:p>
            <a:r>
              <a:rPr lang="ru-RU" dirty="0" smtClean="0"/>
              <a:t>Создание и заполнение </a:t>
            </a:r>
            <a:r>
              <a:rPr lang="en-US" dirty="0" err="1" smtClean="0"/>
              <a:t>TestCase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38" y="1196752"/>
            <a:ext cx="4942957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24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780928"/>
            <a:ext cx="8507288" cy="1828800"/>
          </a:xfrm>
        </p:spPr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ru-RU" dirty="0"/>
              <a:t>В процессе прохождения практики я закрепил знания и умения в интеграции программных </a:t>
            </a:r>
            <a:r>
              <a:rPr lang="ru-RU" dirty="0" smtClean="0"/>
              <a:t>модулей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практики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9"/>
            <a:ext cx="396107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573016"/>
            <a:ext cx="3744416" cy="310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Рабочее место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5091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Фото рабочего места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134076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Характеристики компьютера: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1988840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Процессор: </a:t>
            </a:r>
            <a:r>
              <a:rPr lang="en-US" dirty="0" err="1" smtClean="0"/>
              <a:t>i</a:t>
            </a:r>
            <a:r>
              <a:rPr lang="ru-RU" dirty="0" smtClean="0"/>
              <a:t>5</a:t>
            </a:r>
            <a:r>
              <a:rPr lang="en-US" dirty="0" smtClean="0"/>
              <a:t>-</a:t>
            </a:r>
            <a:r>
              <a:rPr lang="ru-RU" dirty="0" smtClean="0"/>
              <a:t>104</a:t>
            </a:r>
            <a:r>
              <a:rPr lang="en-US" dirty="0" smtClean="0"/>
              <a:t>00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Видеокарта: </a:t>
            </a:r>
            <a:r>
              <a:rPr lang="en-US" dirty="0" smtClean="0"/>
              <a:t>RTX 3050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ОЗУ:</a:t>
            </a:r>
            <a:r>
              <a:rPr lang="en-US" dirty="0" smtClean="0"/>
              <a:t> 16Gb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Память:</a:t>
            </a:r>
            <a:r>
              <a:rPr lang="en-US" dirty="0" smtClean="0"/>
              <a:t> 3TB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Установлена </a:t>
            </a:r>
            <a:r>
              <a:rPr lang="en-US" dirty="0" smtClean="0"/>
              <a:t>Windows 11</a:t>
            </a:r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932040" y="37170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Переферия: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4149080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Монитор: </a:t>
            </a:r>
            <a:r>
              <a:rPr lang="en-US" dirty="0" smtClean="0"/>
              <a:t>BENQ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Мышь:</a:t>
            </a:r>
            <a:r>
              <a:rPr lang="en-US" dirty="0" smtClean="0"/>
              <a:t> Logitech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Клавиатура:</a:t>
            </a:r>
            <a:r>
              <a:rPr lang="en-US" dirty="0" smtClean="0"/>
              <a:t> Genius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1"/>
          <a:stretch/>
        </p:blipFill>
        <p:spPr>
          <a:xfrm>
            <a:off x="425624" y="1417638"/>
            <a:ext cx="3064773" cy="3033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Риски практики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564904"/>
            <a:ext cx="6480720" cy="352839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Во время прохождения практики в КОГОПБУ СКПиСО возникли риски при работе с приложением </a:t>
            </a:r>
            <a:r>
              <a:rPr lang="en-US" dirty="0" smtClean="0"/>
              <a:t>“Visual Studio”</a:t>
            </a:r>
            <a:r>
              <a:rPr lang="ru-RU" dirty="0" smtClean="0"/>
              <a:t>. Не было</a:t>
            </a:r>
            <a:r>
              <a:rPr lang="en-US" dirty="0" smtClean="0"/>
              <a:t> </a:t>
            </a:r>
            <a:r>
              <a:rPr lang="ru-RU" dirty="0" smtClean="0"/>
              <a:t>необходимых библиотек, и мне пришлось устанавливать их для продолжения работы в данной программы.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7" y="1484784"/>
            <a:ext cx="141282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GitHub </a:t>
            </a:r>
            <a:r>
              <a:rPr lang="ru-RU" dirty="0" smtClean="0"/>
              <a:t>работа с программой контроля версий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33611" y="1669666"/>
            <a:ext cx="8219256" cy="859234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ru-RU" dirty="0"/>
              <a:t>ежедневно выгладывал новые версии или </a:t>
            </a:r>
            <a:r>
              <a:rPr lang="ru-RU" dirty="0" smtClean="0"/>
              <a:t>изменения </a:t>
            </a:r>
            <a:r>
              <a:rPr lang="ru-RU" dirty="0"/>
              <a:t>моего </a:t>
            </a:r>
            <a:r>
              <a:rPr lang="ru-RU" dirty="0" smtClean="0"/>
              <a:t>приложения</a:t>
            </a:r>
            <a:br>
              <a:rPr lang="ru-RU" dirty="0" smtClean="0"/>
            </a:br>
            <a:r>
              <a:rPr lang="ru-RU" dirty="0" smtClean="0"/>
              <a:t>Ссылка на </a:t>
            </a:r>
            <a:r>
              <a:rPr lang="en-US" dirty="0" smtClean="0"/>
              <a:t>GitHub </a:t>
            </a:r>
            <a:r>
              <a:rPr lang="en-US" dirty="0" smtClean="0">
                <a:hlinkClick r:id="rId2"/>
              </a:rPr>
              <a:t>https://github.com/Mercik43/UchebnayaPracticaPM02/tree/3</a:t>
            </a:r>
            <a:endParaRPr lang="ru-RU" dirty="0" smtClean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0928"/>
            <a:ext cx="6483350" cy="37129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7088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04864"/>
            <a:ext cx="6872847" cy="4473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2204864"/>
            <a:ext cx="5076825" cy="4171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626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кооперации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21" y="2348880"/>
            <a:ext cx="7784547" cy="34380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885839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349</Words>
  <Application>Microsoft Office PowerPoint</Application>
  <PresentationFormat>Экран (4:3)</PresentationFormat>
  <Paragraphs>80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Franklin Gothic Book</vt:lpstr>
      <vt:lpstr>Wingdings 2</vt:lpstr>
      <vt:lpstr>Техническая</vt:lpstr>
      <vt:lpstr>Отчет по учебной практике  ПМ.02 Осуществление интеграции программных модулей</vt:lpstr>
      <vt:lpstr>База практики</vt:lpstr>
      <vt:lpstr>План практики</vt:lpstr>
      <vt:lpstr>Рабочее место</vt:lpstr>
      <vt:lpstr>Риски практики</vt:lpstr>
      <vt:lpstr>GitHub работа с программой контроля версий 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Unit тест</vt:lpstr>
      <vt:lpstr>TestCase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практике  ПМ.02 Осуществление интеграции программных модулей</dc:title>
  <dc:creator>Admin</dc:creator>
  <cp:lastModifiedBy>Mercedes Benz</cp:lastModifiedBy>
  <cp:revision>29</cp:revision>
  <dcterms:created xsi:type="dcterms:W3CDTF">2023-05-12T11:02:49Z</dcterms:created>
  <dcterms:modified xsi:type="dcterms:W3CDTF">2023-05-19T05:45:23Z</dcterms:modified>
</cp:coreProperties>
</file>