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5" r:id="rId10"/>
    <p:sldId id="264" r:id="rId11"/>
    <p:sldId id="266" r:id="rId12"/>
    <p:sldId id="267"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26C963-B074-48E1-B258-73743A1F1398}"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ECC9EE86-EF6B-43BF-A96A-0D2BCF8F4567}">
      <dgm:prSet/>
      <dgm:spPr/>
      <dgm:t>
        <a:bodyPr/>
        <a:lstStyle/>
        <a:p>
          <a:r>
            <a:rPr lang="en-US" dirty="0"/>
            <a:t>Project Objective</a:t>
          </a:r>
        </a:p>
      </dgm:t>
    </dgm:pt>
    <dgm:pt modelId="{336839F1-C5D6-4939-83E6-222360A1885B}" type="parTrans" cxnId="{AE519F41-8124-473F-B5C1-008FE0BA3A48}">
      <dgm:prSet/>
      <dgm:spPr/>
      <dgm:t>
        <a:bodyPr/>
        <a:lstStyle/>
        <a:p>
          <a:endParaRPr lang="en-US"/>
        </a:p>
      </dgm:t>
    </dgm:pt>
    <dgm:pt modelId="{11AD6B52-8DE2-4E7C-9A13-881D33825FE7}" type="sibTrans" cxnId="{AE519F41-8124-473F-B5C1-008FE0BA3A48}">
      <dgm:prSet/>
      <dgm:spPr/>
      <dgm:t>
        <a:bodyPr/>
        <a:lstStyle/>
        <a:p>
          <a:endParaRPr lang="en-US"/>
        </a:p>
      </dgm:t>
    </dgm:pt>
    <dgm:pt modelId="{BB2C5CF6-6930-46CE-B766-5EA1A93EDB5D}">
      <dgm:prSet/>
      <dgm:spPr/>
      <dgm:t>
        <a:bodyPr/>
        <a:lstStyle/>
        <a:p>
          <a:r>
            <a:rPr lang="en-US" dirty="0"/>
            <a:t>Key Research Question</a:t>
          </a:r>
        </a:p>
      </dgm:t>
    </dgm:pt>
    <dgm:pt modelId="{DAD20015-90D9-4EB4-B233-2868043A3BE0}" type="parTrans" cxnId="{288A474C-2B04-49B2-9A84-EFE331A996A9}">
      <dgm:prSet/>
      <dgm:spPr/>
      <dgm:t>
        <a:bodyPr/>
        <a:lstStyle/>
        <a:p>
          <a:endParaRPr lang="en-US"/>
        </a:p>
      </dgm:t>
    </dgm:pt>
    <dgm:pt modelId="{8E0AB5D1-ABBE-4EED-8F17-B9D766D45569}" type="sibTrans" cxnId="{288A474C-2B04-49B2-9A84-EFE331A996A9}">
      <dgm:prSet/>
      <dgm:spPr/>
      <dgm:t>
        <a:bodyPr/>
        <a:lstStyle/>
        <a:p>
          <a:endParaRPr lang="en-US"/>
        </a:p>
      </dgm:t>
    </dgm:pt>
    <dgm:pt modelId="{E779D39A-080B-4269-88AA-9B57CA549B6C}">
      <dgm:prSet/>
      <dgm:spPr/>
      <dgm:t>
        <a:bodyPr/>
        <a:lstStyle/>
        <a:p>
          <a:r>
            <a:rPr lang="en-US"/>
            <a:t>Data Analysis Process</a:t>
          </a:r>
        </a:p>
      </dgm:t>
    </dgm:pt>
    <dgm:pt modelId="{69835F3C-60D6-4695-8322-ADB80972DB41}" type="parTrans" cxnId="{D7CCBB9B-DCD1-42A6-8E57-238AADB25EBB}">
      <dgm:prSet/>
      <dgm:spPr/>
      <dgm:t>
        <a:bodyPr/>
        <a:lstStyle/>
        <a:p>
          <a:endParaRPr lang="en-US"/>
        </a:p>
      </dgm:t>
    </dgm:pt>
    <dgm:pt modelId="{69A2103B-6CBC-4095-8D59-B20F4DC4F64F}" type="sibTrans" cxnId="{D7CCBB9B-DCD1-42A6-8E57-238AADB25EBB}">
      <dgm:prSet/>
      <dgm:spPr/>
      <dgm:t>
        <a:bodyPr/>
        <a:lstStyle/>
        <a:p>
          <a:endParaRPr lang="en-US"/>
        </a:p>
      </dgm:t>
    </dgm:pt>
    <dgm:pt modelId="{A0743AC9-2717-43BE-AD7E-E9338035BC5E}">
      <dgm:prSet/>
      <dgm:spPr/>
      <dgm:t>
        <a:bodyPr/>
        <a:lstStyle/>
        <a:p>
          <a:r>
            <a:rPr lang="en-US"/>
            <a:t>Summary of Findings</a:t>
          </a:r>
        </a:p>
      </dgm:t>
    </dgm:pt>
    <dgm:pt modelId="{FFBA1A81-C92C-4B3F-85AC-EEEE96592099}" type="parTrans" cxnId="{EF7A44F6-91BC-4A7B-BB61-6152759C98C3}">
      <dgm:prSet/>
      <dgm:spPr/>
      <dgm:t>
        <a:bodyPr/>
        <a:lstStyle/>
        <a:p>
          <a:endParaRPr lang="en-US"/>
        </a:p>
      </dgm:t>
    </dgm:pt>
    <dgm:pt modelId="{0A13B188-14AB-45A6-9245-B9C171054C2D}" type="sibTrans" cxnId="{EF7A44F6-91BC-4A7B-BB61-6152759C98C3}">
      <dgm:prSet/>
      <dgm:spPr/>
      <dgm:t>
        <a:bodyPr/>
        <a:lstStyle/>
        <a:p>
          <a:endParaRPr lang="en-US"/>
        </a:p>
      </dgm:t>
    </dgm:pt>
    <dgm:pt modelId="{BEC0F25D-6D60-45AD-B132-86AC07EBFDF2}">
      <dgm:prSet/>
      <dgm:spPr/>
      <dgm:t>
        <a:bodyPr/>
        <a:lstStyle/>
        <a:p>
          <a:r>
            <a:rPr lang="en-US"/>
            <a:t>Limitation of Research</a:t>
          </a:r>
        </a:p>
      </dgm:t>
    </dgm:pt>
    <dgm:pt modelId="{BBF11A98-200E-4113-9082-20C79C326C2E}" type="parTrans" cxnId="{1ED13F1E-7EC6-429D-992A-0D3F585B22EF}">
      <dgm:prSet/>
      <dgm:spPr/>
      <dgm:t>
        <a:bodyPr/>
        <a:lstStyle/>
        <a:p>
          <a:endParaRPr lang="en-US"/>
        </a:p>
      </dgm:t>
    </dgm:pt>
    <dgm:pt modelId="{FCFDAC1D-187E-4FFF-90B4-E2682842E5F8}" type="sibTrans" cxnId="{1ED13F1E-7EC6-429D-992A-0D3F585B22EF}">
      <dgm:prSet/>
      <dgm:spPr/>
      <dgm:t>
        <a:bodyPr/>
        <a:lstStyle/>
        <a:p>
          <a:endParaRPr lang="en-US"/>
        </a:p>
      </dgm:t>
    </dgm:pt>
    <dgm:pt modelId="{4136C7E8-6C77-40D4-91B3-AC6468FA4606}">
      <dgm:prSet/>
      <dgm:spPr/>
      <dgm:t>
        <a:bodyPr/>
        <a:lstStyle/>
        <a:p>
          <a:r>
            <a:rPr lang="en-US"/>
            <a:t>Proposed Actions</a:t>
          </a:r>
        </a:p>
      </dgm:t>
    </dgm:pt>
    <dgm:pt modelId="{3D2F83B7-D475-42C1-84EB-6DDB84910920}" type="parTrans" cxnId="{3A7FB775-57C5-4F1F-923B-C905B69EFB3E}">
      <dgm:prSet/>
      <dgm:spPr/>
      <dgm:t>
        <a:bodyPr/>
        <a:lstStyle/>
        <a:p>
          <a:endParaRPr lang="en-US"/>
        </a:p>
      </dgm:t>
    </dgm:pt>
    <dgm:pt modelId="{E646BF0A-EB47-4FD2-9AFB-BF86E467B888}" type="sibTrans" cxnId="{3A7FB775-57C5-4F1F-923B-C905B69EFB3E}">
      <dgm:prSet/>
      <dgm:spPr/>
      <dgm:t>
        <a:bodyPr/>
        <a:lstStyle/>
        <a:p>
          <a:endParaRPr lang="en-US"/>
        </a:p>
      </dgm:t>
    </dgm:pt>
    <dgm:pt modelId="{E6E697EF-6FB3-4A17-A004-5B6FF2BE896F}">
      <dgm:prSet/>
      <dgm:spPr/>
      <dgm:t>
        <a:bodyPr/>
        <a:lstStyle/>
        <a:p>
          <a:r>
            <a:rPr lang="en-US"/>
            <a:t>Benefits of Study</a:t>
          </a:r>
        </a:p>
      </dgm:t>
    </dgm:pt>
    <dgm:pt modelId="{BBB337FF-8779-472F-A828-33C2169711ED}" type="parTrans" cxnId="{C47DE3DF-5644-4182-B782-BA91FE2FCF1A}">
      <dgm:prSet/>
      <dgm:spPr/>
      <dgm:t>
        <a:bodyPr/>
        <a:lstStyle/>
        <a:p>
          <a:endParaRPr lang="en-US"/>
        </a:p>
      </dgm:t>
    </dgm:pt>
    <dgm:pt modelId="{33A4A0F7-19B7-40ED-881E-AE1CE97993B5}" type="sibTrans" cxnId="{C47DE3DF-5644-4182-B782-BA91FE2FCF1A}">
      <dgm:prSet/>
      <dgm:spPr/>
      <dgm:t>
        <a:bodyPr/>
        <a:lstStyle/>
        <a:p>
          <a:endParaRPr lang="en-US"/>
        </a:p>
      </dgm:t>
    </dgm:pt>
    <dgm:pt modelId="{C61504CC-555D-4DA9-A0F9-2B3A488B3BF9}" type="pres">
      <dgm:prSet presAssocID="{3226C963-B074-48E1-B258-73743A1F1398}" presName="vert0" presStyleCnt="0">
        <dgm:presLayoutVars>
          <dgm:dir/>
          <dgm:animOne val="branch"/>
          <dgm:animLvl val="lvl"/>
        </dgm:presLayoutVars>
      </dgm:prSet>
      <dgm:spPr/>
    </dgm:pt>
    <dgm:pt modelId="{A24CF31A-10C7-4C49-A037-98A30D582FEA}" type="pres">
      <dgm:prSet presAssocID="{ECC9EE86-EF6B-43BF-A96A-0D2BCF8F4567}" presName="thickLine" presStyleLbl="alignNode1" presStyleIdx="0" presStyleCnt="7"/>
      <dgm:spPr/>
    </dgm:pt>
    <dgm:pt modelId="{77668D18-37ED-40AD-B571-8F364580A826}" type="pres">
      <dgm:prSet presAssocID="{ECC9EE86-EF6B-43BF-A96A-0D2BCF8F4567}" presName="horz1" presStyleCnt="0"/>
      <dgm:spPr/>
    </dgm:pt>
    <dgm:pt modelId="{3D2A7B57-C189-4363-938D-3881A380D99B}" type="pres">
      <dgm:prSet presAssocID="{ECC9EE86-EF6B-43BF-A96A-0D2BCF8F4567}" presName="tx1" presStyleLbl="revTx" presStyleIdx="0" presStyleCnt="7"/>
      <dgm:spPr/>
    </dgm:pt>
    <dgm:pt modelId="{56F03E1A-F701-4978-9E58-3DF8DBA7DADE}" type="pres">
      <dgm:prSet presAssocID="{ECC9EE86-EF6B-43BF-A96A-0D2BCF8F4567}" presName="vert1" presStyleCnt="0"/>
      <dgm:spPr/>
    </dgm:pt>
    <dgm:pt modelId="{66120399-949D-4EBD-8BC7-23480CD89A0F}" type="pres">
      <dgm:prSet presAssocID="{BB2C5CF6-6930-46CE-B766-5EA1A93EDB5D}" presName="thickLine" presStyleLbl="alignNode1" presStyleIdx="1" presStyleCnt="7"/>
      <dgm:spPr/>
    </dgm:pt>
    <dgm:pt modelId="{0539FB59-4013-479D-A0FA-E19344DC0503}" type="pres">
      <dgm:prSet presAssocID="{BB2C5CF6-6930-46CE-B766-5EA1A93EDB5D}" presName="horz1" presStyleCnt="0"/>
      <dgm:spPr/>
    </dgm:pt>
    <dgm:pt modelId="{909DD8B7-6603-4DAF-A84D-D38D600202AD}" type="pres">
      <dgm:prSet presAssocID="{BB2C5CF6-6930-46CE-B766-5EA1A93EDB5D}" presName="tx1" presStyleLbl="revTx" presStyleIdx="1" presStyleCnt="7"/>
      <dgm:spPr/>
    </dgm:pt>
    <dgm:pt modelId="{35ACA4A1-0F1B-41A4-B5BE-F301BF6D7314}" type="pres">
      <dgm:prSet presAssocID="{BB2C5CF6-6930-46CE-B766-5EA1A93EDB5D}" presName="vert1" presStyleCnt="0"/>
      <dgm:spPr/>
    </dgm:pt>
    <dgm:pt modelId="{13E75D89-2682-4E1B-B61B-52B8081055C3}" type="pres">
      <dgm:prSet presAssocID="{E779D39A-080B-4269-88AA-9B57CA549B6C}" presName="thickLine" presStyleLbl="alignNode1" presStyleIdx="2" presStyleCnt="7"/>
      <dgm:spPr/>
    </dgm:pt>
    <dgm:pt modelId="{103EA89B-80CF-40AA-BCBA-28D5D0FE884E}" type="pres">
      <dgm:prSet presAssocID="{E779D39A-080B-4269-88AA-9B57CA549B6C}" presName="horz1" presStyleCnt="0"/>
      <dgm:spPr/>
    </dgm:pt>
    <dgm:pt modelId="{EF32882C-2ECD-431A-A58A-CEFC55E14079}" type="pres">
      <dgm:prSet presAssocID="{E779D39A-080B-4269-88AA-9B57CA549B6C}" presName="tx1" presStyleLbl="revTx" presStyleIdx="2" presStyleCnt="7"/>
      <dgm:spPr/>
    </dgm:pt>
    <dgm:pt modelId="{D4263FE2-FFE9-48A3-ACAD-01D2AE34DD91}" type="pres">
      <dgm:prSet presAssocID="{E779D39A-080B-4269-88AA-9B57CA549B6C}" presName="vert1" presStyleCnt="0"/>
      <dgm:spPr/>
    </dgm:pt>
    <dgm:pt modelId="{8F91DD01-7B82-4B63-8690-794FA015F7E2}" type="pres">
      <dgm:prSet presAssocID="{A0743AC9-2717-43BE-AD7E-E9338035BC5E}" presName="thickLine" presStyleLbl="alignNode1" presStyleIdx="3" presStyleCnt="7"/>
      <dgm:spPr/>
    </dgm:pt>
    <dgm:pt modelId="{ED90C7F2-9CFC-489E-ACFF-6DFA776C0006}" type="pres">
      <dgm:prSet presAssocID="{A0743AC9-2717-43BE-AD7E-E9338035BC5E}" presName="horz1" presStyleCnt="0"/>
      <dgm:spPr/>
    </dgm:pt>
    <dgm:pt modelId="{93AB2F19-2FFC-493B-9E0D-625B3DE966C3}" type="pres">
      <dgm:prSet presAssocID="{A0743AC9-2717-43BE-AD7E-E9338035BC5E}" presName="tx1" presStyleLbl="revTx" presStyleIdx="3" presStyleCnt="7"/>
      <dgm:spPr/>
    </dgm:pt>
    <dgm:pt modelId="{972DCC70-C6E2-4280-9A27-386FCD5B986C}" type="pres">
      <dgm:prSet presAssocID="{A0743AC9-2717-43BE-AD7E-E9338035BC5E}" presName="vert1" presStyleCnt="0"/>
      <dgm:spPr/>
    </dgm:pt>
    <dgm:pt modelId="{26831653-1A9A-4F1C-A4F7-2D6E88B86E21}" type="pres">
      <dgm:prSet presAssocID="{BEC0F25D-6D60-45AD-B132-86AC07EBFDF2}" presName="thickLine" presStyleLbl="alignNode1" presStyleIdx="4" presStyleCnt="7"/>
      <dgm:spPr/>
    </dgm:pt>
    <dgm:pt modelId="{8CB1B496-2ACF-43E9-81AD-49E930414545}" type="pres">
      <dgm:prSet presAssocID="{BEC0F25D-6D60-45AD-B132-86AC07EBFDF2}" presName="horz1" presStyleCnt="0"/>
      <dgm:spPr/>
    </dgm:pt>
    <dgm:pt modelId="{3F2BCB97-027B-4A2E-BE2A-09A68DE35AC7}" type="pres">
      <dgm:prSet presAssocID="{BEC0F25D-6D60-45AD-B132-86AC07EBFDF2}" presName="tx1" presStyleLbl="revTx" presStyleIdx="4" presStyleCnt="7"/>
      <dgm:spPr/>
    </dgm:pt>
    <dgm:pt modelId="{A2E61452-F579-499B-B69B-4A59212F221B}" type="pres">
      <dgm:prSet presAssocID="{BEC0F25D-6D60-45AD-B132-86AC07EBFDF2}" presName="vert1" presStyleCnt="0"/>
      <dgm:spPr/>
    </dgm:pt>
    <dgm:pt modelId="{54028F4D-C1AE-4F2B-8AC3-94E5B1CFFC62}" type="pres">
      <dgm:prSet presAssocID="{4136C7E8-6C77-40D4-91B3-AC6468FA4606}" presName="thickLine" presStyleLbl="alignNode1" presStyleIdx="5" presStyleCnt="7"/>
      <dgm:spPr/>
    </dgm:pt>
    <dgm:pt modelId="{861B679B-C5CD-4EA0-A4C2-3ECD0D320846}" type="pres">
      <dgm:prSet presAssocID="{4136C7E8-6C77-40D4-91B3-AC6468FA4606}" presName="horz1" presStyleCnt="0"/>
      <dgm:spPr/>
    </dgm:pt>
    <dgm:pt modelId="{608E22D9-F60D-4574-B57F-3D591D521EA2}" type="pres">
      <dgm:prSet presAssocID="{4136C7E8-6C77-40D4-91B3-AC6468FA4606}" presName="tx1" presStyleLbl="revTx" presStyleIdx="5" presStyleCnt="7"/>
      <dgm:spPr/>
    </dgm:pt>
    <dgm:pt modelId="{93DDD51B-A3BF-46F3-9F75-93A0D2299362}" type="pres">
      <dgm:prSet presAssocID="{4136C7E8-6C77-40D4-91B3-AC6468FA4606}" presName="vert1" presStyleCnt="0"/>
      <dgm:spPr/>
    </dgm:pt>
    <dgm:pt modelId="{4FB6F6BE-6E08-4482-9E33-1A1665DBCFF0}" type="pres">
      <dgm:prSet presAssocID="{E6E697EF-6FB3-4A17-A004-5B6FF2BE896F}" presName="thickLine" presStyleLbl="alignNode1" presStyleIdx="6" presStyleCnt="7"/>
      <dgm:spPr/>
    </dgm:pt>
    <dgm:pt modelId="{61E72A8C-F704-42F4-BA55-C3C2AF4D591C}" type="pres">
      <dgm:prSet presAssocID="{E6E697EF-6FB3-4A17-A004-5B6FF2BE896F}" presName="horz1" presStyleCnt="0"/>
      <dgm:spPr/>
    </dgm:pt>
    <dgm:pt modelId="{1CE936E4-EDD3-4D41-A26D-7A38B66FD328}" type="pres">
      <dgm:prSet presAssocID="{E6E697EF-6FB3-4A17-A004-5B6FF2BE896F}" presName="tx1" presStyleLbl="revTx" presStyleIdx="6" presStyleCnt="7"/>
      <dgm:spPr/>
    </dgm:pt>
    <dgm:pt modelId="{0217B76E-A433-4B45-8EAF-57D7F10BAE6B}" type="pres">
      <dgm:prSet presAssocID="{E6E697EF-6FB3-4A17-A004-5B6FF2BE896F}" presName="vert1" presStyleCnt="0"/>
      <dgm:spPr/>
    </dgm:pt>
  </dgm:ptLst>
  <dgm:cxnLst>
    <dgm:cxn modelId="{1ED13F1E-7EC6-429D-992A-0D3F585B22EF}" srcId="{3226C963-B074-48E1-B258-73743A1F1398}" destId="{BEC0F25D-6D60-45AD-B132-86AC07EBFDF2}" srcOrd="4" destOrd="0" parTransId="{BBF11A98-200E-4113-9082-20C79C326C2E}" sibTransId="{FCFDAC1D-187E-4FFF-90B4-E2682842E5F8}"/>
    <dgm:cxn modelId="{2AAF673B-C80B-4FD8-A725-7E38ED27CFAF}" type="presOf" srcId="{E6E697EF-6FB3-4A17-A004-5B6FF2BE896F}" destId="{1CE936E4-EDD3-4D41-A26D-7A38B66FD328}" srcOrd="0" destOrd="0" presId="urn:microsoft.com/office/officeart/2008/layout/LinedList"/>
    <dgm:cxn modelId="{616B243E-0200-4486-ADB0-5A1CC753B481}" type="presOf" srcId="{ECC9EE86-EF6B-43BF-A96A-0D2BCF8F4567}" destId="{3D2A7B57-C189-4363-938D-3881A380D99B}" srcOrd="0" destOrd="0" presId="urn:microsoft.com/office/officeart/2008/layout/LinedList"/>
    <dgm:cxn modelId="{EDDDBC3E-4963-4292-8CAB-445B8A3D49BF}" type="presOf" srcId="{4136C7E8-6C77-40D4-91B3-AC6468FA4606}" destId="{608E22D9-F60D-4574-B57F-3D591D521EA2}" srcOrd="0" destOrd="0" presId="urn:microsoft.com/office/officeart/2008/layout/LinedList"/>
    <dgm:cxn modelId="{AE519F41-8124-473F-B5C1-008FE0BA3A48}" srcId="{3226C963-B074-48E1-B258-73743A1F1398}" destId="{ECC9EE86-EF6B-43BF-A96A-0D2BCF8F4567}" srcOrd="0" destOrd="0" parTransId="{336839F1-C5D6-4939-83E6-222360A1885B}" sibTransId="{11AD6B52-8DE2-4E7C-9A13-881D33825FE7}"/>
    <dgm:cxn modelId="{288A474C-2B04-49B2-9A84-EFE331A996A9}" srcId="{3226C963-B074-48E1-B258-73743A1F1398}" destId="{BB2C5CF6-6930-46CE-B766-5EA1A93EDB5D}" srcOrd="1" destOrd="0" parTransId="{DAD20015-90D9-4EB4-B233-2868043A3BE0}" sibTransId="{8E0AB5D1-ABBE-4EED-8F17-B9D766D45569}"/>
    <dgm:cxn modelId="{3A7FB775-57C5-4F1F-923B-C905B69EFB3E}" srcId="{3226C963-B074-48E1-B258-73743A1F1398}" destId="{4136C7E8-6C77-40D4-91B3-AC6468FA4606}" srcOrd="5" destOrd="0" parTransId="{3D2F83B7-D475-42C1-84EB-6DDB84910920}" sibTransId="{E646BF0A-EB47-4FD2-9AFB-BF86E467B888}"/>
    <dgm:cxn modelId="{98D5B289-BA45-4AD7-9D3D-7041A6972535}" type="presOf" srcId="{E779D39A-080B-4269-88AA-9B57CA549B6C}" destId="{EF32882C-2ECD-431A-A58A-CEFC55E14079}" srcOrd="0" destOrd="0" presId="urn:microsoft.com/office/officeart/2008/layout/LinedList"/>
    <dgm:cxn modelId="{F2F3C68D-B148-4334-AACF-B5343665037E}" type="presOf" srcId="{BEC0F25D-6D60-45AD-B132-86AC07EBFDF2}" destId="{3F2BCB97-027B-4A2E-BE2A-09A68DE35AC7}" srcOrd="0" destOrd="0" presId="urn:microsoft.com/office/officeart/2008/layout/LinedList"/>
    <dgm:cxn modelId="{F47EAF96-B939-4939-B6A9-77030CDFB424}" type="presOf" srcId="{BB2C5CF6-6930-46CE-B766-5EA1A93EDB5D}" destId="{909DD8B7-6603-4DAF-A84D-D38D600202AD}" srcOrd="0" destOrd="0" presId="urn:microsoft.com/office/officeart/2008/layout/LinedList"/>
    <dgm:cxn modelId="{D7CCBB9B-DCD1-42A6-8E57-238AADB25EBB}" srcId="{3226C963-B074-48E1-B258-73743A1F1398}" destId="{E779D39A-080B-4269-88AA-9B57CA549B6C}" srcOrd="2" destOrd="0" parTransId="{69835F3C-60D6-4695-8322-ADB80972DB41}" sibTransId="{69A2103B-6CBC-4095-8D59-B20F4DC4F64F}"/>
    <dgm:cxn modelId="{971B9EB6-626B-46D8-BF64-AA4D80A6F86F}" type="presOf" srcId="{3226C963-B074-48E1-B258-73743A1F1398}" destId="{C61504CC-555D-4DA9-A0F9-2B3A488B3BF9}" srcOrd="0" destOrd="0" presId="urn:microsoft.com/office/officeart/2008/layout/LinedList"/>
    <dgm:cxn modelId="{0F1535CE-0F3D-4005-AAE2-775C065D4EBA}" type="presOf" srcId="{A0743AC9-2717-43BE-AD7E-E9338035BC5E}" destId="{93AB2F19-2FFC-493B-9E0D-625B3DE966C3}" srcOrd="0" destOrd="0" presId="urn:microsoft.com/office/officeart/2008/layout/LinedList"/>
    <dgm:cxn modelId="{C47DE3DF-5644-4182-B782-BA91FE2FCF1A}" srcId="{3226C963-B074-48E1-B258-73743A1F1398}" destId="{E6E697EF-6FB3-4A17-A004-5B6FF2BE896F}" srcOrd="6" destOrd="0" parTransId="{BBB337FF-8779-472F-A828-33C2169711ED}" sibTransId="{33A4A0F7-19B7-40ED-881E-AE1CE97993B5}"/>
    <dgm:cxn modelId="{EF7A44F6-91BC-4A7B-BB61-6152759C98C3}" srcId="{3226C963-B074-48E1-B258-73743A1F1398}" destId="{A0743AC9-2717-43BE-AD7E-E9338035BC5E}" srcOrd="3" destOrd="0" parTransId="{FFBA1A81-C92C-4B3F-85AC-EEEE96592099}" sibTransId="{0A13B188-14AB-45A6-9245-B9C171054C2D}"/>
    <dgm:cxn modelId="{213BAD53-6B3C-4CBB-BA7B-0CE63154B286}" type="presParOf" srcId="{C61504CC-555D-4DA9-A0F9-2B3A488B3BF9}" destId="{A24CF31A-10C7-4C49-A037-98A30D582FEA}" srcOrd="0" destOrd="0" presId="urn:microsoft.com/office/officeart/2008/layout/LinedList"/>
    <dgm:cxn modelId="{C47400C8-CF0E-4A52-B902-BE2DEC4A5BE4}" type="presParOf" srcId="{C61504CC-555D-4DA9-A0F9-2B3A488B3BF9}" destId="{77668D18-37ED-40AD-B571-8F364580A826}" srcOrd="1" destOrd="0" presId="urn:microsoft.com/office/officeart/2008/layout/LinedList"/>
    <dgm:cxn modelId="{FA21B869-BC2F-49F1-BC44-54A0396165BD}" type="presParOf" srcId="{77668D18-37ED-40AD-B571-8F364580A826}" destId="{3D2A7B57-C189-4363-938D-3881A380D99B}" srcOrd="0" destOrd="0" presId="urn:microsoft.com/office/officeart/2008/layout/LinedList"/>
    <dgm:cxn modelId="{6676FAA3-B171-4BB6-9E46-6E878A46D61B}" type="presParOf" srcId="{77668D18-37ED-40AD-B571-8F364580A826}" destId="{56F03E1A-F701-4978-9E58-3DF8DBA7DADE}" srcOrd="1" destOrd="0" presId="urn:microsoft.com/office/officeart/2008/layout/LinedList"/>
    <dgm:cxn modelId="{05A90994-AEB8-48FC-80C1-46985E235CC5}" type="presParOf" srcId="{C61504CC-555D-4DA9-A0F9-2B3A488B3BF9}" destId="{66120399-949D-4EBD-8BC7-23480CD89A0F}" srcOrd="2" destOrd="0" presId="urn:microsoft.com/office/officeart/2008/layout/LinedList"/>
    <dgm:cxn modelId="{2483EF30-3DD4-49D5-BDBA-7840929B007B}" type="presParOf" srcId="{C61504CC-555D-4DA9-A0F9-2B3A488B3BF9}" destId="{0539FB59-4013-479D-A0FA-E19344DC0503}" srcOrd="3" destOrd="0" presId="urn:microsoft.com/office/officeart/2008/layout/LinedList"/>
    <dgm:cxn modelId="{8545679F-45AE-4668-9497-E4ADCFAD348D}" type="presParOf" srcId="{0539FB59-4013-479D-A0FA-E19344DC0503}" destId="{909DD8B7-6603-4DAF-A84D-D38D600202AD}" srcOrd="0" destOrd="0" presId="urn:microsoft.com/office/officeart/2008/layout/LinedList"/>
    <dgm:cxn modelId="{E3D32A56-906F-4FB6-99F6-1B77B7CB19A1}" type="presParOf" srcId="{0539FB59-4013-479D-A0FA-E19344DC0503}" destId="{35ACA4A1-0F1B-41A4-B5BE-F301BF6D7314}" srcOrd="1" destOrd="0" presId="urn:microsoft.com/office/officeart/2008/layout/LinedList"/>
    <dgm:cxn modelId="{C1B4C101-3B02-4432-851C-332FF860C957}" type="presParOf" srcId="{C61504CC-555D-4DA9-A0F9-2B3A488B3BF9}" destId="{13E75D89-2682-4E1B-B61B-52B8081055C3}" srcOrd="4" destOrd="0" presId="urn:microsoft.com/office/officeart/2008/layout/LinedList"/>
    <dgm:cxn modelId="{2DE0F5F6-DBA1-4048-B3DC-E2CA0A213259}" type="presParOf" srcId="{C61504CC-555D-4DA9-A0F9-2B3A488B3BF9}" destId="{103EA89B-80CF-40AA-BCBA-28D5D0FE884E}" srcOrd="5" destOrd="0" presId="urn:microsoft.com/office/officeart/2008/layout/LinedList"/>
    <dgm:cxn modelId="{24FC2A1A-42B1-41CE-BFF7-1E30F5C5C166}" type="presParOf" srcId="{103EA89B-80CF-40AA-BCBA-28D5D0FE884E}" destId="{EF32882C-2ECD-431A-A58A-CEFC55E14079}" srcOrd="0" destOrd="0" presId="urn:microsoft.com/office/officeart/2008/layout/LinedList"/>
    <dgm:cxn modelId="{43A7D46D-F56F-4699-B924-220A83C79A83}" type="presParOf" srcId="{103EA89B-80CF-40AA-BCBA-28D5D0FE884E}" destId="{D4263FE2-FFE9-48A3-ACAD-01D2AE34DD91}" srcOrd="1" destOrd="0" presId="urn:microsoft.com/office/officeart/2008/layout/LinedList"/>
    <dgm:cxn modelId="{AD13CC9A-342D-4B16-A459-5F3028DF3284}" type="presParOf" srcId="{C61504CC-555D-4DA9-A0F9-2B3A488B3BF9}" destId="{8F91DD01-7B82-4B63-8690-794FA015F7E2}" srcOrd="6" destOrd="0" presId="urn:microsoft.com/office/officeart/2008/layout/LinedList"/>
    <dgm:cxn modelId="{7F30A690-2117-4C15-9CA9-80DD9810616F}" type="presParOf" srcId="{C61504CC-555D-4DA9-A0F9-2B3A488B3BF9}" destId="{ED90C7F2-9CFC-489E-ACFF-6DFA776C0006}" srcOrd="7" destOrd="0" presId="urn:microsoft.com/office/officeart/2008/layout/LinedList"/>
    <dgm:cxn modelId="{B5AEAF41-4E74-4E2D-838B-EBFD93A6EC36}" type="presParOf" srcId="{ED90C7F2-9CFC-489E-ACFF-6DFA776C0006}" destId="{93AB2F19-2FFC-493B-9E0D-625B3DE966C3}" srcOrd="0" destOrd="0" presId="urn:microsoft.com/office/officeart/2008/layout/LinedList"/>
    <dgm:cxn modelId="{D42F9F83-4098-496E-9BF7-1CDD113F73F9}" type="presParOf" srcId="{ED90C7F2-9CFC-489E-ACFF-6DFA776C0006}" destId="{972DCC70-C6E2-4280-9A27-386FCD5B986C}" srcOrd="1" destOrd="0" presId="urn:microsoft.com/office/officeart/2008/layout/LinedList"/>
    <dgm:cxn modelId="{BF1458D5-C3CC-4A91-A0D8-BEBD94FF5E13}" type="presParOf" srcId="{C61504CC-555D-4DA9-A0F9-2B3A488B3BF9}" destId="{26831653-1A9A-4F1C-A4F7-2D6E88B86E21}" srcOrd="8" destOrd="0" presId="urn:microsoft.com/office/officeart/2008/layout/LinedList"/>
    <dgm:cxn modelId="{1F66A13F-E64C-4973-B834-AA9D119A3633}" type="presParOf" srcId="{C61504CC-555D-4DA9-A0F9-2B3A488B3BF9}" destId="{8CB1B496-2ACF-43E9-81AD-49E930414545}" srcOrd="9" destOrd="0" presId="urn:microsoft.com/office/officeart/2008/layout/LinedList"/>
    <dgm:cxn modelId="{79B3B378-A153-4FF0-80DE-6DA02A261246}" type="presParOf" srcId="{8CB1B496-2ACF-43E9-81AD-49E930414545}" destId="{3F2BCB97-027B-4A2E-BE2A-09A68DE35AC7}" srcOrd="0" destOrd="0" presId="urn:microsoft.com/office/officeart/2008/layout/LinedList"/>
    <dgm:cxn modelId="{971A5816-7D4D-4434-AFF7-FDBA48DDF906}" type="presParOf" srcId="{8CB1B496-2ACF-43E9-81AD-49E930414545}" destId="{A2E61452-F579-499B-B69B-4A59212F221B}" srcOrd="1" destOrd="0" presId="urn:microsoft.com/office/officeart/2008/layout/LinedList"/>
    <dgm:cxn modelId="{FB3B5BC1-4F7E-4C4C-9024-8FDD81C97D82}" type="presParOf" srcId="{C61504CC-555D-4DA9-A0F9-2B3A488B3BF9}" destId="{54028F4D-C1AE-4F2B-8AC3-94E5B1CFFC62}" srcOrd="10" destOrd="0" presId="urn:microsoft.com/office/officeart/2008/layout/LinedList"/>
    <dgm:cxn modelId="{81476D7F-D3ED-4D7B-B1CC-09B40128425A}" type="presParOf" srcId="{C61504CC-555D-4DA9-A0F9-2B3A488B3BF9}" destId="{861B679B-C5CD-4EA0-A4C2-3ECD0D320846}" srcOrd="11" destOrd="0" presId="urn:microsoft.com/office/officeart/2008/layout/LinedList"/>
    <dgm:cxn modelId="{CEB145D7-25DB-442B-99AD-BC37D605735B}" type="presParOf" srcId="{861B679B-C5CD-4EA0-A4C2-3ECD0D320846}" destId="{608E22D9-F60D-4574-B57F-3D591D521EA2}" srcOrd="0" destOrd="0" presId="urn:microsoft.com/office/officeart/2008/layout/LinedList"/>
    <dgm:cxn modelId="{0B1767B6-11B7-4818-A289-4E052D633AA8}" type="presParOf" srcId="{861B679B-C5CD-4EA0-A4C2-3ECD0D320846}" destId="{93DDD51B-A3BF-46F3-9F75-93A0D2299362}" srcOrd="1" destOrd="0" presId="urn:microsoft.com/office/officeart/2008/layout/LinedList"/>
    <dgm:cxn modelId="{C44AD274-587F-42BF-A7CD-962DBF607BBF}" type="presParOf" srcId="{C61504CC-555D-4DA9-A0F9-2B3A488B3BF9}" destId="{4FB6F6BE-6E08-4482-9E33-1A1665DBCFF0}" srcOrd="12" destOrd="0" presId="urn:microsoft.com/office/officeart/2008/layout/LinedList"/>
    <dgm:cxn modelId="{CA2D4A52-61FC-4F3B-8009-F9F8C7A0FBD9}" type="presParOf" srcId="{C61504CC-555D-4DA9-A0F9-2B3A488B3BF9}" destId="{61E72A8C-F704-42F4-BA55-C3C2AF4D591C}" srcOrd="13" destOrd="0" presId="urn:microsoft.com/office/officeart/2008/layout/LinedList"/>
    <dgm:cxn modelId="{1355045B-AAB6-43AB-B93F-B2392AC940D5}" type="presParOf" srcId="{61E72A8C-F704-42F4-BA55-C3C2AF4D591C}" destId="{1CE936E4-EDD3-4D41-A26D-7A38B66FD328}" srcOrd="0" destOrd="0" presId="urn:microsoft.com/office/officeart/2008/layout/LinedList"/>
    <dgm:cxn modelId="{3DF3E829-E6C0-4800-BA9F-16D0A437F3ED}" type="presParOf" srcId="{61E72A8C-F704-42F4-BA55-C3C2AF4D591C}" destId="{0217B76E-A433-4B45-8EAF-57D7F10BAE6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06738A-3E9E-449E-9B65-EEB2C1A70A8A}"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58AB4B1C-1110-4130-B276-9F3C2792FD70}">
      <dgm:prSet/>
      <dgm:spPr/>
      <dgm:t>
        <a:bodyPr/>
        <a:lstStyle/>
        <a:p>
          <a:r>
            <a:rPr lang="en-US"/>
            <a:t>The dataset was obtained from Kaggle, ensuring that the data was licensed for public use.</a:t>
          </a:r>
        </a:p>
      </dgm:t>
    </dgm:pt>
    <dgm:pt modelId="{60D7BDAA-C994-4BE8-B162-74E156B52CB1}" type="parTrans" cxnId="{F5BE1F3A-ECFC-4C60-979F-97F51A82F67B}">
      <dgm:prSet/>
      <dgm:spPr/>
      <dgm:t>
        <a:bodyPr/>
        <a:lstStyle/>
        <a:p>
          <a:endParaRPr lang="en-US"/>
        </a:p>
      </dgm:t>
    </dgm:pt>
    <dgm:pt modelId="{F42B2B8C-C232-44CD-913B-0F91777D735F}" type="sibTrans" cxnId="{F5BE1F3A-ECFC-4C60-979F-97F51A82F67B}">
      <dgm:prSet/>
      <dgm:spPr/>
      <dgm:t>
        <a:bodyPr/>
        <a:lstStyle/>
        <a:p>
          <a:endParaRPr lang="en-US"/>
        </a:p>
      </dgm:t>
    </dgm:pt>
    <dgm:pt modelId="{2CAFCCB9-1399-4AF0-B598-4F9526514B25}">
      <dgm:prSet/>
      <dgm:spPr/>
      <dgm:t>
        <a:bodyPr/>
        <a:lstStyle/>
        <a:p>
          <a:r>
            <a:rPr lang="en-US"/>
            <a:t>After verifying the licensing, the dataset was downloaded and extracted from a CSV file for further analysis.</a:t>
          </a:r>
        </a:p>
      </dgm:t>
    </dgm:pt>
    <dgm:pt modelId="{3B0AD21F-7D00-4128-8A17-5E07BDA79015}" type="parTrans" cxnId="{F017CD02-1A26-4EBC-8949-F7B80537F0EE}">
      <dgm:prSet/>
      <dgm:spPr/>
      <dgm:t>
        <a:bodyPr/>
        <a:lstStyle/>
        <a:p>
          <a:endParaRPr lang="en-US"/>
        </a:p>
      </dgm:t>
    </dgm:pt>
    <dgm:pt modelId="{0A570294-F317-4656-9BE1-9560FEDA259B}" type="sibTrans" cxnId="{F017CD02-1A26-4EBC-8949-F7B80537F0EE}">
      <dgm:prSet/>
      <dgm:spPr/>
      <dgm:t>
        <a:bodyPr/>
        <a:lstStyle/>
        <a:p>
          <a:endParaRPr lang="en-US"/>
        </a:p>
      </dgm:t>
    </dgm:pt>
    <dgm:pt modelId="{DF320E85-E0AB-44C0-AACD-7CC7DD195386}" type="pres">
      <dgm:prSet presAssocID="{6F06738A-3E9E-449E-9B65-EEB2C1A70A8A}" presName="Name0" presStyleCnt="0">
        <dgm:presLayoutVars>
          <dgm:dir/>
          <dgm:animLvl val="lvl"/>
          <dgm:resizeHandles val="exact"/>
        </dgm:presLayoutVars>
      </dgm:prSet>
      <dgm:spPr/>
    </dgm:pt>
    <dgm:pt modelId="{A419E9C6-23A5-49CC-B0C5-E92D83447F20}" type="pres">
      <dgm:prSet presAssocID="{2CAFCCB9-1399-4AF0-B598-4F9526514B25}" presName="boxAndChildren" presStyleCnt="0"/>
      <dgm:spPr/>
    </dgm:pt>
    <dgm:pt modelId="{7C991053-71DA-4011-9E10-A5817DA66367}" type="pres">
      <dgm:prSet presAssocID="{2CAFCCB9-1399-4AF0-B598-4F9526514B25}" presName="parentTextBox" presStyleLbl="node1" presStyleIdx="0" presStyleCnt="2"/>
      <dgm:spPr/>
    </dgm:pt>
    <dgm:pt modelId="{1B8F1607-C188-4DD8-A999-CA201CFBFBF4}" type="pres">
      <dgm:prSet presAssocID="{F42B2B8C-C232-44CD-913B-0F91777D735F}" presName="sp" presStyleCnt="0"/>
      <dgm:spPr/>
    </dgm:pt>
    <dgm:pt modelId="{DA7BBC25-0221-403E-8559-FC185088ED06}" type="pres">
      <dgm:prSet presAssocID="{58AB4B1C-1110-4130-B276-9F3C2792FD70}" presName="arrowAndChildren" presStyleCnt="0"/>
      <dgm:spPr/>
    </dgm:pt>
    <dgm:pt modelId="{BA71ABC6-CFDF-4CD7-BDE9-2EE8686F49C1}" type="pres">
      <dgm:prSet presAssocID="{58AB4B1C-1110-4130-B276-9F3C2792FD70}" presName="parentTextArrow" presStyleLbl="node1" presStyleIdx="1" presStyleCnt="2"/>
      <dgm:spPr/>
    </dgm:pt>
  </dgm:ptLst>
  <dgm:cxnLst>
    <dgm:cxn modelId="{F017CD02-1A26-4EBC-8949-F7B80537F0EE}" srcId="{6F06738A-3E9E-449E-9B65-EEB2C1A70A8A}" destId="{2CAFCCB9-1399-4AF0-B598-4F9526514B25}" srcOrd="1" destOrd="0" parTransId="{3B0AD21F-7D00-4128-8A17-5E07BDA79015}" sibTransId="{0A570294-F317-4656-9BE1-9560FEDA259B}"/>
    <dgm:cxn modelId="{6DC5CD18-D666-42E8-AECD-32C117B10F00}" type="presOf" srcId="{2CAFCCB9-1399-4AF0-B598-4F9526514B25}" destId="{7C991053-71DA-4011-9E10-A5817DA66367}" srcOrd="0" destOrd="0" presId="urn:microsoft.com/office/officeart/2005/8/layout/process4"/>
    <dgm:cxn modelId="{F5BE1F3A-ECFC-4C60-979F-97F51A82F67B}" srcId="{6F06738A-3E9E-449E-9B65-EEB2C1A70A8A}" destId="{58AB4B1C-1110-4130-B276-9F3C2792FD70}" srcOrd="0" destOrd="0" parTransId="{60D7BDAA-C994-4BE8-B162-74E156B52CB1}" sibTransId="{F42B2B8C-C232-44CD-913B-0F91777D735F}"/>
    <dgm:cxn modelId="{D2BD27C5-5DB2-494C-908F-D8B565BAB0E2}" type="presOf" srcId="{6F06738A-3E9E-449E-9B65-EEB2C1A70A8A}" destId="{DF320E85-E0AB-44C0-AACD-7CC7DD195386}" srcOrd="0" destOrd="0" presId="urn:microsoft.com/office/officeart/2005/8/layout/process4"/>
    <dgm:cxn modelId="{D43002FB-246B-43E3-976D-5E5024528C7F}" type="presOf" srcId="{58AB4B1C-1110-4130-B276-9F3C2792FD70}" destId="{BA71ABC6-CFDF-4CD7-BDE9-2EE8686F49C1}" srcOrd="0" destOrd="0" presId="urn:microsoft.com/office/officeart/2005/8/layout/process4"/>
    <dgm:cxn modelId="{B3567D95-1CB8-4AED-951A-DB0E560A9D92}" type="presParOf" srcId="{DF320E85-E0AB-44C0-AACD-7CC7DD195386}" destId="{A419E9C6-23A5-49CC-B0C5-E92D83447F20}" srcOrd="0" destOrd="0" presId="urn:microsoft.com/office/officeart/2005/8/layout/process4"/>
    <dgm:cxn modelId="{C95F8B20-CA53-4556-909E-36071F6F1B98}" type="presParOf" srcId="{A419E9C6-23A5-49CC-B0C5-E92D83447F20}" destId="{7C991053-71DA-4011-9E10-A5817DA66367}" srcOrd="0" destOrd="0" presId="urn:microsoft.com/office/officeart/2005/8/layout/process4"/>
    <dgm:cxn modelId="{BA3CBC86-6A5B-4874-AEB9-0AEB6142AB7B}" type="presParOf" srcId="{DF320E85-E0AB-44C0-AACD-7CC7DD195386}" destId="{1B8F1607-C188-4DD8-A999-CA201CFBFBF4}" srcOrd="1" destOrd="0" presId="urn:microsoft.com/office/officeart/2005/8/layout/process4"/>
    <dgm:cxn modelId="{D967ED9B-7AE2-41AA-AA7F-E649D6952FC3}" type="presParOf" srcId="{DF320E85-E0AB-44C0-AACD-7CC7DD195386}" destId="{DA7BBC25-0221-403E-8559-FC185088ED06}" srcOrd="2" destOrd="0" presId="urn:microsoft.com/office/officeart/2005/8/layout/process4"/>
    <dgm:cxn modelId="{78BC904A-A379-41F9-87FF-5FFE04A0CEDE}" type="presParOf" srcId="{DA7BBC25-0221-403E-8559-FC185088ED06}" destId="{BA71ABC6-CFDF-4CD7-BDE9-2EE8686F49C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1BDA4D-2E27-48DA-839C-2C911D2F38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32D179C-F285-4DD1-B238-CB66CE41DC41}">
      <dgm:prSet/>
      <dgm:spPr/>
      <dgm:t>
        <a:bodyPr/>
        <a:lstStyle/>
        <a:p>
          <a:pPr>
            <a:lnSpc>
              <a:spcPct val="100000"/>
            </a:lnSpc>
          </a:pPr>
          <a:r>
            <a:rPr lang="en-US"/>
            <a:t>Database Creation: A MySQL database named "mallanalyticsdb" was established to house the dataset.</a:t>
          </a:r>
        </a:p>
      </dgm:t>
    </dgm:pt>
    <dgm:pt modelId="{A996792C-11A3-4F5C-9A53-9D49DE9D38F6}" type="parTrans" cxnId="{5C433EA4-93A8-47D7-ABE9-9E7F54FBD173}">
      <dgm:prSet/>
      <dgm:spPr/>
      <dgm:t>
        <a:bodyPr/>
        <a:lstStyle/>
        <a:p>
          <a:endParaRPr lang="en-US"/>
        </a:p>
      </dgm:t>
    </dgm:pt>
    <dgm:pt modelId="{AF5BC32D-9DCE-4F07-97D4-81F3C8E89E71}" type="sibTrans" cxnId="{5C433EA4-93A8-47D7-ABE9-9E7F54FBD173}">
      <dgm:prSet/>
      <dgm:spPr/>
      <dgm:t>
        <a:bodyPr/>
        <a:lstStyle/>
        <a:p>
          <a:endParaRPr lang="en-US"/>
        </a:p>
      </dgm:t>
    </dgm:pt>
    <dgm:pt modelId="{3B33FCAA-6105-46B3-8D29-87C68F97C690}">
      <dgm:prSet/>
      <dgm:spPr/>
      <dgm:t>
        <a:bodyPr/>
        <a:lstStyle/>
        <a:p>
          <a:pPr>
            <a:lnSpc>
              <a:spcPct val="100000"/>
            </a:lnSpc>
          </a:pPr>
          <a:r>
            <a:rPr lang="en-US"/>
            <a:t>Data Import: The dataset was seamlessly imported into MySQL using the Import Wizard for efficient storage and retrieval.</a:t>
          </a:r>
        </a:p>
      </dgm:t>
    </dgm:pt>
    <dgm:pt modelId="{A496A954-A0DB-42A0-9345-B862B0A741AA}" type="parTrans" cxnId="{DBAB1E79-95B6-4555-BB65-A82D3AE0D9C7}">
      <dgm:prSet/>
      <dgm:spPr/>
      <dgm:t>
        <a:bodyPr/>
        <a:lstStyle/>
        <a:p>
          <a:endParaRPr lang="en-US"/>
        </a:p>
      </dgm:t>
    </dgm:pt>
    <dgm:pt modelId="{D3A7CB4E-930B-476D-B352-0726DFE8E8A4}" type="sibTrans" cxnId="{DBAB1E79-95B6-4555-BB65-A82D3AE0D9C7}">
      <dgm:prSet/>
      <dgm:spPr/>
      <dgm:t>
        <a:bodyPr/>
        <a:lstStyle/>
        <a:p>
          <a:endParaRPr lang="en-US"/>
        </a:p>
      </dgm:t>
    </dgm:pt>
    <dgm:pt modelId="{EDDA699E-94EE-45DD-A5B7-0FCFD596B65D}">
      <dgm:prSet/>
      <dgm:spPr/>
      <dgm:t>
        <a:bodyPr/>
        <a:lstStyle/>
        <a:p>
          <a:pPr>
            <a:lnSpc>
              <a:spcPct val="100000"/>
            </a:lnSpc>
          </a:pPr>
          <a:r>
            <a:rPr lang="en-US"/>
            <a:t>Primary Key Designation: A primary key was assigned to the "customerid" column, ensuring a unique identifier for each record in the dataset.</a:t>
          </a:r>
        </a:p>
      </dgm:t>
    </dgm:pt>
    <dgm:pt modelId="{4F425002-61F5-405C-BB8E-FF138E3EE2D3}" type="parTrans" cxnId="{28E31827-983E-4A32-922C-67D5F2BAF0EF}">
      <dgm:prSet/>
      <dgm:spPr/>
      <dgm:t>
        <a:bodyPr/>
        <a:lstStyle/>
        <a:p>
          <a:endParaRPr lang="en-US"/>
        </a:p>
      </dgm:t>
    </dgm:pt>
    <dgm:pt modelId="{C2229718-2237-4997-ABE0-1F8E4D3DDD2C}" type="sibTrans" cxnId="{28E31827-983E-4A32-922C-67D5F2BAF0EF}">
      <dgm:prSet/>
      <dgm:spPr/>
      <dgm:t>
        <a:bodyPr/>
        <a:lstStyle/>
        <a:p>
          <a:endParaRPr lang="en-US"/>
        </a:p>
      </dgm:t>
    </dgm:pt>
    <dgm:pt modelId="{F019D789-AB5E-4FB0-8C63-343B3738C429}">
      <dgm:prSet/>
      <dgm:spPr/>
      <dgm:t>
        <a:bodyPr/>
        <a:lstStyle/>
        <a:p>
          <a:pPr>
            <a:lnSpc>
              <a:spcPct val="100000"/>
            </a:lnSpc>
          </a:pPr>
          <a:r>
            <a:rPr lang="en-US"/>
            <a:t>Missing Values Check: An examination for missing values was conducted, and it was confirmed that no missing values were identified in any rows of the dataset.</a:t>
          </a:r>
        </a:p>
      </dgm:t>
    </dgm:pt>
    <dgm:pt modelId="{2C7A912C-9E08-40B1-9B1E-5BCBB8B0280E}" type="parTrans" cxnId="{DBEACABC-01F2-4440-B8A1-3A4AF19FFED6}">
      <dgm:prSet/>
      <dgm:spPr/>
      <dgm:t>
        <a:bodyPr/>
        <a:lstStyle/>
        <a:p>
          <a:endParaRPr lang="en-US"/>
        </a:p>
      </dgm:t>
    </dgm:pt>
    <dgm:pt modelId="{A46ACAEE-67EB-493A-9511-DE21DDFD6019}" type="sibTrans" cxnId="{DBEACABC-01F2-4440-B8A1-3A4AF19FFED6}">
      <dgm:prSet/>
      <dgm:spPr/>
      <dgm:t>
        <a:bodyPr/>
        <a:lstStyle/>
        <a:p>
          <a:endParaRPr lang="en-US"/>
        </a:p>
      </dgm:t>
    </dgm:pt>
    <dgm:pt modelId="{F340D797-A6BE-464E-83B2-81B603F97440}">
      <dgm:prSet/>
      <dgm:spPr/>
      <dgm:t>
        <a:bodyPr/>
        <a:lstStyle/>
        <a:p>
          <a:pPr>
            <a:lnSpc>
              <a:spcPct val="100000"/>
            </a:lnSpc>
          </a:pPr>
          <a:r>
            <a:rPr lang="en-US"/>
            <a:t>Duplicates Identification: A check for duplicates within columns was performed, and it was verified that no duplicates were present in the dataset.</a:t>
          </a:r>
        </a:p>
      </dgm:t>
    </dgm:pt>
    <dgm:pt modelId="{06450F25-C929-4A9F-96C2-1CD5A78AC07F}" type="parTrans" cxnId="{B2950E29-1670-4DB6-9552-21B5FFFE130A}">
      <dgm:prSet/>
      <dgm:spPr/>
      <dgm:t>
        <a:bodyPr/>
        <a:lstStyle/>
        <a:p>
          <a:endParaRPr lang="en-US"/>
        </a:p>
      </dgm:t>
    </dgm:pt>
    <dgm:pt modelId="{04956D15-3874-43EB-AA91-B00E226B8976}" type="sibTrans" cxnId="{B2950E29-1670-4DB6-9552-21B5FFFE130A}">
      <dgm:prSet/>
      <dgm:spPr/>
      <dgm:t>
        <a:bodyPr/>
        <a:lstStyle/>
        <a:p>
          <a:endParaRPr lang="en-US"/>
        </a:p>
      </dgm:t>
    </dgm:pt>
    <dgm:pt modelId="{9DA93A26-C924-4A8A-98A9-31B94310C563}">
      <dgm:prSet/>
      <dgm:spPr/>
      <dgm:t>
        <a:bodyPr/>
        <a:lstStyle/>
        <a:p>
          <a:pPr>
            <a:lnSpc>
              <a:spcPct val="100000"/>
            </a:lnSpc>
          </a:pPr>
          <a:r>
            <a:rPr lang="en-US"/>
            <a:t>Outlier Detection in Age: A thorough inspection for outliers in the "age" column was carried out to ensure the absence of significant discrepancies within the age data.</a:t>
          </a:r>
        </a:p>
      </dgm:t>
    </dgm:pt>
    <dgm:pt modelId="{049B20DA-2425-4828-903D-723A1CC2D76F}" type="parTrans" cxnId="{BE15D5AA-4D47-4730-B7E4-5AA3BD6979AD}">
      <dgm:prSet/>
      <dgm:spPr/>
      <dgm:t>
        <a:bodyPr/>
        <a:lstStyle/>
        <a:p>
          <a:endParaRPr lang="en-US"/>
        </a:p>
      </dgm:t>
    </dgm:pt>
    <dgm:pt modelId="{F8B46485-A764-410A-81D9-9E9ADEAA88D7}" type="sibTrans" cxnId="{BE15D5AA-4D47-4730-B7E4-5AA3BD6979AD}">
      <dgm:prSet/>
      <dgm:spPr/>
      <dgm:t>
        <a:bodyPr/>
        <a:lstStyle/>
        <a:p>
          <a:endParaRPr lang="en-US"/>
        </a:p>
      </dgm:t>
    </dgm:pt>
    <dgm:pt modelId="{D4987522-80FB-46E0-872B-022D0FEBEB73}" type="pres">
      <dgm:prSet presAssocID="{961BDA4D-2E27-48DA-839C-2C911D2F384A}" presName="root" presStyleCnt="0">
        <dgm:presLayoutVars>
          <dgm:dir/>
          <dgm:resizeHandles val="exact"/>
        </dgm:presLayoutVars>
      </dgm:prSet>
      <dgm:spPr/>
    </dgm:pt>
    <dgm:pt modelId="{8205CA1A-E618-4CD4-8F08-7CDB91EDE330}" type="pres">
      <dgm:prSet presAssocID="{932D179C-F285-4DD1-B238-CB66CE41DC41}" presName="compNode" presStyleCnt="0"/>
      <dgm:spPr/>
    </dgm:pt>
    <dgm:pt modelId="{271705FC-6F44-4048-92F0-F7C04A951CEF}" type="pres">
      <dgm:prSet presAssocID="{932D179C-F285-4DD1-B238-CB66CE41DC41}" presName="bgRect" presStyleLbl="bgShp" presStyleIdx="0" presStyleCnt="6"/>
      <dgm:spPr/>
    </dgm:pt>
    <dgm:pt modelId="{EA2B4539-50DE-4512-96DB-CB0C2742BC15}" type="pres">
      <dgm:prSet presAssocID="{932D179C-F285-4DD1-B238-CB66CE41DC4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EB498FAC-B8AE-4EB8-B95D-8C0E51CE2AC8}" type="pres">
      <dgm:prSet presAssocID="{932D179C-F285-4DD1-B238-CB66CE41DC41}" presName="spaceRect" presStyleCnt="0"/>
      <dgm:spPr/>
    </dgm:pt>
    <dgm:pt modelId="{DFFE3605-3164-4583-AF61-42A21D3A5F3D}" type="pres">
      <dgm:prSet presAssocID="{932D179C-F285-4DD1-B238-CB66CE41DC41}" presName="parTx" presStyleLbl="revTx" presStyleIdx="0" presStyleCnt="6">
        <dgm:presLayoutVars>
          <dgm:chMax val="0"/>
          <dgm:chPref val="0"/>
        </dgm:presLayoutVars>
      </dgm:prSet>
      <dgm:spPr/>
    </dgm:pt>
    <dgm:pt modelId="{1AEBBD26-117C-4596-BA2A-3CEEEECAD90C}" type="pres">
      <dgm:prSet presAssocID="{AF5BC32D-9DCE-4F07-97D4-81F3C8E89E71}" presName="sibTrans" presStyleCnt="0"/>
      <dgm:spPr/>
    </dgm:pt>
    <dgm:pt modelId="{0C3324CC-582B-48BE-9EBD-1CB5A3A20252}" type="pres">
      <dgm:prSet presAssocID="{3B33FCAA-6105-46B3-8D29-87C68F97C690}" presName="compNode" presStyleCnt="0"/>
      <dgm:spPr/>
    </dgm:pt>
    <dgm:pt modelId="{9079425D-7817-45B6-80D9-D5300A2A4265}" type="pres">
      <dgm:prSet presAssocID="{3B33FCAA-6105-46B3-8D29-87C68F97C690}" presName="bgRect" presStyleLbl="bgShp" presStyleIdx="1" presStyleCnt="6"/>
      <dgm:spPr/>
    </dgm:pt>
    <dgm:pt modelId="{61823ADB-68FF-4DF1-9187-4F89F01BE03A}" type="pres">
      <dgm:prSet presAssocID="{3B33FCAA-6105-46B3-8D29-87C68F97C69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4C3F9DEE-5346-4F5A-AA76-24F2E613DE35}" type="pres">
      <dgm:prSet presAssocID="{3B33FCAA-6105-46B3-8D29-87C68F97C690}" presName="spaceRect" presStyleCnt="0"/>
      <dgm:spPr/>
    </dgm:pt>
    <dgm:pt modelId="{D700E594-7AFE-4CD0-BE7E-A20D8364A7D1}" type="pres">
      <dgm:prSet presAssocID="{3B33FCAA-6105-46B3-8D29-87C68F97C690}" presName="parTx" presStyleLbl="revTx" presStyleIdx="1" presStyleCnt="6">
        <dgm:presLayoutVars>
          <dgm:chMax val="0"/>
          <dgm:chPref val="0"/>
        </dgm:presLayoutVars>
      </dgm:prSet>
      <dgm:spPr/>
    </dgm:pt>
    <dgm:pt modelId="{9E70B0F4-FD21-43C5-BDF2-478B04586476}" type="pres">
      <dgm:prSet presAssocID="{D3A7CB4E-930B-476D-B352-0726DFE8E8A4}" presName="sibTrans" presStyleCnt="0"/>
      <dgm:spPr/>
    </dgm:pt>
    <dgm:pt modelId="{0F64EB60-7DCB-4B6B-8C13-B901488A6F21}" type="pres">
      <dgm:prSet presAssocID="{EDDA699E-94EE-45DD-A5B7-0FCFD596B65D}" presName="compNode" presStyleCnt="0"/>
      <dgm:spPr/>
    </dgm:pt>
    <dgm:pt modelId="{683F5BE4-06D7-401F-B2D6-990DDD39C8AB}" type="pres">
      <dgm:prSet presAssocID="{EDDA699E-94EE-45DD-A5B7-0FCFD596B65D}" presName="bgRect" presStyleLbl="bgShp" presStyleIdx="2" presStyleCnt="6"/>
      <dgm:spPr/>
    </dgm:pt>
    <dgm:pt modelId="{02E432CA-E84D-4B63-853B-9F0B4A6564BB}" type="pres">
      <dgm:prSet presAssocID="{EDDA699E-94EE-45DD-A5B7-0FCFD596B65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ey"/>
        </a:ext>
      </dgm:extLst>
    </dgm:pt>
    <dgm:pt modelId="{E2D7EBE4-F1B9-489A-A0B5-DC23A7DB4597}" type="pres">
      <dgm:prSet presAssocID="{EDDA699E-94EE-45DD-A5B7-0FCFD596B65D}" presName="spaceRect" presStyleCnt="0"/>
      <dgm:spPr/>
    </dgm:pt>
    <dgm:pt modelId="{0F5BE626-F73E-486A-81AF-A59571C38309}" type="pres">
      <dgm:prSet presAssocID="{EDDA699E-94EE-45DD-A5B7-0FCFD596B65D}" presName="parTx" presStyleLbl="revTx" presStyleIdx="2" presStyleCnt="6">
        <dgm:presLayoutVars>
          <dgm:chMax val="0"/>
          <dgm:chPref val="0"/>
        </dgm:presLayoutVars>
      </dgm:prSet>
      <dgm:spPr/>
    </dgm:pt>
    <dgm:pt modelId="{8A66DC19-9D90-4EE8-B505-CE4D78C87772}" type="pres">
      <dgm:prSet presAssocID="{C2229718-2237-4997-ABE0-1F8E4D3DDD2C}" presName="sibTrans" presStyleCnt="0"/>
      <dgm:spPr/>
    </dgm:pt>
    <dgm:pt modelId="{338C85B9-0073-4DDD-B898-92D4C62C4EC7}" type="pres">
      <dgm:prSet presAssocID="{F019D789-AB5E-4FB0-8C63-343B3738C429}" presName="compNode" presStyleCnt="0"/>
      <dgm:spPr/>
    </dgm:pt>
    <dgm:pt modelId="{4431FE82-81D7-4314-A457-D99C2AC989E9}" type="pres">
      <dgm:prSet presAssocID="{F019D789-AB5E-4FB0-8C63-343B3738C429}" presName="bgRect" presStyleLbl="bgShp" presStyleIdx="3" presStyleCnt="6"/>
      <dgm:spPr/>
    </dgm:pt>
    <dgm:pt modelId="{FE22D8C2-9558-4BF1-8A27-8CD16403C724}" type="pres">
      <dgm:prSet presAssocID="{F019D789-AB5E-4FB0-8C63-343B3738C42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45E7D528-877D-4633-899C-C95DF8DD62AD}" type="pres">
      <dgm:prSet presAssocID="{F019D789-AB5E-4FB0-8C63-343B3738C429}" presName="spaceRect" presStyleCnt="0"/>
      <dgm:spPr/>
    </dgm:pt>
    <dgm:pt modelId="{A2B11BEE-B3AB-4357-97CF-B0A96386F20D}" type="pres">
      <dgm:prSet presAssocID="{F019D789-AB5E-4FB0-8C63-343B3738C429}" presName="parTx" presStyleLbl="revTx" presStyleIdx="3" presStyleCnt="6">
        <dgm:presLayoutVars>
          <dgm:chMax val="0"/>
          <dgm:chPref val="0"/>
        </dgm:presLayoutVars>
      </dgm:prSet>
      <dgm:spPr/>
    </dgm:pt>
    <dgm:pt modelId="{75BE7BBA-9A36-4907-97B7-34021B453236}" type="pres">
      <dgm:prSet presAssocID="{A46ACAEE-67EB-493A-9511-DE21DDFD6019}" presName="sibTrans" presStyleCnt="0"/>
      <dgm:spPr/>
    </dgm:pt>
    <dgm:pt modelId="{BB7617CA-F763-4A10-BCE9-B5C7A8EEBEED}" type="pres">
      <dgm:prSet presAssocID="{F340D797-A6BE-464E-83B2-81B603F97440}" presName="compNode" presStyleCnt="0"/>
      <dgm:spPr/>
    </dgm:pt>
    <dgm:pt modelId="{147C447A-D34A-4593-A1D5-6EE22E0D957B}" type="pres">
      <dgm:prSet presAssocID="{F340D797-A6BE-464E-83B2-81B603F97440}" presName="bgRect" presStyleLbl="bgShp" presStyleIdx="4" presStyleCnt="6"/>
      <dgm:spPr/>
    </dgm:pt>
    <dgm:pt modelId="{9E214B30-F3AD-4429-AE71-D8DA3D7C6EA1}" type="pres">
      <dgm:prSet presAssocID="{F340D797-A6BE-464E-83B2-81B603F9744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ble"/>
        </a:ext>
      </dgm:extLst>
    </dgm:pt>
    <dgm:pt modelId="{906CF9EF-3636-43C0-A7D1-55979CB2A934}" type="pres">
      <dgm:prSet presAssocID="{F340D797-A6BE-464E-83B2-81B603F97440}" presName="spaceRect" presStyleCnt="0"/>
      <dgm:spPr/>
    </dgm:pt>
    <dgm:pt modelId="{5375F76B-FD9B-46D8-87A6-CC5C7B95BF1E}" type="pres">
      <dgm:prSet presAssocID="{F340D797-A6BE-464E-83B2-81B603F97440}" presName="parTx" presStyleLbl="revTx" presStyleIdx="4" presStyleCnt="6">
        <dgm:presLayoutVars>
          <dgm:chMax val="0"/>
          <dgm:chPref val="0"/>
        </dgm:presLayoutVars>
      </dgm:prSet>
      <dgm:spPr/>
    </dgm:pt>
    <dgm:pt modelId="{6E09D5FC-A0DC-43E8-920F-4BEF31193791}" type="pres">
      <dgm:prSet presAssocID="{04956D15-3874-43EB-AA91-B00E226B8976}" presName="sibTrans" presStyleCnt="0"/>
      <dgm:spPr/>
    </dgm:pt>
    <dgm:pt modelId="{8B619356-ECBA-45EC-BF3C-DD5629AC8C93}" type="pres">
      <dgm:prSet presAssocID="{9DA93A26-C924-4A8A-98A9-31B94310C563}" presName="compNode" presStyleCnt="0"/>
      <dgm:spPr/>
    </dgm:pt>
    <dgm:pt modelId="{7A823365-CA5C-418A-AE2A-E40C41A63454}" type="pres">
      <dgm:prSet presAssocID="{9DA93A26-C924-4A8A-98A9-31B94310C563}" presName="bgRect" presStyleLbl="bgShp" presStyleIdx="5" presStyleCnt="6"/>
      <dgm:spPr/>
    </dgm:pt>
    <dgm:pt modelId="{485C7821-FF61-4495-8483-D3C68E04B09A}" type="pres">
      <dgm:prSet presAssocID="{9DA93A26-C924-4A8A-98A9-31B94310C56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resentation with Pie Chart"/>
        </a:ext>
      </dgm:extLst>
    </dgm:pt>
    <dgm:pt modelId="{41DA5F47-A27C-4D4B-8C2C-C2A7809095DA}" type="pres">
      <dgm:prSet presAssocID="{9DA93A26-C924-4A8A-98A9-31B94310C563}" presName="spaceRect" presStyleCnt="0"/>
      <dgm:spPr/>
    </dgm:pt>
    <dgm:pt modelId="{1E8A8B05-3237-4348-9AB8-F5727F35C89D}" type="pres">
      <dgm:prSet presAssocID="{9DA93A26-C924-4A8A-98A9-31B94310C563}" presName="parTx" presStyleLbl="revTx" presStyleIdx="5" presStyleCnt="6">
        <dgm:presLayoutVars>
          <dgm:chMax val="0"/>
          <dgm:chPref val="0"/>
        </dgm:presLayoutVars>
      </dgm:prSet>
      <dgm:spPr/>
    </dgm:pt>
  </dgm:ptLst>
  <dgm:cxnLst>
    <dgm:cxn modelId="{DAB75000-CD9E-4453-9227-F11D5FFBA26A}" type="presOf" srcId="{EDDA699E-94EE-45DD-A5B7-0FCFD596B65D}" destId="{0F5BE626-F73E-486A-81AF-A59571C38309}" srcOrd="0" destOrd="0" presId="urn:microsoft.com/office/officeart/2018/2/layout/IconVerticalSolidList"/>
    <dgm:cxn modelId="{C7E3DB05-FA32-4C26-BBB3-7EFEF0A9E572}" type="presOf" srcId="{F019D789-AB5E-4FB0-8C63-343B3738C429}" destId="{A2B11BEE-B3AB-4357-97CF-B0A96386F20D}" srcOrd="0" destOrd="0" presId="urn:microsoft.com/office/officeart/2018/2/layout/IconVerticalSolidList"/>
    <dgm:cxn modelId="{D6426010-9B5B-4576-AEC8-45EF9F0CF52E}" type="presOf" srcId="{3B33FCAA-6105-46B3-8D29-87C68F97C690}" destId="{D700E594-7AFE-4CD0-BE7E-A20D8364A7D1}" srcOrd="0" destOrd="0" presId="urn:microsoft.com/office/officeart/2018/2/layout/IconVerticalSolidList"/>
    <dgm:cxn modelId="{28E31827-983E-4A32-922C-67D5F2BAF0EF}" srcId="{961BDA4D-2E27-48DA-839C-2C911D2F384A}" destId="{EDDA699E-94EE-45DD-A5B7-0FCFD596B65D}" srcOrd="2" destOrd="0" parTransId="{4F425002-61F5-405C-BB8E-FF138E3EE2D3}" sibTransId="{C2229718-2237-4997-ABE0-1F8E4D3DDD2C}"/>
    <dgm:cxn modelId="{B2950E29-1670-4DB6-9552-21B5FFFE130A}" srcId="{961BDA4D-2E27-48DA-839C-2C911D2F384A}" destId="{F340D797-A6BE-464E-83B2-81B603F97440}" srcOrd="4" destOrd="0" parTransId="{06450F25-C929-4A9F-96C2-1CD5A78AC07F}" sibTransId="{04956D15-3874-43EB-AA91-B00E226B8976}"/>
    <dgm:cxn modelId="{82499E75-8894-43F9-93CB-C5D89A705182}" type="presOf" srcId="{932D179C-F285-4DD1-B238-CB66CE41DC41}" destId="{DFFE3605-3164-4583-AF61-42A21D3A5F3D}" srcOrd="0" destOrd="0" presId="urn:microsoft.com/office/officeart/2018/2/layout/IconVerticalSolidList"/>
    <dgm:cxn modelId="{67DA2A56-B534-4E5A-BAFC-136E961A314C}" type="presOf" srcId="{F340D797-A6BE-464E-83B2-81B603F97440}" destId="{5375F76B-FD9B-46D8-87A6-CC5C7B95BF1E}" srcOrd="0" destOrd="0" presId="urn:microsoft.com/office/officeart/2018/2/layout/IconVerticalSolidList"/>
    <dgm:cxn modelId="{DBAB1E79-95B6-4555-BB65-A82D3AE0D9C7}" srcId="{961BDA4D-2E27-48DA-839C-2C911D2F384A}" destId="{3B33FCAA-6105-46B3-8D29-87C68F97C690}" srcOrd="1" destOrd="0" parTransId="{A496A954-A0DB-42A0-9345-B862B0A741AA}" sibTransId="{D3A7CB4E-930B-476D-B352-0726DFE8E8A4}"/>
    <dgm:cxn modelId="{4913419B-4C93-47DC-B768-BACA3506C984}" type="presOf" srcId="{961BDA4D-2E27-48DA-839C-2C911D2F384A}" destId="{D4987522-80FB-46E0-872B-022D0FEBEB73}" srcOrd="0" destOrd="0" presId="urn:microsoft.com/office/officeart/2018/2/layout/IconVerticalSolidList"/>
    <dgm:cxn modelId="{1D72129E-C711-4252-B8AA-7C6E05FC5760}" type="presOf" srcId="{9DA93A26-C924-4A8A-98A9-31B94310C563}" destId="{1E8A8B05-3237-4348-9AB8-F5727F35C89D}" srcOrd="0" destOrd="0" presId="urn:microsoft.com/office/officeart/2018/2/layout/IconVerticalSolidList"/>
    <dgm:cxn modelId="{5C433EA4-93A8-47D7-ABE9-9E7F54FBD173}" srcId="{961BDA4D-2E27-48DA-839C-2C911D2F384A}" destId="{932D179C-F285-4DD1-B238-CB66CE41DC41}" srcOrd="0" destOrd="0" parTransId="{A996792C-11A3-4F5C-9A53-9D49DE9D38F6}" sibTransId="{AF5BC32D-9DCE-4F07-97D4-81F3C8E89E71}"/>
    <dgm:cxn modelId="{BE15D5AA-4D47-4730-B7E4-5AA3BD6979AD}" srcId="{961BDA4D-2E27-48DA-839C-2C911D2F384A}" destId="{9DA93A26-C924-4A8A-98A9-31B94310C563}" srcOrd="5" destOrd="0" parTransId="{049B20DA-2425-4828-903D-723A1CC2D76F}" sibTransId="{F8B46485-A764-410A-81D9-9E9ADEAA88D7}"/>
    <dgm:cxn modelId="{DBEACABC-01F2-4440-B8A1-3A4AF19FFED6}" srcId="{961BDA4D-2E27-48DA-839C-2C911D2F384A}" destId="{F019D789-AB5E-4FB0-8C63-343B3738C429}" srcOrd="3" destOrd="0" parTransId="{2C7A912C-9E08-40B1-9B1E-5BCBB8B0280E}" sibTransId="{A46ACAEE-67EB-493A-9511-DE21DDFD6019}"/>
    <dgm:cxn modelId="{EDF9735F-F45A-4F07-9BD8-E711D67FFF72}" type="presParOf" srcId="{D4987522-80FB-46E0-872B-022D0FEBEB73}" destId="{8205CA1A-E618-4CD4-8F08-7CDB91EDE330}" srcOrd="0" destOrd="0" presId="urn:microsoft.com/office/officeart/2018/2/layout/IconVerticalSolidList"/>
    <dgm:cxn modelId="{1B756104-EC16-4584-90FC-3E2FBF136345}" type="presParOf" srcId="{8205CA1A-E618-4CD4-8F08-7CDB91EDE330}" destId="{271705FC-6F44-4048-92F0-F7C04A951CEF}" srcOrd="0" destOrd="0" presId="urn:microsoft.com/office/officeart/2018/2/layout/IconVerticalSolidList"/>
    <dgm:cxn modelId="{83BF04D4-6A75-4F18-A0F2-141B5779B503}" type="presParOf" srcId="{8205CA1A-E618-4CD4-8F08-7CDB91EDE330}" destId="{EA2B4539-50DE-4512-96DB-CB0C2742BC15}" srcOrd="1" destOrd="0" presId="urn:microsoft.com/office/officeart/2018/2/layout/IconVerticalSolidList"/>
    <dgm:cxn modelId="{D0D87994-06C0-4DB4-9DFD-5F64F5A197A3}" type="presParOf" srcId="{8205CA1A-E618-4CD4-8F08-7CDB91EDE330}" destId="{EB498FAC-B8AE-4EB8-B95D-8C0E51CE2AC8}" srcOrd="2" destOrd="0" presId="urn:microsoft.com/office/officeart/2018/2/layout/IconVerticalSolidList"/>
    <dgm:cxn modelId="{F62E1A3A-D0C4-4B7E-A41F-6B6C8D7BCAD2}" type="presParOf" srcId="{8205CA1A-E618-4CD4-8F08-7CDB91EDE330}" destId="{DFFE3605-3164-4583-AF61-42A21D3A5F3D}" srcOrd="3" destOrd="0" presId="urn:microsoft.com/office/officeart/2018/2/layout/IconVerticalSolidList"/>
    <dgm:cxn modelId="{33D3EC0C-D87D-406C-B027-0B0700F01258}" type="presParOf" srcId="{D4987522-80FB-46E0-872B-022D0FEBEB73}" destId="{1AEBBD26-117C-4596-BA2A-3CEEEECAD90C}" srcOrd="1" destOrd="0" presId="urn:microsoft.com/office/officeart/2018/2/layout/IconVerticalSolidList"/>
    <dgm:cxn modelId="{86C7B2A8-BA8B-4844-AB18-2C0141786588}" type="presParOf" srcId="{D4987522-80FB-46E0-872B-022D0FEBEB73}" destId="{0C3324CC-582B-48BE-9EBD-1CB5A3A20252}" srcOrd="2" destOrd="0" presId="urn:microsoft.com/office/officeart/2018/2/layout/IconVerticalSolidList"/>
    <dgm:cxn modelId="{0C7787BD-8566-458D-9863-320CE699DFB3}" type="presParOf" srcId="{0C3324CC-582B-48BE-9EBD-1CB5A3A20252}" destId="{9079425D-7817-45B6-80D9-D5300A2A4265}" srcOrd="0" destOrd="0" presId="urn:microsoft.com/office/officeart/2018/2/layout/IconVerticalSolidList"/>
    <dgm:cxn modelId="{5E240967-D199-4336-906C-ADA527196492}" type="presParOf" srcId="{0C3324CC-582B-48BE-9EBD-1CB5A3A20252}" destId="{61823ADB-68FF-4DF1-9187-4F89F01BE03A}" srcOrd="1" destOrd="0" presId="urn:microsoft.com/office/officeart/2018/2/layout/IconVerticalSolidList"/>
    <dgm:cxn modelId="{824F2DA0-AAEB-4BA4-90BB-780801A54BD1}" type="presParOf" srcId="{0C3324CC-582B-48BE-9EBD-1CB5A3A20252}" destId="{4C3F9DEE-5346-4F5A-AA76-24F2E613DE35}" srcOrd="2" destOrd="0" presId="urn:microsoft.com/office/officeart/2018/2/layout/IconVerticalSolidList"/>
    <dgm:cxn modelId="{37B2E648-DD51-4E93-ADA9-55F00A3723A7}" type="presParOf" srcId="{0C3324CC-582B-48BE-9EBD-1CB5A3A20252}" destId="{D700E594-7AFE-4CD0-BE7E-A20D8364A7D1}" srcOrd="3" destOrd="0" presId="urn:microsoft.com/office/officeart/2018/2/layout/IconVerticalSolidList"/>
    <dgm:cxn modelId="{72E53964-0A0B-414A-96C9-E4436E3AF307}" type="presParOf" srcId="{D4987522-80FB-46E0-872B-022D0FEBEB73}" destId="{9E70B0F4-FD21-43C5-BDF2-478B04586476}" srcOrd="3" destOrd="0" presId="urn:microsoft.com/office/officeart/2018/2/layout/IconVerticalSolidList"/>
    <dgm:cxn modelId="{38B3BF11-413F-4A9C-BAD2-486DD130607F}" type="presParOf" srcId="{D4987522-80FB-46E0-872B-022D0FEBEB73}" destId="{0F64EB60-7DCB-4B6B-8C13-B901488A6F21}" srcOrd="4" destOrd="0" presId="urn:microsoft.com/office/officeart/2018/2/layout/IconVerticalSolidList"/>
    <dgm:cxn modelId="{67F1D284-7A7B-4EF4-A335-A286DE2A0147}" type="presParOf" srcId="{0F64EB60-7DCB-4B6B-8C13-B901488A6F21}" destId="{683F5BE4-06D7-401F-B2D6-990DDD39C8AB}" srcOrd="0" destOrd="0" presId="urn:microsoft.com/office/officeart/2018/2/layout/IconVerticalSolidList"/>
    <dgm:cxn modelId="{EBC54ACD-6811-45BB-B0C6-FC02E7311970}" type="presParOf" srcId="{0F64EB60-7DCB-4B6B-8C13-B901488A6F21}" destId="{02E432CA-E84D-4B63-853B-9F0B4A6564BB}" srcOrd="1" destOrd="0" presId="urn:microsoft.com/office/officeart/2018/2/layout/IconVerticalSolidList"/>
    <dgm:cxn modelId="{10A3EAD6-FDB8-4094-8923-1F5A952A2122}" type="presParOf" srcId="{0F64EB60-7DCB-4B6B-8C13-B901488A6F21}" destId="{E2D7EBE4-F1B9-489A-A0B5-DC23A7DB4597}" srcOrd="2" destOrd="0" presId="urn:microsoft.com/office/officeart/2018/2/layout/IconVerticalSolidList"/>
    <dgm:cxn modelId="{4D0B0CCE-3616-4852-B57C-7F2C1EEAA813}" type="presParOf" srcId="{0F64EB60-7DCB-4B6B-8C13-B901488A6F21}" destId="{0F5BE626-F73E-486A-81AF-A59571C38309}" srcOrd="3" destOrd="0" presId="urn:microsoft.com/office/officeart/2018/2/layout/IconVerticalSolidList"/>
    <dgm:cxn modelId="{C411B931-F5CF-440E-9E25-4086233E94F6}" type="presParOf" srcId="{D4987522-80FB-46E0-872B-022D0FEBEB73}" destId="{8A66DC19-9D90-4EE8-B505-CE4D78C87772}" srcOrd="5" destOrd="0" presId="urn:microsoft.com/office/officeart/2018/2/layout/IconVerticalSolidList"/>
    <dgm:cxn modelId="{289D8E7F-7439-45A3-A508-DD5C0BCDB061}" type="presParOf" srcId="{D4987522-80FB-46E0-872B-022D0FEBEB73}" destId="{338C85B9-0073-4DDD-B898-92D4C62C4EC7}" srcOrd="6" destOrd="0" presId="urn:microsoft.com/office/officeart/2018/2/layout/IconVerticalSolidList"/>
    <dgm:cxn modelId="{514C6E75-D4A7-4FDF-8D81-5393A3989D5B}" type="presParOf" srcId="{338C85B9-0073-4DDD-B898-92D4C62C4EC7}" destId="{4431FE82-81D7-4314-A457-D99C2AC989E9}" srcOrd="0" destOrd="0" presId="urn:microsoft.com/office/officeart/2018/2/layout/IconVerticalSolidList"/>
    <dgm:cxn modelId="{0498C888-4F7A-4292-88F7-7C0CE251E113}" type="presParOf" srcId="{338C85B9-0073-4DDD-B898-92D4C62C4EC7}" destId="{FE22D8C2-9558-4BF1-8A27-8CD16403C724}" srcOrd="1" destOrd="0" presId="urn:microsoft.com/office/officeart/2018/2/layout/IconVerticalSolidList"/>
    <dgm:cxn modelId="{3449B12E-6114-473C-85E6-5EA32266A1EF}" type="presParOf" srcId="{338C85B9-0073-4DDD-B898-92D4C62C4EC7}" destId="{45E7D528-877D-4633-899C-C95DF8DD62AD}" srcOrd="2" destOrd="0" presId="urn:microsoft.com/office/officeart/2018/2/layout/IconVerticalSolidList"/>
    <dgm:cxn modelId="{C5E9A8AA-0492-4B64-8079-148BAB1EB73E}" type="presParOf" srcId="{338C85B9-0073-4DDD-B898-92D4C62C4EC7}" destId="{A2B11BEE-B3AB-4357-97CF-B0A96386F20D}" srcOrd="3" destOrd="0" presId="urn:microsoft.com/office/officeart/2018/2/layout/IconVerticalSolidList"/>
    <dgm:cxn modelId="{6315DD81-8366-4235-BD69-DE1403B09CB2}" type="presParOf" srcId="{D4987522-80FB-46E0-872B-022D0FEBEB73}" destId="{75BE7BBA-9A36-4907-97B7-34021B453236}" srcOrd="7" destOrd="0" presId="urn:microsoft.com/office/officeart/2018/2/layout/IconVerticalSolidList"/>
    <dgm:cxn modelId="{3038EB69-17F2-4299-ACB6-D492F85E61AB}" type="presParOf" srcId="{D4987522-80FB-46E0-872B-022D0FEBEB73}" destId="{BB7617CA-F763-4A10-BCE9-B5C7A8EEBEED}" srcOrd="8" destOrd="0" presId="urn:microsoft.com/office/officeart/2018/2/layout/IconVerticalSolidList"/>
    <dgm:cxn modelId="{058C3018-51E0-4762-A300-530F0300E78E}" type="presParOf" srcId="{BB7617CA-F763-4A10-BCE9-B5C7A8EEBEED}" destId="{147C447A-D34A-4593-A1D5-6EE22E0D957B}" srcOrd="0" destOrd="0" presId="urn:microsoft.com/office/officeart/2018/2/layout/IconVerticalSolidList"/>
    <dgm:cxn modelId="{94BE7F49-6422-4A04-A883-7991E1F7B30F}" type="presParOf" srcId="{BB7617CA-F763-4A10-BCE9-B5C7A8EEBEED}" destId="{9E214B30-F3AD-4429-AE71-D8DA3D7C6EA1}" srcOrd="1" destOrd="0" presId="urn:microsoft.com/office/officeart/2018/2/layout/IconVerticalSolidList"/>
    <dgm:cxn modelId="{07F43A2A-E7D2-4285-BA32-0C13A4DC2394}" type="presParOf" srcId="{BB7617CA-F763-4A10-BCE9-B5C7A8EEBEED}" destId="{906CF9EF-3636-43C0-A7D1-55979CB2A934}" srcOrd="2" destOrd="0" presId="urn:microsoft.com/office/officeart/2018/2/layout/IconVerticalSolidList"/>
    <dgm:cxn modelId="{D1B20665-6C2D-4676-8051-48730C537C94}" type="presParOf" srcId="{BB7617CA-F763-4A10-BCE9-B5C7A8EEBEED}" destId="{5375F76B-FD9B-46D8-87A6-CC5C7B95BF1E}" srcOrd="3" destOrd="0" presId="urn:microsoft.com/office/officeart/2018/2/layout/IconVerticalSolidList"/>
    <dgm:cxn modelId="{98DA4C42-6CF0-4F73-A5C9-1495FA215BCE}" type="presParOf" srcId="{D4987522-80FB-46E0-872B-022D0FEBEB73}" destId="{6E09D5FC-A0DC-43E8-920F-4BEF31193791}" srcOrd="9" destOrd="0" presId="urn:microsoft.com/office/officeart/2018/2/layout/IconVerticalSolidList"/>
    <dgm:cxn modelId="{593EC5DE-CB6B-4FBB-A204-9EC20DAAEE4D}" type="presParOf" srcId="{D4987522-80FB-46E0-872B-022D0FEBEB73}" destId="{8B619356-ECBA-45EC-BF3C-DD5629AC8C93}" srcOrd="10" destOrd="0" presId="urn:microsoft.com/office/officeart/2018/2/layout/IconVerticalSolidList"/>
    <dgm:cxn modelId="{63832E0C-6A3A-48C1-B308-96EEF8A98102}" type="presParOf" srcId="{8B619356-ECBA-45EC-BF3C-DD5629AC8C93}" destId="{7A823365-CA5C-418A-AE2A-E40C41A63454}" srcOrd="0" destOrd="0" presId="urn:microsoft.com/office/officeart/2018/2/layout/IconVerticalSolidList"/>
    <dgm:cxn modelId="{BF1A4750-F09B-4545-A8F7-3CE01716F4EA}" type="presParOf" srcId="{8B619356-ECBA-45EC-BF3C-DD5629AC8C93}" destId="{485C7821-FF61-4495-8483-D3C68E04B09A}" srcOrd="1" destOrd="0" presId="urn:microsoft.com/office/officeart/2018/2/layout/IconVerticalSolidList"/>
    <dgm:cxn modelId="{631F8B76-FC59-4769-B5FE-0183AC4BF284}" type="presParOf" srcId="{8B619356-ECBA-45EC-BF3C-DD5629AC8C93}" destId="{41DA5F47-A27C-4D4B-8C2C-C2A7809095DA}" srcOrd="2" destOrd="0" presId="urn:microsoft.com/office/officeart/2018/2/layout/IconVerticalSolidList"/>
    <dgm:cxn modelId="{426AC036-D097-4816-9638-2BA6986886CD}" type="presParOf" srcId="{8B619356-ECBA-45EC-BF3C-DD5629AC8C93}" destId="{1E8A8B05-3237-4348-9AB8-F5727F35C8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E3B55E-2CF9-4944-8139-808637A0214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B1162643-866D-429A-9FFE-9097F2EA5A0F}">
      <dgm:prSet/>
      <dgm:spPr/>
      <dgm:t>
        <a:bodyPr/>
        <a:lstStyle/>
        <a:p>
          <a:r>
            <a:rPr lang="en-US" dirty="0"/>
            <a:t>1st</a:t>
          </a:r>
        </a:p>
      </dgm:t>
    </dgm:pt>
    <dgm:pt modelId="{823F8D9E-8834-4424-AE90-99188DC68F81}" type="parTrans" cxnId="{6E885891-6D1A-4406-A265-DF0DC6116E35}">
      <dgm:prSet/>
      <dgm:spPr/>
      <dgm:t>
        <a:bodyPr/>
        <a:lstStyle/>
        <a:p>
          <a:endParaRPr lang="en-US"/>
        </a:p>
      </dgm:t>
    </dgm:pt>
    <dgm:pt modelId="{4D0F6F80-9095-4793-8CED-23FD3DABC1DD}" type="sibTrans" cxnId="{6E885891-6D1A-4406-A265-DF0DC6116E35}">
      <dgm:prSet/>
      <dgm:spPr/>
      <dgm:t>
        <a:bodyPr/>
        <a:lstStyle/>
        <a:p>
          <a:endParaRPr lang="en-US"/>
        </a:p>
      </dgm:t>
    </dgm:pt>
    <dgm:pt modelId="{6E146C8B-5495-48AD-A765-23C4D9F22765}">
      <dgm:prSet/>
      <dgm:spPr/>
      <dgm:t>
        <a:bodyPr/>
        <a:lstStyle/>
        <a:p>
          <a:r>
            <a:rPr lang="en-US"/>
            <a:t>Age Group 18-25: 38 customers</a:t>
          </a:r>
        </a:p>
      </dgm:t>
    </dgm:pt>
    <dgm:pt modelId="{FC4A4EEB-A014-484E-9EB0-3B4DA44AFF68}" type="parTrans" cxnId="{346C30FC-5C57-499E-993F-E8E4BB623F56}">
      <dgm:prSet/>
      <dgm:spPr/>
      <dgm:t>
        <a:bodyPr/>
        <a:lstStyle/>
        <a:p>
          <a:endParaRPr lang="en-US"/>
        </a:p>
      </dgm:t>
    </dgm:pt>
    <dgm:pt modelId="{BAC93134-43CB-458E-8B8F-FCAB8730DA58}" type="sibTrans" cxnId="{346C30FC-5C57-499E-993F-E8E4BB623F56}">
      <dgm:prSet/>
      <dgm:spPr/>
      <dgm:t>
        <a:bodyPr/>
        <a:lstStyle/>
        <a:p>
          <a:endParaRPr lang="en-US"/>
        </a:p>
      </dgm:t>
    </dgm:pt>
    <dgm:pt modelId="{B56EE5CC-446E-4D32-A0F1-ED7B43E77AEE}">
      <dgm:prSet/>
      <dgm:spPr/>
      <dgm:t>
        <a:bodyPr/>
        <a:lstStyle/>
        <a:p>
          <a:r>
            <a:rPr lang="en-US" dirty="0"/>
            <a:t>2nd</a:t>
          </a:r>
        </a:p>
      </dgm:t>
    </dgm:pt>
    <dgm:pt modelId="{98B09D36-E6C9-4F68-8FE3-2D5CEF804681}" type="parTrans" cxnId="{6BFCF91F-B2F1-4E28-A70B-2A10137FFB36}">
      <dgm:prSet/>
      <dgm:spPr/>
      <dgm:t>
        <a:bodyPr/>
        <a:lstStyle/>
        <a:p>
          <a:endParaRPr lang="en-US"/>
        </a:p>
      </dgm:t>
    </dgm:pt>
    <dgm:pt modelId="{A8C63651-B6AE-45AC-A684-905CCA79FFB7}" type="sibTrans" cxnId="{6BFCF91F-B2F1-4E28-A70B-2A10137FFB36}">
      <dgm:prSet/>
      <dgm:spPr/>
      <dgm:t>
        <a:bodyPr/>
        <a:lstStyle/>
        <a:p>
          <a:endParaRPr lang="en-US"/>
        </a:p>
      </dgm:t>
    </dgm:pt>
    <dgm:pt modelId="{9885661D-563E-4E78-96F4-1CA75DE1A9EB}">
      <dgm:prSet/>
      <dgm:spPr/>
      <dgm:t>
        <a:bodyPr/>
        <a:lstStyle/>
        <a:p>
          <a:r>
            <a:rPr lang="en-US"/>
            <a:t>Age Group 26-35: 60 customers</a:t>
          </a:r>
        </a:p>
      </dgm:t>
    </dgm:pt>
    <dgm:pt modelId="{A1C6B9C9-9FEF-4A16-9454-2800573234AB}" type="parTrans" cxnId="{45FC24A6-1BAA-4988-8F41-DBB5F7C37D2E}">
      <dgm:prSet/>
      <dgm:spPr/>
      <dgm:t>
        <a:bodyPr/>
        <a:lstStyle/>
        <a:p>
          <a:endParaRPr lang="en-US"/>
        </a:p>
      </dgm:t>
    </dgm:pt>
    <dgm:pt modelId="{911DA3F7-94C9-4E67-8083-97BD332F5A62}" type="sibTrans" cxnId="{45FC24A6-1BAA-4988-8F41-DBB5F7C37D2E}">
      <dgm:prSet/>
      <dgm:spPr/>
      <dgm:t>
        <a:bodyPr/>
        <a:lstStyle/>
        <a:p>
          <a:endParaRPr lang="en-US"/>
        </a:p>
      </dgm:t>
    </dgm:pt>
    <dgm:pt modelId="{0D771AF3-A093-4301-B469-0BE124241AC3}">
      <dgm:prSet/>
      <dgm:spPr/>
      <dgm:t>
        <a:bodyPr/>
        <a:lstStyle/>
        <a:p>
          <a:r>
            <a:rPr lang="en-US" dirty="0"/>
            <a:t>3rd</a:t>
          </a:r>
        </a:p>
      </dgm:t>
    </dgm:pt>
    <dgm:pt modelId="{256534FF-4461-4D71-9CBC-DAE3AAF50222}" type="parTrans" cxnId="{4757C18C-FC38-43C2-B13B-219A5308BB48}">
      <dgm:prSet/>
      <dgm:spPr/>
      <dgm:t>
        <a:bodyPr/>
        <a:lstStyle/>
        <a:p>
          <a:endParaRPr lang="en-US"/>
        </a:p>
      </dgm:t>
    </dgm:pt>
    <dgm:pt modelId="{8EBCEB03-6473-41F4-A7E0-11BE38E163C0}" type="sibTrans" cxnId="{4757C18C-FC38-43C2-B13B-219A5308BB48}">
      <dgm:prSet/>
      <dgm:spPr/>
      <dgm:t>
        <a:bodyPr/>
        <a:lstStyle/>
        <a:p>
          <a:endParaRPr lang="en-US"/>
        </a:p>
      </dgm:t>
    </dgm:pt>
    <dgm:pt modelId="{518C75FB-A514-4A28-9097-549C259E0C55}">
      <dgm:prSet/>
      <dgm:spPr/>
      <dgm:t>
        <a:bodyPr/>
        <a:lstStyle/>
        <a:p>
          <a:r>
            <a:rPr lang="en-US"/>
            <a:t>Age Group 36-45: 36 customers</a:t>
          </a:r>
        </a:p>
      </dgm:t>
    </dgm:pt>
    <dgm:pt modelId="{B36BDED3-6A24-46BF-9BB7-FF3D7E778BC6}" type="parTrans" cxnId="{C9E9C833-7F78-49C4-BC79-A2DA19B142DB}">
      <dgm:prSet/>
      <dgm:spPr/>
      <dgm:t>
        <a:bodyPr/>
        <a:lstStyle/>
        <a:p>
          <a:endParaRPr lang="en-US"/>
        </a:p>
      </dgm:t>
    </dgm:pt>
    <dgm:pt modelId="{FA97F7BD-BD3B-4031-BE35-0BDE0B4232FB}" type="sibTrans" cxnId="{C9E9C833-7F78-49C4-BC79-A2DA19B142DB}">
      <dgm:prSet/>
      <dgm:spPr/>
      <dgm:t>
        <a:bodyPr/>
        <a:lstStyle/>
        <a:p>
          <a:endParaRPr lang="en-US"/>
        </a:p>
      </dgm:t>
    </dgm:pt>
    <dgm:pt modelId="{805D16BE-E053-4900-BD4D-7FCD5A175BE4}">
      <dgm:prSet/>
      <dgm:spPr/>
      <dgm:t>
        <a:bodyPr/>
        <a:lstStyle/>
        <a:p>
          <a:r>
            <a:rPr lang="en-US" dirty="0"/>
            <a:t>4th</a:t>
          </a:r>
        </a:p>
      </dgm:t>
    </dgm:pt>
    <dgm:pt modelId="{3EAB7E34-9188-4206-BB99-2F5710E52FF0}" type="parTrans" cxnId="{587FF4F2-0656-41FC-B0EB-185AFD359583}">
      <dgm:prSet/>
      <dgm:spPr/>
      <dgm:t>
        <a:bodyPr/>
        <a:lstStyle/>
        <a:p>
          <a:endParaRPr lang="en-US"/>
        </a:p>
      </dgm:t>
    </dgm:pt>
    <dgm:pt modelId="{380329F3-B81C-4278-9C02-E951157BC743}" type="sibTrans" cxnId="{587FF4F2-0656-41FC-B0EB-185AFD359583}">
      <dgm:prSet/>
      <dgm:spPr/>
      <dgm:t>
        <a:bodyPr/>
        <a:lstStyle/>
        <a:p>
          <a:endParaRPr lang="en-US"/>
        </a:p>
      </dgm:t>
    </dgm:pt>
    <dgm:pt modelId="{979595E0-A2B2-4A04-A3C3-8E0846776024}">
      <dgm:prSet/>
      <dgm:spPr/>
      <dgm:t>
        <a:bodyPr/>
        <a:lstStyle/>
        <a:p>
          <a:r>
            <a:rPr lang="en-US"/>
            <a:t>Age Group 46-55: 37 customers</a:t>
          </a:r>
        </a:p>
      </dgm:t>
    </dgm:pt>
    <dgm:pt modelId="{56446EC3-21D2-42EB-8064-DBBD09B8AA4E}" type="parTrans" cxnId="{ABC6000B-0C07-4291-8308-8A361AE73942}">
      <dgm:prSet/>
      <dgm:spPr/>
      <dgm:t>
        <a:bodyPr/>
        <a:lstStyle/>
        <a:p>
          <a:endParaRPr lang="en-US"/>
        </a:p>
      </dgm:t>
    </dgm:pt>
    <dgm:pt modelId="{9F80FE9C-45CB-486A-A9FB-3BD76F71305F}" type="sibTrans" cxnId="{ABC6000B-0C07-4291-8308-8A361AE73942}">
      <dgm:prSet/>
      <dgm:spPr/>
      <dgm:t>
        <a:bodyPr/>
        <a:lstStyle/>
        <a:p>
          <a:endParaRPr lang="en-US"/>
        </a:p>
      </dgm:t>
    </dgm:pt>
    <dgm:pt modelId="{60E0BE33-B984-486C-8AC4-4AD8804D7B0C}">
      <dgm:prSet/>
      <dgm:spPr/>
      <dgm:t>
        <a:bodyPr/>
        <a:lstStyle/>
        <a:p>
          <a:r>
            <a:rPr lang="en-US" dirty="0"/>
            <a:t>5th</a:t>
          </a:r>
        </a:p>
      </dgm:t>
    </dgm:pt>
    <dgm:pt modelId="{EE68B772-6C7A-4B98-8DF0-CE855D85E4F0}" type="parTrans" cxnId="{1AE48493-C4D5-4BE7-8DCF-7895FCB2D115}">
      <dgm:prSet/>
      <dgm:spPr/>
      <dgm:t>
        <a:bodyPr/>
        <a:lstStyle/>
        <a:p>
          <a:endParaRPr lang="en-US"/>
        </a:p>
      </dgm:t>
    </dgm:pt>
    <dgm:pt modelId="{E6B11D69-D400-4193-9DCD-FDD5CB012BFA}" type="sibTrans" cxnId="{1AE48493-C4D5-4BE7-8DCF-7895FCB2D115}">
      <dgm:prSet/>
      <dgm:spPr/>
      <dgm:t>
        <a:bodyPr/>
        <a:lstStyle/>
        <a:p>
          <a:endParaRPr lang="en-US"/>
        </a:p>
      </dgm:t>
    </dgm:pt>
    <dgm:pt modelId="{50A602EA-96FA-4639-9AC5-64C87FBE46BB}">
      <dgm:prSet/>
      <dgm:spPr/>
      <dgm:t>
        <a:bodyPr/>
        <a:lstStyle/>
        <a:p>
          <a:r>
            <a:rPr lang="en-US"/>
            <a:t>Age Group 56+: 29 customers</a:t>
          </a:r>
        </a:p>
      </dgm:t>
    </dgm:pt>
    <dgm:pt modelId="{E6B010EC-7E24-4599-9C2C-D12E414F11E6}" type="parTrans" cxnId="{59D01B8C-35B9-46EB-A820-000CAA19B238}">
      <dgm:prSet/>
      <dgm:spPr/>
      <dgm:t>
        <a:bodyPr/>
        <a:lstStyle/>
        <a:p>
          <a:endParaRPr lang="en-US"/>
        </a:p>
      </dgm:t>
    </dgm:pt>
    <dgm:pt modelId="{99A69F52-FB4A-4BA9-82D1-CE45517D10C7}" type="sibTrans" cxnId="{59D01B8C-35B9-46EB-A820-000CAA19B238}">
      <dgm:prSet/>
      <dgm:spPr/>
      <dgm:t>
        <a:bodyPr/>
        <a:lstStyle/>
        <a:p>
          <a:endParaRPr lang="en-US"/>
        </a:p>
      </dgm:t>
    </dgm:pt>
    <dgm:pt modelId="{16DCF024-8350-4D91-9D2C-8C85C44F608E}" type="pres">
      <dgm:prSet presAssocID="{BFE3B55E-2CF9-4944-8139-808637A0214C}" presName="linearFlow" presStyleCnt="0">
        <dgm:presLayoutVars>
          <dgm:dir/>
          <dgm:animLvl val="lvl"/>
          <dgm:resizeHandles val="exact"/>
        </dgm:presLayoutVars>
      </dgm:prSet>
      <dgm:spPr/>
    </dgm:pt>
    <dgm:pt modelId="{C05FD749-772A-4D7B-A14C-E019298D9A66}" type="pres">
      <dgm:prSet presAssocID="{B1162643-866D-429A-9FFE-9097F2EA5A0F}" presName="composite" presStyleCnt="0"/>
      <dgm:spPr/>
    </dgm:pt>
    <dgm:pt modelId="{C664D078-1145-49E3-9541-6FEB6086EF2F}" type="pres">
      <dgm:prSet presAssocID="{B1162643-866D-429A-9FFE-9097F2EA5A0F}" presName="parentText" presStyleLbl="alignNode1" presStyleIdx="0" presStyleCnt="5">
        <dgm:presLayoutVars>
          <dgm:chMax val="1"/>
          <dgm:bulletEnabled val="1"/>
        </dgm:presLayoutVars>
      </dgm:prSet>
      <dgm:spPr/>
    </dgm:pt>
    <dgm:pt modelId="{401EB430-D458-4DF5-B4A6-47EC80A5A257}" type="pres">
      <dgm:prSet presAssocID="{B1162643-866D-429A-9FFE-9097F2EA5A0F}" presName="descendantText" presStyleLbl="alignAcc1" presStyleIdx="0" presStyleCnt="5">
        <dgm:presLayoutVars>
          <dgm:bulletEnabled val="1"/>
        </dgm:presLayoutVars>
      </dgm:prSet>
      <dgm:spPr/>
    </dgm:pt>
    <dgm:pt modelId="{381516E1-EB53-45C4-B30A-86590167DE56}" type="pres">
      <dgm:prSet presAssocID="{4D0F6F80-9095-4793-8CED-23FD3DABC1DD}" presName="sp" presStyleCnt="0"/>
      <dgm:spPr/>
    </dgm:pt>
    <dgm:pt modelId="{70E44276-0D40-455E-95FC-CDB79C6CB8BD}" type="pres">
      <dgm:prSet presAssocID="{B56EE5CC-446E-4D32-A0F1-ED7B43E77AEE}" presName="composite" presStyleCnt="0"/>
      <dgm:spPr/>
    </dgm:pt>
    <dgm:pt modelId="{63DB3029-7EAE-49B8-8F13-28626315BCEC}" type="pres">
      <dgm:prSet presAssocID="{B56EE5CC-446E-4D32-A0F1-ED7B43E77AEE}" presName="parentText" presStyleLbl="alignNode1" presStyleIdx="1" presStyleCnt="5">
        <dgm:presLayoutVars>
          <dgm:chMax val="1"/>
          <dgm:bulletEnabled val="1"/>
        </dgm:presLayoutVars>
      </dgm:prSet>
      <dgm:spPr/>
    </dgm:pt>
    <dgm:pt modelId="{28AD7283-9D2C-4A6E-9291-7E3D1B818DA5}" type="pres">
      <dgm:prSet presAssocID="{B56EE5CC-446E-4D32-A0F1-ED7B43E77AEE}" presName="descendantText" presStyleLbl="alignAcc1" presStyleIdx="1" presStyleCnt="5">
        <dgm:presLayoutVars>
          <dgm:bulletEnabled val="1"/>
        </dgm:presLayoutVars>
      </dgm:prSet>
      <dgm:spPr/>
    </dgm:pt>
    <dgm:pt modelId="{210466AA-4C74-4D62-BB63-198373815728}" type="pres">
      <dgm:prSet presAssocID="{A8C63651-B6AE-45AC-A684-905CCA79FFB7}" presName="sp" presStyleCnt="0"/>
      <dgm:spPr/>
    </dgm:pt>
    <dgm:pt modelId="{DA5F44DA-3325-4D1D-8799-0C0F59511B49}" type="pres">
      <dgm:prSet presAssocID="{0D771AF3-A093-4301-B469-0BE124241AC3}" presName="composite" presStyleCnt="0"/>
      <dgm:spPr/>
    </dgm:pt>
    <dgm:pt modelId="{C8F13CE6-0669-4EF2-9A06-852396CE459F}" type="pres">
      <dgm:prSet presAssocID="{0D771AF3-A093-4301-B469-0BE124241AC3}" presName="parentText" presStyleLbl="alignNode1" presStyleIdx="2" presStyleCnt="5">
        <dgm:presLayoutVars>
          <dgm:chMax val="1"/>
          <dgm:bulletEnabled val="1"/>
        </dgm:presLayoutVars>
      </dgm:prSet>
      <dgm:spPr/>
    </dgm:pt>
    <dgm:pt modelId="{47303EC1-DE7E-4196-9170-6AC07A097890}" type="pres">
      <dgm:prSet presAssocID="{0D771AF3-A093-4301-B469-0BE124241AC3}" presName="descendantText" presStyleLbl="alignAcc1" presStyleIdx="2" presStyleCnt="5">
        <dgm:presLayoutVars>
          <dgm:bulletEnabled val="1"/>
        </dgm:presLayoutVars>
      </dgm:prSet>
      <dgm:spPr/>
    </dgm:pt>
    <dgm:pt modelId="{1AD1AB19-78AC-4A64-800F-303181241666}" type="pres">
      <dgm:prSet presAssocID="{8EBCEB03-6473-41F4-A7E0-11BE38E163C0}" presName="sp" presStyleCnt="0"/>
      <dgm:spPr/>
    </dgm:pt>
    <dgm:pt modelId="{BC273365-F4A3-41FB-B29A-77075CC65CFA}" type="pres">
      <dgm:prSet presAssocID="{805D16BE-E053-4900-BD4D-7FCD5A175BE4}" presName="composite" presStyleCnt="0"/>
      <dgm:spPr/>
    </dgm:pt>
    <dgm:pt modelId="{314E46A4-40D8-4F1D-897B-AF45AFB2BD9A}" type="pres">
      <dgm:prSet presAssocID="{805D16BE-E053-4900-BD4D-7FCD5A175BE4}" presName="parentText" presStyleLbl="alignNode1" presStyleIdx="3" presStyleCnt="5">
        <dgm:presLayoutVars>
          <dgm:chMax val="1"/>
          <dgm:bulletEnabled val="1"/>
        </dgm:presLayoutVars>
      </dgm:prSet>
      <dgm:spPr/>
    </dgm:pt>
    <dgm:pt modelId="{44904A41-9B45-41CA-95E7-937F5DE281C9}" type="pres">
      <dgm:prSet presAssocID="{805D16BE-E053-4900-BD4D-7FCD5A175BE4}" presName="descendantText" presStyleLbl="alignAcc1" presStyleIdx="3" presStyleCnt="5">
        <dgm:presLayoutVars>
          <dgm:bulletEnabled val="1"/>
        </dgm:presLayoutVars>
      </dgm:prSet>
      <dgm:spPr/>
    </dgm:pt>
    <dgm:pt modelId="{4953D253-73E2-49D7-83D1-0EC6782B1BBF}" type="pres">
      <dgm:prSet presAssocID="{380329F3-B81C-4278-9C02-E951157BC743}" presName="sp" presStyleCnt="0"/>
      <dgm:spPr/>
    </dgm:pt>
    <dgm:pt modelId="{138E9702-D1CA-4C75-8384-AE9D43446DEA}" type="pres">
      <dgm:prSet presAssocID="{60E0BE33-B984-486C-8AC4-4AD8804D7B0C}" presName="composite" presStyleCnt="0"/>
      <dgm:spPr/>
    </dgm:pt>
    <dgm:pt modelId="{4776C9D7-CBA2-4EEC-839A-5767F3FE499E}" type="pres">
      <dgm:prSet presAssocID="{60E0BE33-B984-486C-8AC4-4AD8804D7B0C}" presName="parentText" presStyleLbl="alignNode1" presStyleIdx="4" presStyleCnt="5">
        <dgm:presLayoutVars>
          <dgm:chMax val="1"/>
          <dgm:bulletEnabled val="1"/>
        </dgm:presLayoutVars>
      </dgm:prSet>
      <dgm:spPr/>
    </dgm:pt>
    <dgm:pt modelId="{E4CCB52D-E2FC-48E4-BC90-8FA00E74E67B}" type="pres">
      <dgm:prSet presAssocID="{60E0BE33-B984-486C-8AC4-4AD8804D7B0C}" presName="descendantText" presStyleLbl="alignAcc1" presStyleIdx="4" presStyleCnt="5">
        <dgm:presLayoutVars>
          <dgm:bulletEnabled val="1"/>
        </dgm:presLayoutVars>
      </dgm:prSet>
      <dgm:spPr/>
    </dgm:pt>
  </dgm:ptLst>
  <dgm:cxnLst>
    <dgm:cxn modelId="{ABC6000B-0C07-4291-8308-8A361AE73942}" srcId="{805D16BE-E053-4900-BD4D-7FCD5A175BE4}" destId="{979595E0-A2B2-4A04-A3C3-8E0846776024}" srcOrd="0" destOrd="0" parTransId="{56446EC3-21D2-42EB-8064-DBBD09B8AA4E}" sibTransId="{9F80FE9C-45CB-486A-A9FB-3BD76F71305F}"/>
    <dgm:cxn modelId="{6BFCF91F-B2F1-4E28-A70B-2A10137FFB36}" srcId="{BFE3B55E-2CF9-4944-8139-808637A0214C}" destId="{B56EE5CC-446E-4D32-A0F1-ED7B43E77AEE}" srcOrd="1" destOrd="0" parTransId="{98B09D36-E6C9-4F68-8FE3-2D5CEF804681}" sibTransId="{A8C63651-B6AE-45AC-A684-905CCA79FFB7}"/>
    <dgm:cxn modelId="{0ED46E29-B130-46CD-8541-161F66551A3A}" type="presOf" srcId="{50A602EA-96FA-4639-9AC5-64C87FBE46BB}" destId="{E4CCB52D-E2FC-48E4-BC90-8FA00E74E67B}" srcOrd="0" destOrd="0" presId="urn:microsoft.com/office/officeart/2005/8/layout/chevron2"/>
    <dgm:cxn modelId="{01A0152A-1277-4F83-8C3B-5B4F2510A228}" type="presOf" srcId="{979595E0-A2B2-4A04-A3C3-8E0846776024}" destId="{44904A41-9B45-41CA-95E7-937F5DE281C9}" srcOrd="0" destOrd="0" presId="urn:microsoft.com/office/officeart/2005/8/layout/chevron2"/>
    <dgm:cxn modelId="{C9E9C833-7F78-49C4-BC79-A2DA19B142DB}" srcId="{0D771AF3-A093-4301-B469-0BE124241AC3}" destId="{518C75FB-A514-4A28-9097-549C259E0C55}" srcOrd="0" destOrd="0" parTransId="{B36BDED3-6A24-46BF-9BB7-FF3D7E778BC6}" sibTransId="{FA97F7BD-BD3B-4031-BE35-0BDE0B4232FB}"/>
    <dgm:cxn modelId="{79D93756-C250-4005-92C4-8B27CE54D476}" type="presOf" srcId="{518C75FB-A514-4A28-9097-549C259E0C55}" destId="{47303EC1-DE7E-4196-9170-6AC07A097890}" srcOrd="0" destOrd="0" presId="urn:microsoft.com/office/officeart/2005/8/layout/chevron2"/>
    <dgm:cxn modelId="{59D01B8C-35B9-46EB-A820-000CAA19B238}" srcId="{60E0BE33-B984-486C-8AC4-4AD8804D7B0C}" destId="{50A602EA-96FA-4639-9AC5-64C87FBE46BB}" srcOrd="0" destOrd="0" parTransId="{E6B010EC-7E24-4599-9C2C-D12E414F11E6}" sibTransId="{99A69F52-FB4A-4BA9-82D1-CE45517D10C7}"/>
    <dgm:cxn modelId="{4757C18C-FC38-43C2-B13B-219A5308BB48}" srcId="{BFE3B55E-2CF9-4944-8139-808637A0214C}" destId="{0D771AF3-A093-4301-B469-0BE124241AC3}" srcOrd="2" destOrd="0" parTransId="{256534FF-4461-4D71-9CBC-DAE3AAF50222}" sibTransId="{8EBCEB03-6473-41F4-A7E0-11BE38E163C0}"/>
    <dgm:cxn modelId="{6E885891-6D1A-4406-A265-DF0DC6116E35}" srcId="{BFE3B55E-2CF9-4944-8139-808637A0214C}" destId="{B1162643-866D-429A-9FFE-9097F2EA5A0F}" srcOrd="0" destOrd="0" parTransId="{823F8D9E-8834-4424-AE90-99188DC68F81}" sibTransId="{4D0F6F80-9095-4793-8CED-23FD3DABC1DD}"/>
    <dgm:cxn modelId="{1AE48493-C4D5-4BE7-8DCF-7895FCB2D115}" srcId="{BFE3B55E-2CF9-4944-8139-808637A0214C}" destId="{60E0BE33-B984-486C-8AC4-4AD8804D7B0C}" srcOrd="4" destOrd="0" parTransId="{EE68B772-6C7A-4B98-8DF0-CE855D85E4F0}" sibTransId="{E6B11D69-D400-4193-9DCD-FDD5CB012BFA}"/>
    <dgm:cxn modelId="{BE5ACF93-1AE6-4BA9-BF2E-097F6A8E8B45}" type="presOf" srcId="{0D771AF3-A093-4301-B469-0BE124241AC3}" destId="{C8F13CE6-0669-4EF2-9A06-852396CE459F}" srcOrd="0" destOrd="0" presId="urn:microsoft.com/office/officeart/2005/8/layout/chevron2"/>
    <dgm:cxn modelId="{45FC24A6-1BAA-4988-8F41-DBB5F7C37D2E}" srcId="{B56EE5CC-446E-4D32-A0F1-ED7B43E77AEE}" destId="{9885661D-563E-4E78-96F4-1CA75DE1A9EB}" srcOrd="0" destOrd="0" parTransId="{A1C6B9C9-9FEF-4A16-9454-2800573234AB}" sibTransId="{911DA3F7-94C9-4E67-8083-97BD332F5A62}"/>
    <dgm:cxn modelId="{770F2BA9-A5B9-452F-80D1-8FD611BFED9C}" type="presOf" srcId="{BFE3B55E-2CF9-4944-8139-808637A0214C}" destId="{16DCF024-8350-4D91-9D2C-8C85C44F608E}" srcOrd="0" destOrd="0" presId="urn:microsoft.com/office/officeart/2005/8/layout/chevron2"/>
    <dgm:cxn modelId="{0AB86BA9-6948-4F10-9B4C-5FACF8776DCB}" type="presOf" srcId="{B1162643-866D-429A-9FFE-9097F2EA5A0F}" destId="{C664D078-1145-49E3-9541-6FEB6086EF2F}" srcOrd="0" destOrd="0" presId="urn:microsoft.com/office/officeart/2005/8/layout/chevron2"/>
    <dgm:cxn modelId="{AE851CAE-81DA-4523-B9DD-D2C327C52C6F}" type="presOf" srcId="{6E146C8B-5495-48AD-A765-23C4D9F22765}" destId="{401EB430-D458-4DF5-B4A6-47EC80A5A257}" srcOrd="0" destOrd="0" presId="urn:microsoft.com/office/officeart/2005/8/layout/chevron2"/>
    <dgm:cxn modelId="{FEF47BAE-EBD3-4CC2-83ED-7D6D5A8A2673}" type="presOf" srcId="{60E0BE33-B984-486C-8AC4-4AD8804D7B0C}" destId="{4776C9D7-CBA2-4EEC-839A-5767F3FE499E}" srcOrd="0" destOrd="0" presId="urn:microsoft.com/office/officeart/2005/8/layout/chevron2"/>
    <dgm:cxn modelId="{6036DCC5-AA48-4AAC-8889-49A5618C661B}" type="presOf" srcId="{805D16BE-E053-4900-BD4D-7FCD5A175BE4}" destId="{314E46A4-40D8-4F1D-897B-AF45AFB2BD9A}" srcOrd="0" destOrd="0" presId="urn:microsoft.com/office/officeart/2005/8/layout/chevron2"/>
    <dgm:cxn modelId="{73799DE1-B226-44E5-92A6-5B8E349A066C}" type="presOf" srcId="{B56EE5CC-446E-4D32-A0F1-ED7B43E77AEE}" destId="{63DB3029-7EAE-49B8-8F13-28626315BCEC}" srcOrd="0" destOrd="0" presId="urn:microsoft.com/office/officeart/2005/8/layout/chevron2"/>
    <dgm:cxn modelId="{D7C8CAE4-8897-407F-91DA-1797890DA345}" type="presOf" srcId="{9885661D-563E-4E78-96F4-1CA75DE1A9EB}" destId="{28AD7283-9D2C-4A6E-9291-7E3D1B818DA5}" srcOrd="0" destOrd="0" presId="urn:microsoft.com/office/officeart/2005/8/layout/chevron2"/>
    <dgm:cxn modelId="{587FF4F2-0656-41FC-B0EB-185AFD359583}" srcId="{BFE3B55E-2CF9-4944-8139-808637A0214C}" destId="{805D16BE-E053-4900-BD4D-7FCD5A175BE4}" srcOrd="3" destOrd="0" parTransId="{3EAB7E34-9188-4206-BB99-2F5710E52FF0}" sibTransId="{380329F3-B81C-4278-9C02-E951157BC743}"/>
    <dgm:cxn modelId="{346C30FC-5C57-499E-993F-E8E4BB623F56}" srcId="{B1162643-866D-429A-9FFE-9097F2EA5A0F}" destId="{6E146C8B-5495-48AD-A765-23C4D9F22765}" srcOrd="0" destOrd="0" parTransId="{FC4A4EEB-A014-484E-9EB0-3B4DA44AFF68}" sibTransId="{BAC93134-43CB-458E-8B8F-FCAB8730DA58}"/>
    <dgm:cxn modelId="{D0EC2C9A-1FDB-444C-864E-E24F324F3FAB}" type="presParOf" srcId="{16DCF024-8350-4D91-9D2C-8C85C44F608E}" destId="{C05FD749-772A-4D7B-A14C-E019298D9A66}" srcOrd="0" destOrd="0" presId="urn:microsoft.com/office/officeart/2005/8/layout/chevron2"/>
    <dgm:cxn modelId="{D94A38E7-935D-49B6-B6B7-A68387716E1E}" type="presParOf" srcId="{C05FD749-772A-4D7B-A14C-E019298D9A66}" destId="{C664D078-1145-49E3-9541-6FEB6086EF2F}" srcOrd="0" destOrd="0" presId="urn:microsoft.com/office/officeart/2005/8/layout/chevron2"/>
    <dgm:cxn modelId="{16822F13-E5E5-4A3C-B6CF-F9B874F05DC3}" type="presParOf" srcId="{C05FD749-772A-4D7B-A14C-E019298D9A66}" destId="{401EB430-D458-4DF5-B4A6-47EC80A5A257}" srcOrd="1" destOrd="0" presId="urn:microsoft.com/office/officeart/2005/8/layout/chevron2"/>
    <dgm:cxn modelId="{392763E8-ACE7-4BD2-AF6F-B29F88660D72}" type="presParOf" srcId="{16DCF024-8350-4D91-9D2C-8C85C44F608E}" destId="{381516E1-EB53-45C4-B30A-86590167DE56}" srcOrd="1" destOrd="0" presId="urn:microsoft.com/office/officeart/2005/8/layout/chevron2"/>
    <dgm:cxn modelId="{91197791-D6A0-49B8-9371-E62FEAB30AC8}" type="presParOf" srcId="{16DCF024-8350-4D91-9D2C-8C85C44F608E}" destId="{70E44276-0D40-455E-95FC-CDB79C6CB8BD}" srcOrd="2" destOrd="0" presId="urn:microsoft.com/office/officeart/2005/8/layout/chevron2"/>
    <dgm:cxn modelId="{E9466871-36A2-4114-BB02-694EAC47249E}" type="presParOf" srcId="{70E44276-0D40-455E-95FC-CDB79C6CB8BD}" destId="{63DB3029-7EAE-49B8-8F13-28626315BCEC}" srcOrd="0" destOrd="0" presId="urn:microsoft.com/office/officeart/2005/8/layout/chevron2"/>
    <dgm:cxn modelId="{F24D163E-644B-4F20-AD14-517BF0690C56}" type="presParOf" srcId="{70E44276-0D40-455E-95FC-CDB79C6CB8BD}" destId="{28AD7283-9D2C-4A6E-9291-7E3D1B818DA5}" srcOrd="1" destOrd="0" presId="urn:microsoft.com/office/officeart/2005/8/layout/chevron2"/>
    <dgm:cxn modelId="{F968A9F7-09A7-4D9D-BF50-FB00FA7FE3D9}" type="presParOf" srcId="{16DCF024-8350-4D91-9D2C-8C85C44F608E}" destId="{210466AA-4C74-4D62-BB63-198373815728}" srcOrd="3" destOrd="0" presId="urn:microsoft.com/office/officeart/2005/8/layout/chevron2"/>
    <dgm:cxn modelId="{6011A0EC-DF8F-4F23-8258-20711BBC18FF}" type="presParOf" srcId="{16DCF024-8350-4D91-9D2C-8C85C44F608E}" destId="{DA5F44DA-3325-4D1D-8799-0C0F59511B49}" srcOrd="4" destOrd="0" presId="urn:microsoft.com/office/officeart/2005/8/layout/chevron2"/>
    <dgm:cxn modelId="{70083984-D17E-4179-838F-420821974468}" type="presParOf" srcId="{DA5F44DA-3325-4D1D-8799-0C0F59511B49}" destId="{C8F13CE6-0669-4EF2-9A06-852396CE459F}" srcOrd="0" destOrd="0" presId="urn:microsoft.com/office/officeart/2005/8/layout/chevron2"/>
    <dgm:cxn modelId="{1A0B2C4F-3B26-4AAE-947B-5CD1C7115D05}" type="presParOf" srcId="{DA5F44DA-3325-4D1D-8799-0C0F59511B49}" destId="{47303EC1-DE7E-4196-9170-6AC07A097890}" srcOrd="1" destOrd="0" presId="urn:microsoft.com/office/officeart/2005/8/layout/chevron2"/>
    <dgm:cxn modelId="{E8A58908-C3A2-43A0-9DBC-01EE8F78B2F0}" type="presParOf" srcId="{16DCF024-8350-4D91-9D2C-8C85C44F608E}" destId="{1AD1AB19-78AC-4A64-800F-303181241666}" srcOrd="5" destOrd="0" presId="urn:microsoft.com/office/officeart/2005/8/layout/chevron2"/>
    <dgm:cxn modelId="{C8AC6200-DD9D-4E98-9EB6-D02289935730}" type="presParOf" srcId="{16DCF024-8350-4D91-9D2C-8C85C44F608E}" destId="{BC273365-F4A3-41FB-B29A-77075CC65CFA}" srcOrd="6" destOrd="0" presId="urn:microsoft.com/office/officeart/2005/8/layout/chevron2"/>
    <dgm:cxn modelId="{33D2C3B6-7204-45B7-B0F2-293C6DA0B006}" type="presParOf" srcId="{BC273365-F4A3-41FB-B29A-77075CC65CFA}" destId="{314E46A4-40D8-4F1D-897B-AF45AFB2BD9A}" srcOrd="0" destOrd="0" presId="urn:microsoft.com/office/officeart/2005/8/layout/chevron2"/>
    <dgm:cxn modelId="{8051484E-BA3A-4C06-B917-4FA39C792A1F}" type="presParOf" srcId="{BC273365-F4A3-41FB-B29A-77075CC65CFA}" destId="{44904A41-9B45-41CA-95E7-937F5DE281C9}" srcOrd="1" destOrd="0" presId="urn:microsoft.com/office/officeart/2005/8/layout/chevron2"/>
    <dgm:cxn modelId="{7555511D-CC73-4594-9272-4BE6CBAEC45B}" type="presParOf" srcId="{16DCF024-8350-4D91-9D2C-8C85C44F608E}" destId="{4953D253-73E2-49D7-83D1-0EC6782B1BBF}" srcOrd="7" destOrd="0" presId="urn:microsoft.com/office/officeart/2005/8/layout/chevron2"/>
    <dgm:cxn modelId="{0AF10A76-0384-457D-A2B2-6B17DF93532B}" type="presParOf" srcId="{16DCF024-8350-4D91-9D2C-8C85C44F608E}" destId="{138E9702-D1CA-4C75-8384-AE9D43446DEA}" srcOrd="8" destOrd="0" presId="urn:microsoft.com/office/officeart/2005/8/layout/chevron2"/>
    <dgm:cxn modelId="{0007FE08-BDD3-49DC-8B9A-C59447EA74FC}" type="presParOf" srcId="{138E9702-D1CA-4C75-8384-AE9D43446DEA}" destId="{4776C9D7-CBA2-4EEC-839A-5767F3FE499E}" srcOrd="0" destOrd="0" presId="urn:microsoft.com/office/officeart/2005/8/layout/chevron2"/>
    <dgm:cxn modelId="{D8607555-EDB9-401B-9D78-F3BA9CDCC294}" type="presParOf" srcId="{138E9702-D1CA-4C75-8384-AE9D43446DEA}" destId="{E4CCB52D-E2FC-48E4-BC90-8FA00E74E67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0C7420-C5B0-401B-9DC1-1A9BF094F118}"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8A2C350F-D5AA-4821-A5FD-4B3DDEF1B8EA}">
      <dgm:prSet/>
      <dgm:spPr/>
      <dgm:t>
        <a:bodyPr/>
        <a:lstStyle/>
        <a:p>
          <a:r>
            <a:rPr lang="en-US"/>
            <a:t>The income range '60 - 69' stands out with a high average spending score, suggesting potential high-value customers.</a:t>
          </a:r>
        </a:p>
      </dgm:t>
    </dgm:pt>
    <dgm:pt modelId="{F4362198-261C-40F0-80D4-365DE7E5EF5E}" type="parTrans" cxnId="{C640B995-9EA0-4BD1-A22E-FC49C2E26718}">
      <dgm:prSet/>
      <dgm:spPr/>
      <dgm:t>
        <a:bodyPr/>
        <a:lstStyle/>
        <a:p>
          <a:endParaRPr lang="en-US"/>
        </a:p>
      </dgm:t>
    </dgm:pt>
    <dgm:pt modelId="{1088FA1A-8A3F-4BAD-ACEE-BE8DA94CE122}" type="sibTrans" cxnId="{C640B995-9EA0-4BD1-A22E-FC49C2E26718}">
      <dgm:prSet/>
      <dgm:spPr/>
      <dgm:t>
        <a:bodyPr/>
        <a:lstStyle/>
        <a:p>
          <a:endParaRPr lang="en-US"/>
        </a:p>
      </dgm:t>
    </dgm:pt>
    <dgm:pt modelId="{F0738C63-93B6-4186-958E-89AAD1E915B4}">
      <dgm:prSet/>
      <dgm:spPr/>
      <dgm:t>
        <a:bodyPr/>
        <a:lstStyle/>
        <a:p>
          <a:r>
            <a:rPr lang="en-US"/>
            <a:t>Despite slightly lower average spending scores, the '70 - 79' and '80 - 89' income ranges have higher customer counts, indicating a substantial customer base.</a:t>
          </a:r>
        </a:p>
      </dgm:t>
    </dgm:pt>
    <dgm:pt modelId="{941B98DD-4E95-4CB7-B196-17425CB5192E}" type="parTrans" cxnId="{14C95596-FC0E-47F2-8748-61E4192C9B9D}">
      <dgm:prSet/>
      <dgm:spPr/>
      <dgm:t>
        <a:bodyPr/>
        <a:lstStyle/>
        <a:p>
          <a:endParaRPr lang="en-US"/>
        </a:p>
      </dgm:t>
    </dgm:pt>
    <dgm:pt modelId="{DC05A10A-F8B1-4418-BC67-082A567103C0}" type="sibTrans" cxnId="{14C95596-FC0E-47F2-8748-61E4192C9B9D}">
      <dgm:prSet/>
      <dgm:spPr/>
      <dgm:t>
        <a:bodyPr/>
        <a:lstStyle/>
        <a:p>
          <a:endParaRPr lang="en-US"/>
        </a:p>
      </dgm:t>
    </dgm:pt>
    <dgm:pt modelId="{064755E2-7F44-419B-B7EC-896F3287F069}">
      <dgm:prSet/>
      <dgm:spPr/>
      <dgm:t>
        <a:bodyPr/>
        <a:lstStyle/>
        <a:p>
          <a:r>
            <a:rPr lang="en-US"/>
            <a:t>'90 - 99' and '110 - 119' income ranges also show promising average spending scores.</a:t>
          </a:r>
        </a:p>
      </dgm:t>
    </dgm:pt>
    <dgm:pt modelId="{59C96E79-CDD7-487F-AF02-F1046B0C3023}" type="parTrans" cxnId="{DA8111D7-33AD-475A-A7FE-5EAF8A9C9404}">
      <dgm:prSet/>
      <dgm:spPr/>
      <dgm:t>
        <a:bodyPr/>
        <a:lstStyle/>
        <a:p>
          <a:endParaRPr lang="en-US"/>
        </a:p>
      </dgm:t>
    </dgm:pt>
    <dgm:pt modelId="{54541E48-B08F-4287-BC53-3DA9004B7662}" type="sibTrans" cxnId="{DA8111D7-33AD-475A-A7FE-5EAF8A9C9404}">
      <dgm:prSet/>
      <dgm:spPr/>
      <dgm:t>
        <a:bodyPr/>
        <a:lstStyle/>
        <a:p>
          <a:endParaRPr lang="en-US"/>
        </a:p>
      </dgm:t>
    </dgm:pt>
    <dgm:pt modelId="{276BCFE9-BE18-4000-9A8F-5AF98D30360A}">
      <dgm:prSet/>
      <dgm:spPr/>
      <dgm:t>
        <a:bodyPr/>
        <a:lstStyle/>
        <a:p>
          <a:r>
            <a:rPr lang="en-US"/>
            <a:t>Gender is not a significant factor in spending behavior, despite the clientele being mostly female.</a:t>
          </a:r>
        </a:p>
      </dgm:t>
    </dgm:pt>
    <dgm:pt modelId="{37B70C67-3C76-4034-9D0D-CBAF9885D3A8}" type="parTrans" cxnId="{CB6B588F-DD4C-4CF5-ADE6-289A567419BB}">
      <dgm:prSet/>
      <dgm:spPr/>
      <dgm:t>
        <a:bodyPr/>
        <a:lstStyle/>
        <a:p>
          <a:endParaRPr lang="en-US"/>
        </a:p>
      </dgm:t>
    </dgm:pt>
    <dgm:pt modelId="{0BF37CD2-038B-4828-BCE1-187CB5F1B533}" type="sibTrans" cxnId="{CB6B588F-DD4C-4CF5-ADE6-289A567419BB}">
      <dgm:prSet/>
      <dgm:spPr/>
      <dgm:t>
        <a:bodyPr/>
        <a:lstStyle/>
        <a:p>
          <a:endParaRPr lang="en-US"/>
        </a:p>
      </dgm:t>
    </dgm:pt>
    <dgm:pt modelId="{C19C619F-E03C-44A6-A76E-55800B9E464B}" type="pres">
      <dgm:prSet presAssocID="{490C7420-C5B0-401B-9DC1-1A9BF094F118}" presName="matrix" presStyleCnt="0">
        <dgm:presLayoutVars>
          <dgm:chMax val="1"/>
          <dgm:dir/>
          <dgm:resizeHandles val="exact"/>
        </dgm:presLayoutVars>
      </dgm:prSet>
      <dgm:spPr/>
    </dgm:pt>
    <dgm:pt modelId="{EF267651-FD7F-4092-BCD3-0589FC638F12}" type="pres">
      <dgm:prSet presAssocID="{490C7420-C5B0-401B-9DC1-1A9BF094F118}" presName="diamond" presStyleLbl="bgShp" presStyleIdx="0" presStyleCnt="1"/>
      <dgm:spPr/>
    </dgm:pt>
    <dgm:pt modelId="{893DD1E3-5658-46D6-A5BF-81A6AF0A9758}" type="pres">
      <dgm:prSet presAssocID="{490C7420-C5B0-401B-9DC1-1A9BF094F118}" presName="quad1" presStyleLbl="node1" presStyleIdx="0" presStyleCnt="4">
        <dgm:presLayoutVars>
          <dgm:chMax val="0"/>
          <dgm:chPref val="0"/>
          <dgm:bulletEnabled val="1"/>
        </dgm:presLayoutVars>
      </dgm:prSet>
      <dgm:spPr/>
    </dgm:pt>
    <dgm:pt modelId="{496BC626-915D-45C0-A541-875F7A9972B3}" type="pres">
      <dgm:prSet presAssocID="{490C7420-C5B0-401B-9DC1-1A9BF094F118}" presName="quad2" presStyleLbl="node1" presStyleIdx="1" presStyleCnt="4">
        <dgm:presLayoutVars>
          <dgm:chMax val="0"/>
          <dgm:chPref val="0"/>
          <dgm:bulletEnabled val="1"/>
        </dgm:presLayoutVars>
      </dgm:prSet>
      <dgm:spPr/>
    </dgm:pt>
    <dgm:pt modelId="{483F98E3-4371-4B73-A838-D1FB14EF3764}" type="pres">
      <dgm:prSet presAssocID="{490C7420-C5B0-401B-9DC1-1A9BF094F118}" presName="quad3" presStyleLbl="node1" presStyleIdx="2" presStyleCnt="4">
        <dgm:presLayoutVars>
          <dgm:chMax val="0"/>
          <dgm:chPref val="0"/>
          <dgm:bulletEnabled val="1"/>
        </dgm:presLayoutVars>
      </dgm:prSet>
      <dgm:spPr/>
    </dgm:pt>
    <dgm:pt modelId="{309EB69E-0A85-47C2-BB73-F7E440528B02}" type="pres">
      <dgm:prSet presAssocID="{490C7420-C5B0-401B-9DC1-1A9BF094F118}" presName="quad4" presStyleLbl="node1" presStyleIdx="3" presStyleCnt="4">
        <dgm:presLayoutVars>
          <dgm:chMax val="0"/>
          <dgm:chPref val="0"/>
          <dgm:bulletEnabled val="1"/>
        </dgm:presLayoutVars>
      </dgm:prSet>
      <dgm:spPr/>
    </dgm:pt>
  </dgm:ptLst>
  <dgm:cxnLst>
    <dgm:cxn modelId="{3DF57026-4702-449E-BDF2-E4F06FCA943E}" type="presOf" srcId="{8A2C350F-D5AA-4821-A5FD-4B3DDEF1B8EA}" destId="{893DD1E3-5658-46D6-A5BF-81A6AF0A9758}" srcOrd="0" destOrd="0" presId="urn:microsoft.com/office/officeart/2005/8/layout/matrix3"/>
    <dgm:cxn modelId="{D82C9368-56F6-4611-85FA-1A7290A96495}" type="presOf" srcId="{064755E2-7F44-419B-B7EC-896F3287F069}" destId="{483F98E3-4371-4B73-A838-D1FB14EF3764}" srcOrd="0" destOrd="0" presId="urn:microsoft.com/office/officeart/2005/8/layout/matrix3"/>
    <dgm:cxn modelId="{CB6B588F-DD4C-4CF5-ADE6-289A567419BB}" srcId="{490C7420-C5B0-401B-9DC1-1A9BF094F118}" destId="{276BCFE9-BE18-4000-9A8F-5AF98D30360A}" srcOrd="3" destOrd="0" parTransId="{37B70C67-3C76-4034-9D0D-CBAF9885D3A8}" sibTransId="{0BF37CD2-038B-4828-BCE1-187CB5F1B533}"/>
    <dgm:cxn modelId="{C640B995-9EA0-4BD1-A22E-FC49C2E26718}" srcId="{490C7420-C5B0-401B-9DC1-1A9BF094F118}" destId="{8A2C350F-D5AA-4821-A5FD-4B3DDEF1B8EA}" srcOrd="0" destOrd="0" parTransId="{F4362198-261C-40F0-80D4-365DE7E5EF5E}" sibTransId="{1088FA1A-8A3F-4BAD-ACEE-BE8DA94CE122}"/>
    <dgm:cxn modelId="{14C95596-FC0E-47F2-8748-61E4192C9B9D}" srcId="{490C7420-C5B0-401B-9DC1-1A9BF094F118}" destId="{F0738C63-93B6-4186-958E-89AAD1E915B4}" srcOrd="1" destOrd="0" parTransId="{941B98DD-4E95-4CB7-B196-17425CB5192E}" sibTransId="{DC05A10A-F8B1-4418-BC67-082A567103C0}"/>
    <dgm:cxn modelId="{1F6B2797-25DF-4453-992B-BE4EF9EE877C}" type="presOf" srcId="{F0738C63-93B6-4186-958E-89AAD1E915B4}" destId="{496BC626-915D-45C0-A541-875F7A9972B3}" srcOrd="0" destOrd="0" presId="urn:microsoft.com/office/officeart/2005/8/layout/matrix3"/>
    <dgm:cxn modelId="{B3E4BAAB-4F26-4469-83BD-31EB84877CD8}" type="presOf" srcId="{490C7420-C5B0-401B-9DC1-1A9BF094F118}" destId="{C19C619F-E03C-44A6-A76E-55800B9E464B}" srcOrd="0" destOrd="0" presId="urn:microsoft.com/office/officeart/2005/8/layout/matrix3"/>
    <dgm:cxn modelId="{ADEB8CBB-307B-408E-BAB9-99B115932997}" type="presOf" srcId="{276BCFE9-BE18-4000-9A8F-5AF98D30360A}" destId="{309EB69E-0A85-47C2-BB73-F7E440528B02}" srcOrd="0" destOrd="0" presId="urn:microsoft.com/office/officeart/2005/8/layout/matrix3"/>
    <dgm:cxn modelId="{DA8111D7-33AD-475A-A7FE-5EAF8A9C9404}" srcId="{490C7420-C5B0-401B-9DC1-1A9BF094F118}" destId="{064755E2-7F44-419B-B7EC-896F3287F069}" srcOrd="2" destOrd="0" parTransId="{59C96E79-CDD7-487F-AF02-F1046B0C3023}" sibTransId="{54541E48-B08F-4287-BC53-3DA9004B7662}"/>
    <dgm:cxn modelId="{EB200843-9A09-4344-81E4-72A959C80AD7}" type="presParOf" srcId="{C19C619F-E03C-44A6-A76E-55800B9E464B}" destId="{EF267651-FD7F-4092-BCD3-0589FC638F12}" srcOrd="0" destOrd="0" presId="urn:microsoft.com/office/officeart/2005/8/layout/matrix3"/>
    <dgm:cxn modelId="{CE4FD42F-513D-4F1D-B5A4-3C993055C4A2}" type="presParOf" srcId="{C19C619F-E03C-44A6-A76E-55800B9E464B}" destId="{893DD1E3-5658-46D6-A5BF-81A6AF0A9758}" srcOrd="1" destOrd="0" presId="urn:microsoft.com/office/officeart/2005/8/layout/matrix3"/>
    <dgm:cxn modelId="{87B11C9E-0AD6-477E-9828-5B2C7CE470D4}" type="presParOf" srcId="{C19C619F-E03C-44A6-A76E-55800B9E464B}" destId="{496BC626-915D-45C0-A541-875F7A9972B3}" srcOrd="2" destOrd="0" presId="urn:microsoft.com/office/officeart/2005/8/layout/matrix3"/>
    <dgm:cxn modelId="{1557C4C6-BB50-4FF7-AE84-C25F56B6D128}" type="presParOf" srcId="{C19C619F-E03C-44A6-A76E-55800B9E464B}" destId="{483F98E3-4371-4B73-A838-D1FB14EF3764}" srcOrd="3" destOrd="0" presId="urn:microsoft.com/office/officeart/2005/8/layout/matrix3"/>
    <dgm:cxn modelId="{F6CAC694-7AEF-4CF4-82DF-70B1D974E7DE}" type="presParOf" srcId="{C19C619F-E03C-44A6-A76E-55800B9E464B}" destId="{309EB69E-0A85-47C2-BB73-F7E440528B02}"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DC8813-750F-475A-BCF4-F2FF9F717897}"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AE1611D5-7A50-4A21-861E-D889711EF6D8}">
      <dgm:prSet/>
      <dgm:spPr/>
      <dgm:t>
        <a:bodyPr/>
        <a:lstStyle/>
        <a:p>
          <a:r>
            <a:rPr lang="en-US"/>
            <a:t>Focus on personalized marketing strategies for customers in the '60 - 69' income range to capitalize on their high spending scores.</a:t>
          </a:r>
        </a:p>
      </dgm:t>
    </dgm:pt>
    <dgm:pt modelId="{5E86D443-B6E3-4C8E-A7E8-7810FC0F4D47}" type="parTrans" cxnId="{D4063B0B-C9A3-4A98-9F25-C88DCC0B6C91}">
      <dgm:prSet/>
      <dgm:spPr/>
      <dgm:t>
        <a:bodyPr/>
        <a:lstStyle/>
        <a:p>
          <a:endParaRPr lang="en-US"/>
        </a:p>
      </dgm:t>
    </dgm:pt>
    <dgm:pt modelId="{FEB54839-8DC8-46F0-B9FF-CDE6ED1F0F01}" type="sibTrans" cxnId="{D4063B0B-C9A3-4A98-9F25-C88DCC0B6C91}">
      <dgm:prSet phldrT="1" phldr="0"/>
      <dgm:spPr/>
      <dgm:t>
        <a:bodyPr/>
        <a:lstStyle/>
        <a:p>
          <a:r>
            <a:rPr lang="en-US"/>
            <a:t>1</a:t>
          </a:r>
        </a:p>
      </dgm:t>
    </dgm:pt>
    <dgm:pt modelId="{B510E6AA-68FB-47BE-8FEA-3B1FEAAA4959}">
      <dgm:prSet/>
      <dgm:spPr/>
      <dgm:t>
        <a:bodyPr/>
        <a:lstStyle/>
        <a:p>
          <a:r>
            <a:rPr lang="en-US"/>
            <a:t>Develop targeted promotions for the '70 - 79' and '80 - 89' income ranges, considering their larger customer base and potential for higher overall revenue.</a:t>
          </a:r>
        </a:p>
      </dgm:t>
    </dgm:pt>
    <dgm:pt modelId="{18BD3FFB-56D9-4EFE-A36E-B338739D371C}" type="parTrans" cxnId="{6CB6C190-C711-4355-AACC-4724770222AE}">
      <dgm:prSet/>
      <dgm:spPr/>
      <dgm:t>
        <a:bodyPr/>
        <a:lstStyle/>
        <a:p>
          <a:endParaRPr lang="en-US"/>
        </a:p>
      </dgm:t>
    </dgm:pt>
    <dgm:pt modelId="{26881722-3392-46B7-B050-A4FE2D1934D1}" type="sibTrans" cxnId="{6CB6C190-C711-4355-AACC-4724770222AE}">
      <dgm:prSet phldrT="2" phldr="0"/>
      <dgm:spPr/>
      <dgm:t>
        <a:bodyPr/>
        <a:lstStyle/>
        <a:p>
          <a:r>
            <a:rPr lang="en-US"/>
            <a:t>2</a:t>
          </a:r>
        </a:p>
      </dgm:t>
    </dgm:pt>
    <dgm:pt modelId="{EED6E357-EF05-40DC-AF62-84877ECAE3F1}">
      <dgm:prSet/>
      <dgm:spPr/>
      <dgm:t>
        <a:bodyPr/>
        <a:lstStyle/>
        <a:p>
          <a:r>
            <a:rPr lang="en-US"/>
            <a:t>Explore opportunities to increase engagement and spending within the '90 - 99' and '110 - 119' income ranges.</a:t>
          </a:r>
        </a:p>
      </dgm:t>
    </dgm:pt>
    <dgm:pt modelId="{D0A65B78-DA7C-421B-960C-A8A9C0C81D60}" type="parTrans" cxnId="{E767A35C-4B34-4759-BC57-C4B57E046C7F}">
      <dgm:prSet/>
      <dgm:spPr/>
      <dgm:t>
        <a:bodyPr/>
        <a:lstStyle/>
        <a:p>
          <a:endParaRPr lang="en-US"/>
        </a:p>
      </dgm:t>
    </dgm:pt>
    <dgm:pt modelId="{7CC75B25-5B68-45C7-9B6D-D6BB4697016E}" type="sibTrans" cxnId="{E767A35C-4B34-4759-BC57-C4B57E046C7F}">
      <dgm:prSet phldrT="3" phldr="0"/>
      <dgm:spPr/>
      <dgm:t>
        <a:bodyPr/>
        <a:lstStyle/>
        <a:p>
          <a:r>
            <a:rPr lang="en-US"/>
            <a:t>3</a:t>
          </a:r>
        </a:p>
      </dgm:t>
    </dgm:pt>
    <dgm:pt modelId="{C1DEB9D5-C5F0-46BE-B917-9427FEE7994A}">
      <dgm:prSet/>
      <dgm:spPr/>
      <dgm:t>
        <a:bodyPr/>
        <a:lstStyle/>
        <a:p>
          <a:r>
            <a:rPr lang="en-US"/>
            <a:t>Tailor marketing messages based on individual preferences rather than gender, as spending habits are not significantly influenced by gender.</a:t>
          </a:r>
        </a:p>
      </dgm:t>
    </dgm:pt>
    <dgm:pt modelId="{1D40B26C-74A8-4341-9279-E995D309FD47}" type="parTrans" cxnId="{DC6810B4-DD1B-4D2E-BD5D-7185A78C6B76}">
      <dgm:prSet/>
      <dgm:spPr/>
      <dgm:t>
        <a:bodyPr/>
        <a:lstStyle/>
        <a:p>
          <a:endParaRPr lang="en-US"/>
        </a:p>
      </dgm:t>
    </dgm:pt>
    <dgm:pt modelId="{817BF291-4624-4023-9A01-77C4930CFFB2}" type="sibTrans" cxnId="{DC6810B4-DD1B-4D2E-BD5D-7185A78C6B76}">
      <dgm:prSet phldrT="4" phldr="0"/>
      <dgm:spPr/>
      <dgm:t>
        <a:bodyPr/>
        <a:lstStyle/>
        <a:p>
          <a:r>
            <a:rPr lang="en-US"/>
            <a:t>4</a:t>
          </a:r>
        </a:p>
      </dgm:t>
    </dgm:pt>
    <dgm:pt modelId="{D30F65DA-F852-4ABE-BC82-85698E34A16D}" type="pres">
      <dgm:prSet presAssocID="{9BDC8813-750F-475A-BCF4-F2FF9F717897}" presName="Name0" presStyleCnt="0">
        <dgm:presLayoutVars>
          <dgm:animLvl val="lvl"/>
          <dgm:resizeHandles val="exact"/>
        </dgm:presLayoutVars>
      </dgm:prSet>
      <dgm:spPr/>
    </dgm:pt>
    <dgm:pt modelId="{ACD8DC0E-7ED5-48F4-AD39-E1D7557F1A36}" type="pres">
      <dgm:prSet presAssocID="{AE1611D5-7A50-4A21-861E-D889711EF6D8}" presName="compositeNode" presStyleCnt="0">
        <dgm:presLayoutVars>
          <dgm:bulletEnabled val="1"/>
        </dgm:presLayoutVars>
      </dgm:prSet>
      <dgm:spPr/>
    </dgm:pt>
    <dgm:pt modelId="{4CC74362-7677-47FE-8D3F-9AFFF7E1107D}" type="pres">
      <dgm:prSet presAssocID="{AE1611D5-7A50-4A21-861E-D889711EF6D8}" presName="bgRect" presStyleLbl="bgAccFollowNode1" presStyleIdx="0" presStyleCnt="4"/>
      <dgm:spPr/>
    </dgm:pt>
    <dgm:pt modelId="{175AF8F8-152F-4002-AB13-E53185CA0660}" type="pres">
      <dgm:prSet presAssocID="{FEB54839-8DC8-46F0-B9FF-CDE6ED1F0F01}" presName="sibTransNodeCircle" presStyleLbl="alignNode1" presStyleIdx="0" presStyleCnt="8">
        <dgm:presLayoutVars>
          <dgm:chMax val="0"/>
          <dgm:bulletEnabled/>
        </dgm:presLayoutVars>
      </dgm:prSet>
      <dgm:spPr/>
    </dgm:pt>
    <dgm:pt modelId="{AFF85E16-4C99-4E46-92DD-E94A10CAC6E6}" type="pres">
      <dgm:prSet presAssocID="{AE1611D5-7A50-4A21-861E-D889711EF6D8}" presName="bottomLine" presStyleLbl="alignNode1" presStyleIdx="1" presStyleCnt="8">
        <dgm:presLayoutVars/>
      </dgm:prSet>
      <dgm:spPr/>
    </dgm:pt>
    <dgm:pt modelId="{E31B41D8-797D-4C82-9B4E-9A263525A742}" type="pres">
      <dgm:prSet presAssocID="{AE1611D5-7A50-4A21-861E-D889711EF6D8}" presName="nodeText" presStyleLbl="bgAccFollowNode1" presStyleIdx="0" presStyleCnt="4">
        <dgm:presLayoutVars>
          <dgm:bulletEnabled val="1"/>
        </dgm:presLayoutVars>
      </dgm:prSet>
      <dgm:spPr/>
    </dgm:pt>
    <dgm:pt modelId="{171900DD-73CE-493E-8444-635A16C80B72}" type="pres">
      <dgm:prSet presAssocID="{FEB54839-8DC8-46F0-B9FF-CDE6ED1F0F01}" presName="sibTrans" presStyleCnt="0"/>
      <dgm:spPr/>
    </dgm:pt>
    <dgm:pt modelId="{7663F718-6638-4B0F-B4A7-4911FECD2027}" type="pres">
      <dgm:prSet presAssocID="{B510E6AA-68FB-47BE-8FEA-3B1FEAAA4959}" presName="compositeNode" presStyleCnt="0">
        <dgm:presLayoutVars>
          <dgm:bulletEnabled val="1"/>
        </dgm:presLayoutVars>
      </dgm:prSet>
      <dgm:spPr/>
    </dgm:pt>
    <dgm:pt modelId="{F2173AC1-BF07-41ED-A0E3-0A4E88AEF4FD}" type="pres">
      <dgm:prSet presAssocID="{B510E6AA-68FB-47BE-8FEA-3B1FEAAA4959}" presName="bgRect" presStyleLbl="bgAccFollowNode1" presStyleIdx="1" presStyleCnt="4"/>
      <dgm:spPr/>
    </dgm:pt>
    <dgm:pt modelId="{2185A382-3B0A-408F-8512-A8A1F3BE9E05}" type="pres">
      <dgm:prSet presAssocID="{26881722-3392-46B7-B050-A4FE2D1934D1}" presName="sibTransNodeCircle" presStyleLbl="alignNode1" presStyleIdx="2" presStyleCnt="8">
        <dgm:presLayoutVars>
          <dgm:chMax val="0"/>
          <dgm:bulletEnabled/>
        </dgm:presLayoutVars>
      </dgm:prSet>
      <dgm:spPr/>
    </dgm:pt>
    <dgm:pt modelId="{58924D05-A445-4888-AD47-B175B7E0A052}" type="pres">
      <dgm:prSet presAssocID="{B510E6AA-68FB-47BE-8FEA-3B1FEAAA4959}" presName="bottomLine" presStyleLbl="alignNode1" presStyleIdx="3" presStyleCnt="8">
        <dgm:presLayoutVars/>
      </dgm:prSet>
      <dgm:spPr/>
    </dgm:pt>
    <dgm:pt modelId="{4C5BB587-D888-4FBD-8F35-370DB30DBE57}" type="pres">
      <dgm:prSet presAssocID="{B510E6AA-68FB-47BE-8FEA-3B1FEAAA4959}" presName="nodeText" presStyleLbl="bgAccFollowNode1" presStyleIdx="1" presStyleCnt="4">
        <dgm:presLayoutVars>
          <dgm:bulletEnabled val="1"/>
        </dgm:presLayoutVars>
      </dgm:prSet>
      <dgm:spPr/>
    </dgm:pt>
    <dgm:pt modelId="{0386C8E3-3D08-4B98-B26E-3C4EECC3ACCD}" type="pres">
      <dgm:prSet presAssocID="{26881722-3392-46B7-B050-A4FE2D1934D1}" presName="sibTrans" presStyleCnt="0"/>
      <dgm:spPr/>
    </dgm:pt>
    <dgm:pt modelId="{7C35FA6D-6490-484F-BF97-236B4D74AF99}" type="pres">
      <dgm:prSet presAssocID="{EED6E357-EF05-40DC-AF62-84877ECAE3F1}" presName="compositeNode" presStyleCnt="0">
        <dgm:presLayoutVars>
          <dgm:bulletEnabled val="1"/>
        </dgm:presLayoutVars>
      </dgm:prSet>
      <dgm:spPr/>
    </dgm:pt>
    <dgm:pt modelId="{908F7917-7F1D-4B2A-A936-EF069F210FC1}" type="pres">
      <dgm:prSet presAssocID="{EED6E357-EF05-40DC-AF62-84877ECAE3F1}" presName="bgRect" presStyleLbl="bgAccFollowNode1" presStyleIdx="2" presStyleCnt="4"/>
      <dgm:spPr/>
    </dgm:pt>
    <dgm:pt modelId="{872051FB-B2A9-4259-8A03-3EE8D5F67F44}" type="pres">
      <dgm:prSet presAssocID="{7CC75B25-5B68-45C7-9B6D-D6BB4697016E}" presName="sibTransNodeCircle" presStyleLbl="alignNode1" presStyleIdx="4" presStyleCnt="8">
        <dgm:presLayoutVars>
          <dgm:chMax val="0"/>
          <dgm:bulletEnabled/>
        </dgm:presLayoutVars>
      </dgm:prSet>
      <dgm:spPr/>
    </dgm:pt>
    <dgm:pt modelId="{A3B9660C-F6CB-47C3-B540-677FA59EE108}" type="pres">
      <dgm:prSet presAssocID="{EED6E357-EF05-40DC-AF62-84877ECAE3F1}" presName="bottomLine" presStyleLbl="alignNode1" presStyleIdx="5" presStyleCnt="8">
        <dgm:presLayoutVars/>
      </dgm:prSet>
      <dgm:spPr/>
    </dgm:pt>
    <dgm:pt modelId="{905EEF70-B3A3-49A4-8B9C-5A1E306FA75B}" type="pres">
      <dgm:prSet presAssocID="{EED6E357-EF05-40DC-AF62-84877ECAE3F1}" presName="nodeText" presStyleLbl="bgAccFollowNode1" presStyleIdx="2" presStyleCnt="4">
        <dgm:presLayoutVars>
          <dgm:bulletEnabled val="1"/>
        </dgm:presLayoutVars>
      </dgm:prSet>
      <dgm:spPr/>
    </dgm:pt>
    <dgm:pt modelId="{E995FCF2-0841-478F-BB4C-AEAA678C97B7}" type="pres">
      <dgm:prSet presAssocID="{7CC75B25-5B68-45C7-9B6D-D6BB4697016E}" presName="sibTrans" presStyleCnt="0"/>
      <dgm:spPr/>
    </dgm:pt>
    <dgm:pt modelId="{A72F8B10-89E1-491D-B5A0-AD2140414DBC}" type="pres">
      <dgm:prSet presAssocID="{C1DEB9D5-C5F0-46BE-B917-9427FEE7994A}" presName="compositeNode" presStyleCnt="0">
        <dgm:presLayoutVars>
          <dgm:bulletEnabled val="1"/>
        </dgm:presLayoutVars>
      </dgm:prSet>
      <dgm:spPr/>
    </dgm:pt>
    <dgm:pt modelId="{48E216B0-DCF4-4778-B14F-0FFEE34D317A}" type="pres">
      <dgm:prSet presAssocID="{C1DEB9D5-C5F0-46BE-B917-9427FEE7994A}" presName="bgRect" presStyleLbl="bgAccFollowNode1" presStyleIdx="3" presStyleCnt="4"/>
      <dgm:spPr/>
    </dgm:pt>
    <dgm:pt modelId="{78C67793-96B5-414B-91D0-FC61206485BE}" type="pres">
      <dgm:prSet presAssocID="{817BF291-4624-4023-9A01-77C4930CFFB2}" presName="sibTransNodeCircle" presStyleLbl="alignNode1" presStyleIdx="6" presStyleCnt="8">
        <dgm:presLayoutVars>
          <dgm:chMax val="0"/>
          <dgm:bulletEnabled/>
        </dgm:presLayoutVars>
      </dgm:prSet>
      <dgm:spPr/>
    </dgm:pt>
    <dgm:pt modelId="{191CD12A-DCD1-4626-A315-0186F6D5A833}" type="pres">
      <dgm:prSet presAssocID="{C1DEB9D5-C5F0-46BE-B917-9427FEE7994A}" presName="bottomLine" presStyleLbl="alignNode1" presStyleIdx="7" presStyleCnt="8">
        <dgm:presLayoutVars/>
      </dgm:prSet>
      <dgm:spPr/>
    </dgm:pt>
    <dgm:pt modelId="{1D1777CA-9FC3-4D2F-AACA-CE4588AF8468}" type="pres">
      <dgm:prSet presAssocID="{C1DEB9D5-C5F0-46BE-B917-9427FEE7994A}" presName="nodeText" presStyleLbl="bgAccFollowNode1" presStyleIdx="3" presStyleCnt="4">
        <dgm:presLayoutVars>
          <dgm:bulletEnabled val="1"/>
        </dgm:presLayoutVars>
      </dgm:prSet>
      <dgm:spPr/>
    </dgm:pt>
  </dgm:ptLst>
  <dgm:cxnLst>
    <dgm:cxn modelId="{3D2F0101-C4EE-4EB3-9A21-0781E791A664}" type="presOf" srcId="{B510E6AA-68FB-47BE-8FEA-3B1FEAAA4959}" destId="{F2173AC1-BF07-41ED-A0E3-0A4E88AEF4FD}" srcOrd="0" destOrd="0" presId="urn:microsoft.com/office/officeart/2016/7/layout/BasicLinearProcessNumbered"/>
    <dgm:cxn modelId="{4D02320B-D840-4D29-A3EE-D7EA1E836813}" type="presOf" srcId="{817BF291-4624-4023-9A01-77C4930CFFB2}" destId="{78C67793-96B5-414B-91D0-FC61206485BE}" srcOrd="0" destOrd="0" presId="urn:microsoft.com/office/officeart/2016/7/layout/BasicLinearProcessNumbered"/>
    <dgm:cxn modelId="{D4063B0B-C9A3-4A98-9F25-C88DCC0B6C91}" srcId="{9BDC8813-750F-475A-BCF4-F2FF9F717897}" destId="{AE1611D5-7A50-4A21-861E-D889711EF6D8}" srcOrd="0" destOrd="0" parTransId="{5E86D443-B6E3-4C8E-A7E8-7810FC0F4D47}" sibTransId="{FEB54839-8DC8-46F0-B9FF-CDE6ED1F0F01}"/>
    <dgm:cxn modelId="{E767A35C-4B34-4759-BC57-C4B57E046C7F}" srcId="{9BDC8813-750F-475A-BCF4-F2FF9F717897}" destId="{EED6E357-EF05-40DC-AF62-84877ECAE3F1}" srcOrd="2" destOrd="0" parTransId="{D0A65B78-DA7C-421B-960C-A8A9C0C81D60}" sibTransId="{7CC75B25-5B68-45C7-9B6D-D6BB4697016E}"/>
    <dgm:cxn modelId="{2BEAE143-75C8-4858-A1EE-D778B2ED6CB6}" type="presOf" srcId="{EED6E357-EF05-40DC-AF62-84877ECAE3F1}" destId="{905EEF70-B3A3-49A4-8B9C-5A1E306FA75B}" srcOrd="1" destOrd="0" presId="urn:microsoft.com/office/officeart/2016/7/layout/BasicLinearProcessNumbered"/>
    <dgm:cxn modelId="{48A91769-5F63-4D23-8CE1-480538DD56E2}" type="presOf" srcId="{AE1611D5-7A50-4A21-861E-D889711EF6D8}" destId="{4CC74362-7677-47FE-8D3F-9AFFF7E1107D}" srcOrd="0" destOrd="0" presId="urn:microsoft.com/office/officeart/2016/7/layout/BasicLinearProcessNumbered"/>
    <dgm:cxn modelId="{CCC41D74-A32C-4EA7-AB2D-B9DC3E411681}" type="presOf" srcId="{B510E6AA-68FB-47BE-8FEA-3B1FEAAA4959}" destId="{4C5BB587-D888-4FBD-8F35-370DB30DBE57}" srcOrd="1" destOrd="0" presId="urn:microsoft.com/office/officeart/2016/7/layout/BasicLinearProcessNumbered"/>
    <dgm:cxn modelId="{1514378B-EE2C-46C2-8843-5B5937F0FE7D}" type="presOf" srcId="{FEB54839-8DC8-46F0-B9FF-CDE6ED1F0F01}" destId="{175AF8F8-152F-4002-AB13-E53185CA0660}" srcOrd="0" destOrd="0" presId="urn:microsoft.com/office/officeart/2016/7/layout/BasicLinearProcessNumbered"/>
    <dgm:cxn modelId="{4FB39A8E-F619-4F66-BBA8-6DEE6DB379F1}" type="presOf" srcId="{AE1611D5-7A50-4A21-861E-D889711EF6D8}" destId="{E31B41D8-797D-4C82-9B4E-9A263525A742}" srcOrd="1" destOrd="0" presId="urn:microsoft.com/office/officeart/2016/7/layout/BasicLinearProcessNumbered"/>
    <dgm:cxn modelId="{19557790-243A-462A-96C1-D57BBF461BF5}" type="presOf" srcId="{C1DEB9D5-C5F0-46BE-B917-9427FEE7994A}" destId="{1D1777CA-9FC3-4D2F-AACA-CE4588AF8468}" srcOrd="1" destOrd="0" presId="urn:microsoft.com/office/officeart/2016/7/layout/BasicLinearProcessNumbered"/>
    <dgm:cxn modelId="{6CB6C190-C711-4355-AACC-4724770222AE}" srcId="{9BDC8813-750F-475A-BCF4-F2FF9F717897}" destId="{B510E6AA-68FB-47BE-8FEA-3B1FEAAA4959}" srcOrd="1" destOrd="0" parTransId="{18BD3FFB-56D9-4EFE-A36E-B338739D371C}" sibTransId="{26881722-3392-46B7-B050-A4FE2D1934D1}"/>
    <dgm:cxn modelId="{F1CD469B-F752-4703-ADBE-954EEC859604}" type="presOf" srcId="{C1DEB9D5-C5F0-46BE-B917-9427FEE7994A}" destId="{48E216B0-DCF4-4778-B14F-0FFEE34D317A}" srcOrd="0" destOrd="0" presId="urn:microsoft.com/office/officeart/2016/7/layout/BasicLinearProcessNumbered"/>
    <dgm:cxn modelId="{AEF9649C-76AF-4024-A8EA-21BACA42221D}" type="presOf" srcId="{7CC75B25-5B68-45C7-9B6D-D6BB4697016E}" destId="{872051FB-B2A9-4259-8A03-3EE8D5F67F44}" srcOrd="0" destOrd="0" presId="urn:microsoft.com/office/officeart/2016/7/layout/BasicLinearProcessNumbered"/>
    <dgm:cxn modelId="{629097A6-A7C0-40DA-AAA8-9764CE7DA96A}" type="presOf" srcId="{9BDC8813-750F-475A-BCF4-F2FF9F717897}" destId="{D30F65DA-F852-4ABE-BC82-85698E34A16D}" srcOrd="0" destOrd="0" presId="urn:microsoft.com/office/officeart/2016/7/layout/BasicLinearProcessNumbered"/>
    <dgm:cxn modelId="{DC6810B4-DD1B-4D2E-BD5D-7185A78C6B76}" srcId="{9BDC8813-750F-475A-BCF4-F2FF9F717897}" destId="{C1DEB9D5-C5F0-46BE-B917-9427FEE7994A}" srcOrd="3" destOrd="0" parTransId="{1D40B26C-74A8-4341-9279-E995D309FD47}" sibTransId="{817BF291-4624-4023-9A01-77C4930CFFB2}"/>
    <dgm:cxn modelId="{84B93FBA-17D3-4F77-8201-A310E9D13CFE}" type="presOf" srcId="{EED6E357-EF05-40DC-AF62-84877ECAE3F1}" destId="{908F7917-7F1D-4B2A-A936-EF069F210FC1}" srcOrd="0" destOrd="0" presId="urn:microsoft.com/office/officeart/2016/7/layout/BasicLinearProcessNumbered"/>
    <dgm:cxn modelId="{591E78FA-F62A-472B-89BF-ED422EEB2516}" type="presOf" srcId="{26881722-3392-46B7-B050-A4FE2D1934D1}" destId="{2185A382-3B0A-408F-8512-A8A1F3BE9E05}" srcOrd="0" destOrd="0" presId="urn:microsoft.com/office/officeart/2016/7/layout/BasicLinearProcessNumbered"/>
    <dgm:cxn modelId="{4CAEB169-D63D-4189-936A-7AC9A5985D68}" type="presParOf" srcId="{D30F65DA-F852-4ABE-BC82-85698E34A16D}" destId="{ACD8DC0E-7ED5-48F4-AD39-E1D7557F1A36}" srcOrd="0" destOrd="0" presId="urn:microsoft.com/office/officeart/2016/7/layout/BasicLinearProcessNumbered"/>
    <dgm:cxn modelId="{6CD4E201-9B11-4B08-BDD2-079037A6E4BB}" type="presParOf" srcId="{ACD8DC0E-7ED5-48F4-AD39-E1D7557F1A36}" destId="{4CC74362-7677-47FE-8D3F-9AFFF7E1107D}" srcOrd="0" destOrd="0" presId="urn:microsoft.com/office/officeart/2016/7/layout/BasicLinearProcessNumbered"/>
    <dgm:cxn modelId="{0723A8E5-C2C0-40B4-84E7-3B59E42DCFBB}" type="presParOf" srcId="{ACD8DC0E-7ED5-48F4-AD39-E1D7557F1A36}" destId="{175AF8F8-152F-4002-AB13-E53185CA0660}" srcOrd="1" destOrd="0" presId="urn:microsoft.com/office/officeart/2016/7/layout/BasicLinearProcessNumbered"/>
    <dgm:cxn modelId="{3F74C822-9981-4660-BFA5-912DC4AEFCFA}" type="presParOf" srcId="{ACD8DC0E-7ED5-48F4-AD39-E1D7557F1A36}" destId="{AFF85E16-4C99-4E46-92DD-E94A10CAC6E6}" srcOrd="2" destOrd="0" presId="urn:microsoft.com/office/officeart/2016/7/layout/BasicLinearProcessNumbered"/>
    <dgm:cxn modelId="{5A9D22B0-9AAA-4C9D-BBD8-C16BB3891AC9}" type="presParOf" srcId="{ACD8DC0E-7ED5-48F4-AD39-E1D7557F1A36}" destId="{E31B41D8-797D-4C82-9B4E-9A263525A742}" srcOrd="3" destOrd="0" presId="urn:microsoft.com/office/officeart/2016/7/layout/BasicLinearProcessNumbered"/>
    <dgm:cxn modelId="{804D2CF5-ED1C-4EA0-AB10-A7C5107F2BA9}" type="presParOf" srcId="{D30F65DA-F852-4ABE-BC82-85698E34A16D}" destId="{171900DD-73CE-493E-8444-635A16C80B72}" srcOrd="1" destOrd="0" presId="urn:microsoft.com/office/officeart/2016/7/layout/BasicLinearProcessNumbered"/>
    <dgm:cxn modelId="{36EDE9ED-562C-4CE7-A686-9E6ADAD47023}" type="presParOf" srcId="{D30F65DA-F852-4ABE-BC82-85698E34A16D}" destId="{7663F718-6638-4B0F-B4A7-4911FECD2027}" srcOrd="2" destOrd="0" presId="urn:microsoft.com/office/officeart/2016/7/layout/BasicLinearProcessNumbered"/>
    <dgm:cxn modelId="{6482F927-1C6E-42D9-B1C8-427B7EFB9848}" type="presParOf" srcId="{7663F718-6638-4B0F-B4A7-4911FECD2027}" destId="{F2173AC1-BF07-41ED-A0E3-0A4E88AEF4FD}" srcOrd="0" destOrd="0" presId="urn:microsoft.com/office/officeart/2016/7/layout/BasicLinearProcessNumbered"/>
    <dgm:cxn modelId="{0E807988-626C-4722-9A57-8614B42F3971}" type="presParOf" srcId="{7663F718-6638-4B0F-B4A7-4911FECD2027}" destId="{2185A382-3B0A-408F-8512-A8A1F3BE9E05}" srcOrd="1" destOrd="0" presId="urn:microsoft.com/office/officeart/2016/7/layout/BasicLinearProcessNumbered"/>
    <dgm:cxn modelId="{3E0E8862-B495-4096-9504-106AA28262C0}" type="presParOf" srcId="{7663F718-6638-4B0F-B4A7-4911FECD2027}" destId="{58924D05-A445-4888-AD47-B175B7E0A052}" srcOrd="2" destOrd="0" presId="urn:microsoft.com/office/officeart/2016/7/layout/BasicLinearProcessNumbered"/>
    <dgm:cxn modelId="{4F717E93-C3F2-4A19-9761-413A9953391F}" type="presParOf" srcId="{7663F718-6638-4B0F-B4A7-4911FECD2027}" destId="{4C5BB587-D888-4FBD-8F35-370DB30DBE57}" srcOrd="3" destOrd="0" presId="urn:microsoft.com/office/officeart/2016/7/layout/BasicLinearProcessNumbered"/>
    <dgm:cxn modelId="{45144ACD-EF1C-4234-A158-581653F0D1F5}" type="presParOf" srcId="{D30F65DA-F852-4ABE-BC82-85698E34A16D}" destId="{0386C8E3-3D08-4B98-B26E-3C4EECC3ACCD}" srcOrd="3" destOrd="0" presId="urn:microsoft.com/office/officeart/2016/7/layout/BasicLinearProcessNumbered"/>
    <dgm:cxn modelId="{9D4A1E00-8E63-4ACA-A9E9-0F7DCBD498C3}" type="presParOf" srcId="{D30F65DA-F852-4ABE-BC82-85698E34A16D}" destId="{7C35FA6D-6490-484F-BF97-236B4D74AF99}" srcOrd="4" destOrd="0" presId="urn:microsoft.com/office/officeart/2016/7/layout/BasicLinearProcessNumbered"/>
    <dgm:cxn modelId="{FC637B7F-6894-4DBB-9557-77C4C7545F9B}" type="presParOf" srcId="{7C35FA6D-6490-484F-BF97-236B4D74AF99}" destId="{908F7917-7F1D-4B2A-A936-EF069F210FC1}" srcOrd="0" destOrd="0" presId="urn:microsoft.com/office/officeart/2016/7/layout/BasicLinearProcessNumbered"/>
    <dgm:cxn modelId="{C02036DA-CD72-4B69-9D7B-B80695986F0E}" type="presParOf" srcId="{7C35FA6D-6490-484F-BF97-236B4D74AF99}" destId="{872051FB-B2A9-4259-8A03-3EE8D5F67F44}" srcOrd="1" destOrd="0" presId="urn:microsoft.com/office/officeart/2016/7/layout/BasicLinearProcessNumbered"/>
    <dgm:cxn modelId="{3818D24A-4BCF-49DA-8BB0-08EC85846CBA}" type="presParOf" srcId="{7C35FA6D-6490-484F-BF97-236B4D74AF99}" destId="{A3B9660C-F6CB-47C3-B540-677FA59EE108}" srcOrd="2" destOrd="0" presId="urn:microsoft.com/office/officeart/2016/7/layout/BasicLinearProcessNumbered"/>
    <dgm:cxn modelId="{3B24E9F7-40E8-42CD-B103-9F98F5856C8D}" type="presParOf" srcId="{7C35FA6D-6490-484F-BF97-236B4D74AF99}" destId="{905EEF70-B3A3-49A4-8B9C-5A1E306FA75B}" srcOrd="3" destOrd="0" presId="urn:microsoft.com/office/officeart/2016/7/layout/BasicLinearProcessNumbered"/>
    <dgm:cxn modelId="{9BDF1917-87F1-4882-B87C-BB663C622968}" type="presParOf" srcId="{D30F65DA-F852-4ABE-BC82-85698E34A16D}" destId="{E995FCF2-0841-478F-BB4C-AEAA678C97B7}" srcOrd="5" destOrd="0" presId="urn:microsoft.com/office/officeart/2016/7/layout/BasicLinearProcessNumbered"/>
    <dgm:cxn modelId="{0EF1A9D1-241D-40BD-A6E0-0B860D6DFA1D}" type="presParOf" srcId="{D30F65DA-F852-4ABE-BC82-85698E34A16D}" destId="{A72F8B10-89E1-491D-B5A0-AD2140414DBC}" srcOrd="6" destOrd="0" presId="urn:microsoft.com/office/officeart/2016/7/layout/BasicLinearProcessNumbered"/>
    <dgm:cxn modelId="{F76EA002-9BC1-4FE5-89B3-078331124A4D}" type="presParOf" srcId="{A72F8B10-89E1-491D-B5A0-AD2140414DBC}" destId="{48E216B0-DCF4-4778-B14F-0FFEE34D317A}" srcOrd="0" destOrd="0" presId="urn:microsoft.com/office/officeart/2016/7/layout/BasicLinearProcessNumbered"/>
    <dgm:cxn modelId="{D64743CA-B9A1-4D85-95B5-BB442656199C}" type="presParOf" srcId="{A72F8B10-89E1-491D-B5A0-AD2140414DBC}" destId="{78C67793-96B5-414B-91D0-FC61206485BE}" srcOrd="1" destOrd="0" presId="urn:microsoft.com/office/officeart/2016/7/layout/BasicLinearProcessNumbered"/>
    <dgm:cxn modelId="{445B8A02-7DF8-41E8-B94D-EE800DD66461}" type="presParOf" srcId="{A72F8B10-89E1-491D-B5A0-AD2140414DBC}" destId="{191CD12A-DCD1-4626-A315-0186F6D5A833}" srcOrd="2" destOrd="0" presId="urn:microsoft.com/office/officeart/2016/7/layout/BasicLinearProcessNumbered"/>
    <dgm:cxn modelId="{A92FF462-D103-47A6-975C-A7FFC4063273}" type="presParOf" srcId="{A72F8B10-89E1-491D-B5A0-AD2140414DBC}" destId="{1D1777CA-9FC3-4D2F-AACA-CE4588AF846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0D617B6-B596-4398-8E3A-24852892BA3B}" type="doc">
      <dgm:prSet loTypeId="urn:microsoft.com/office/officeart/2005/8/layout/chart3" loCatId="cycle" qsTypeId="urn:microsoft.com/office/officeart/2005/8/quickstyle/simple1" qsCatId="simple" csTypeId="urn:microsoft.com/office/officeart/2005/8/colors/accent1_2" csCatId="accent1"/>
      <dgm:spPr/>
      <dgm:t>
        <a:bodyPr/>
        <a:lstStyle/>
        <a:p>
          <a:endParaRPr lang="en-US"/>
        </a:p>
      </dgm:t>
    </dgm:pt>
    <dgm:pt modelId="{313AA88B-60CA-4200-885C-B1E51CA5E083}">
      <dgm:prSet/>
      <dgm:spPr/>
      <dgm:t>
        <a:bodyPr/>
        <a:lstStyle/>
        <a:p>
          <a:r>
            <a:rPr lang="en-US"/>
            <a:t>Informed Decision-Making: Equips stakeholders with valuable insights for strategic and informed decision-making.</a:t>
          </a:r>
        </a:p>
      </dgm:t>
    </dgm:pt>
    <dgm:pt modelId="{69F9DA0C-84ED-44E7-AFB0-54875D3A3C41}" type="parTrans" cxnId="{6262A917-370F-4DA4-B885-48588D77CE94}">
      <dgm:prSet/>
      <dgm:spPr/>
      <dgm:t>
        <a:bodyPr/>
        <a:lstStyle/>
        <a:p>
          <a:endParaRPr lang="en-US"/>
        </a:p>
      </dgm:t>
    </dgm:pt>
    <dgm:pt modelId="{BD09BB46-9316-40D1-894A-3FD2948F7944}" type="sibTrans" cxnId="{6262A917-370F-4DA4-B885-48588D77CE94}">
      <dgm:prSet/>
      <dgm:spPr/>
      <dgm:t>
        <a:bodyPr/>
        <a:lstStyle/>
        <a:p>
          <a:endParaRPr lang="en-US"/>
        </a:p>
      </dgm:t>
    </dgm:pt>
    <dgm:pt modelId="{79E0433D-B743-4F32-9240-7653FD81AE72}">
      <dgm:prSet/>
      <dgm:spPr/>
      <dgm:t>
        <a:bodyPr/>
        <a:lstStyle/>
        <a:p>
          <a:r>
            <a:rPr lang="en-US" dirty="0"/>
            <a:t>Optimized Marketing Strategies: Enhances marketing effectiveness by tailoring strategies to the specific needs and preferences of the target audience.</a:t>
          </a:r>
        </a:p>
      </dgm:t>
    </dgm:pt>
    <dgm:pt modelId="{2A5597C2-2F82-4FA0-9B4C-80203DEF9868}" type="parTrans" cxnId="{6E03F140-8A92-43CE-8D5D-35643E8F25EF}">
      <dgm:prSet/>
      <dgm:spPr/>
      <dgm:t>
        <a:bodyPr/>
        <a:lstStyle/>
        <a:p>
          <a:endParaRPr lang="en-US"/>
        </a:p>
      </dgm:t>
    </dgm:pt>
    <dgm:pt modelId="{6FE4607A-CA11-40A8-A730-E84303E80AA1}" type="sibTrans" cxnId="{6E03F140-8A92-43CE-8D5D-35643E8F25EF}">
      <dgm:prSet/>
      <dgm:spPr/>
      <dgm:t>
        <a:bodyPr/>
        <a:lstStyle/>
        <a:p>
          <a:endParaRPr lang="en-US"/>
        </a:p>
      </dgm:t>
    </dgm:pt>
    <dgm:pt modelId="{B74DB5F3-B516-4A77-814B-5E9394A3DD4F}">
      <dgm:prSet/>
      <dgm:spPr/>
      <dgm:t>
        <a:bodyPr/>
        <a:lstStyle/>
        <a:p>
          <a:r>
            <a:rPr lang="en-US"/>
            <a:t>Competitive Advantage: Provides a competitive edge through the identification of opportunities and areas for improvement that competitors may overlook.</a:t>
          </a:r>
        </a:p>
      </dgm:t>
    </dgm:pt>
    <dgm:pt modelId="{331395B7-39A9-44A0-A84B-A908446169A7}" type="parTrans" cxnId="{6AB0ACC1-B044-42F8-B1E5-353E55518E16}">
      <dgm:prSet/>
      <dgm:spPr/>
      <dgm:t>
        <a:bodyPr/>
        <a:lstStyle/>
        <a:p>
          <a:endParaRPr lang="en-US"/>
        </a:p>
      </dgm:t>
    </dgm:pt>
    <dgm:pt modelId="{2BC2795C-A38F-4AE7-ADF6-9729529EB2E1}" type="sibTrans" cxnId="{6AB0ACC1-B044-42F8-B1E5-353E55518E16}">
      <dgm:prSet/>
      <dgm:spPr/>
      <dgm:t>
        <a:bodyPr/>
        <a:lstStyle/>
        <a:p>
          <a:endParaRPr lang="en-US"/>
        </a:p>
      </dgm:t>
    </dgm:pt>
    <dgm:pt modelId="{606D2DB5-24EF-4817-ABBC-D26D299B91B3}">
      <dgm:prSet/>
      <dgm:spPr/>
      <dgm:t>
        <a:bodyPr/>
        <a:lstStyle/>
        <a:p>
          <a:r>
            <a:rPr lang="en-US"/>
            <a:t>Enhanced Product Development: Informs product development processes to align with customer needs, fostering the creation of more successful products.</a:t>
          </a:r>
        </a:p>
      </dgm:t>
    </dgm:pt>
    <dgm:pt modelId="{7FB79500-FDED-4B9A-8013-3AF5E9CC93B7}" type="parTrans" cxnId="{3A099D8C-05BF-4438-8863-B178DF3CC3CB}">
      <dgm:prSet/>
      <dgm:spPr/>
      <dgm:t>
        <a:bodyPr/>
        <a:lstStyle/>
        <a:p>
          <a:endParaRPr lang="en-US"/>
        </a:p>
      </dgm:t>
    </dgm:pt>
    <dgm:pt modelId="{6CE8A8DF-AFA0-455C-8B81-3846378ED663}" type="sibTrans" cxnId="{3A099D8C-05BF-4438-8863-B178DF3CC3CB}">
      <dgm:prSet/>
      <dgm:spPr/>
      <dgm:t>
        <a:bodyPr/>
        <a:lstStyle/>
        <a:p>
          <a:endParaRPr lang="en-US"/>
        </a:p>
      </dgm:t>
    </dgm:pt>
    <dgm:pt modelId="{6A39F1E6-C130-463D-A647-0372B45C2B34}">
      <dgm:prSet/>
      <dgm:spPr/>
      <dgm:t>
        <a:bodyPr/>
        <a:lstStyle/>
        <a:p>
          <a:r>
            <a:rPr lang="en-US"/>
            <a:t>Improved Resource Allocation: Enables efficient allocation of resources by understanding market demands, leading to better resource optimization and return on investment.</a:t>
          </a:r>
        </a:p>
      </dgm:t>
    </dgm:pt>
    <dgm:pt modelId="{1FBCE3CE-B1AD-418C-AB86-A9D0801FDEF2}" type="parTrans" cxnId="{45AC3993-3CE2-40EB-9506-C5E1BE4EECCC}">
      <dgm:prSet/>
      <dgm:spPr/>
      <dgm:t>
        <a:bodyPr/>
        <a:lstStyle/>
        <a:p>
          <a:endParaRPr lang="en-US"/>
        </a:p>
      </dgm:t>
    </dgm:pt>
    <dgm:pt modelId="{4A6CEE69-8523-4660-B59D-F5AB97C7CC0B}" type="sibTrans" cxnId="{45AC3993-3CE2-40EB-9506-C5E1BE4EECCC}">
      <dgm:prSet/>
      <dgm:spPr/>
      <dgm:t>
        <a:bodyPr/>
        <a:lstStyle/>
        <a:p>
          <a:endParaRPr lang="en-US"/>
        </a:p>
      </dgm:t>
    </dgm:pt>
    <dgm:pt modelId="{269E85E5-12F0-42DF-96EF-C6C1C2C78EFE}" type="pres">
      <dgm:prSet presAssocID="{70D617B6-B596-4398-8E3A-24852892BA3B}" presName="compositeShape" presStyleCnt="0">
        <dgm:presLayoutVars>
          <dgm:chMax val="7"/>
          <dgm:dir/>
          <dgm:resizeHandles val="exact"/>
        </dgm:presLayoutVars>
      </dgm:prSet>
      <dgm:spPr/>
    </dgm:pt>
    <dgm:pt modelId="{34521031-25CE-458D-9EA4-19961CDF2A2A}" type="pres">
      <dgm:prSet presAssocID="{70D617B6-B596-4398-8E3A-24852892BA3B}" presName="wedge1" presStyleLbl="node1" presStyleIdx="0" presStyleCnt="5"/>
      <dgm:spPr/>
    </dgm:pt>
    <dgm:pt modelId="{DFB2CEDE-4D5B-4D58-81E5-0D0ACC7520C5}" type="pres">
      <dgm:prSet presAssocID="{70D617B6-B596-4398-8E3A-24852892BA3B}" presName="wedge1Tx" presStyleLbl="node1" presStyleIdx="0" presStyleCnt="5">
        <dgm:presLayoutVars>
          <dgm:chMax val="0"/>
          <dgm:chPref val="0"/>
          <dgm:bulletEnabled val="1"/>
        </dgm:presLayoutVars>
      </dgm:prSet>
      <dgm:spPr/>
    </dgm:pt>
    <dgm:pt modelId="{DCE8BE46-1B3C-4AF1-A67F-D4E04CC7E408}" type="pres">
      <dgm:prSet presAssocID="{70D617B6-B596-4398-8E3A-24852892BA3B}" presName="wedge2" presStyleLbl="node1" presStyleIdx="1" presStyleCnt="5"/>
      <dgm:spPr/>
    </dgm:pt>
    <dgm:pt modelId="{FC07A19D-55E2-467B-9B35-984748FD500B}" type="pres">
      <dgm:prSet presAssocID="{70D617B6-B596-4398-8E3A-24852892BA3B}" presName="wedge2Tx" presStyleLbl="node1" presStyleIdx="1" presStyleCnt="5">
        <dgm:presLayoutVars>
          <dgm:chMax val="0"/>
          <dgm:chPref val="0"/>
          <dgm:bulletEnabled val="1"/>
        </dgm:presLayoutVars>
      </dgm:prSet>
      <dgm:spPr/>
    </dgm:pt>
    <dgm:pt modelId="{C971D5F7-67B6-4A82-9F20-2F62C0C06FDF}" type="pres">
      <dgm:prSet presAssocID="{70D617B6-B596-4398-8E3A-24852892BA3B}" presName="wedge3" presStyleLbl="node1" presStyleIdx="2" presStyleCnt="5"/>
      <dgm:spPr/>
    </dgm:pt>
    <dgm:pt modelId="{48A98055-876B-4863-8FD8-0B6B6ACC2EFF}" type="pres">
      <dgm:prSet presAssocID="{70D617B6-B596-4398-8E3A-24852892BA3B}" presName="wedge3Tx" presStyleLbl="node1" presStyleIdx="2" presStyleCnt="5">
        <dgm:presLayoutVars>
          <dgm:chMax val="0"/>
          <dgm:chPref val="0"/>
          <dgm:bulletEnabled val="1"/>
        </dgm:presLayoutVars>
      </dgm:prSet>
      <dgm:spPr/>
    </dgm:pt>
    <dgm:pt modelId="{0ACF9BC3-F9A1-4F10-B525-EF9BB3262015}" type="pres">
      <dgm:prSet presAssocID="{70D617B6-B596-4398-8E3A-24852892BA3B}" presName="wedge4" presStyleLbl="node1" presStyleIdx="3" presStyleCnt="5"/>
      <dgm:spPr/>
    </dgm:pt>
    <dgm:pt modelId="{DF659B88-810B-41F4-A1B9-C28E9165DAE7}" type="pres">
      <dgm:prSet presAssocID="{70D617B6-B596-4398-8E3A-24852892BA3B}" presName="wedge4Tx" presStyleLbl="node1" presStyleIdx="3" presStyleCnt="5">
        <dgm:presLayoutVars>
          <dgm:chMax val="0"/>
          <dgm:chPref val="0"/>
          <dgm:bulletEnabled val="1"/>
        </dgm:presLayoutVars>
      </dgm:prSet>
      <dgm:spPr/>
    </dgm:pt>
    <dgm:pt modelId="{1177ABC1-6F8F-40B1-86E5-38254BC7D0ED}" type="pres">
      <dgm:prSet presAssocID="{70D617B6-B596-4398-8E3A-24852892BA3B}" presName="wedge5" presStyleLbl="node1" presStyleIdx="4" presStyleCnt="5"/>
      <dgm:spPr/>
    </dgm:pt>
    <dgm:pt modelId="{117CCB43-DB5D-43BF-9072-B3EA24DEA741}" type="pres">
      <dgm:prSet presAssocID="{70D617B6-B596-4398-8E3A-24852892BA3B}" presName="wedge5Tx" presStyleLbl="node1" presStyleIdx="4" presStyleCnt="5">
        <dgm:presLayoutVars>
          <dgm:chMax val="0"/>
          <dgm:chPref val="0"/>
          <dgm:bulletEnabled val="1"/>
        </dgm:presLayoutVars>
      </dgm:prSet>
      <dgm:spPr/>
    </dgm:pt>
  </dgm:ptLst>
  <dgm:cxnLst>
    <dgm:cxn modelId="{A1605F15-3316-4163-A380-68796D6C5722}" type="presOf" srcId="{70D617B6-B596-4398-8E3A-24852892BA3B}" destId="{269E85E5-12F0-42DF-96EF-C6C1C2C78EFE}" srcOrd="0" destOrd="0" presId="urn:microsoft.com/office/officeart/2005/8/layout/chart3"/>
    <dgm:cxn modelId="{6262A917-370F-4DA4-B885-48588D77CE94}" srcId="{70D617B6-B596-4398-8E3A-24852892BA3B}" destId="{313AA88B-60CA-4200-885C-B1E51CA5E083}" srcOrd="0" destOrd="0" parTransId="{69F9DA0C-84ED-44E7-AFB0-54875D3A3C41}" sibTransId="{BD09BB46-9316-40D1-894A-3FD2948F7944}"/>
    <dgm:cxn modelId="{497CDA29-FC12-4D5C-A7E8-3091AD88D201}" type="presOf" srcId="{606D2DB5-24EF-4817-ABBC-D26D299B91B3}" destId="{DF659B88-810B-41F4-A1B9-C28E9165DAE7}" srcOrd="1" destOrd="0" presId="urn:microsoft.com/office/officeart/2005/8/layout/chart3"/>
    <dgm:cxn modelId="{EAF9672B-9833-4727-914F-7F94E14781F0}" type="presOf" srcId="{79E0433D-B743-4F32-9240-7653FD81AE72}" destId="{FC07A19D-55E2-467B-9B35-984748FD500B}" srcOrd="1" destOrd="0" presId="urn:microsoft.com/office/officeart/2005/8/layout/chart3"/>
    <dgm:cxn modelId="{6E03F140-8A92-43CE-8D5D-35643E8F25EF}" srcId="{70D617B6-B596-4398-8E3A-24852892BA3B}" destId="{79E0433D-B743-4F32-9240-7653FD81AE72}" srcOrd="1" destOrd="0" parTransId="{2A5597C2-2F82-4FA0-9B4C-80203DEF9868}" sibTransId="{6FE4607A-CA11-40A8-A730-E84303E80AA1}"/>
    <dgm:cxn modelId="{B45A0A69-3AC7-471A-BB17-9D144FC8F599}" type="presOf" srcId="{313AA88B-60CA-4200-885C-B1E51CA5E083}" destId="{DFB2CEDE-4D5B-4D58-81E5-0D0ACC7520C5}" srcOrd="1" destOrd="0" presId="urn:microsoft.com/office/officeart/2005/8/layout/chart3"/>
    <dgm:cxn modelId="{5EACDD6E-0DAF-4E2D-843C-14C3022B61E1}" type="presOf" srcId="{B74DB5F3-B516-4A77-814B-5E9394A3DD4F}" destId="{C971D5F7-67B6-4A82-9F20-2F62C0C06FDF}" srcOrd="0" destOrd="0" presId="urn:microsoft.com/office/officeart/2005/8/layout/chart3"/>
    <dgm:cxn modelId="{3A099D8C-05BF-4438-8863-B178DF3CC3CB}" srcId="{70D617B6-B596-4398-8E3A-24852892BA3B}" destId="{606D2DB5-24EF-4817-ABBC-D26D299B91B3}" srcOrd="3" destOrd="0" parTransId="{7FB79500-FDED-4B9A-8013-3AF5E9CC93B7}" sibTransId="{6CE8A8DF-AFA0-455C-8B81-3846378ED663}"/>
    <dgm:cxn modelId="{45AC3993-3CE2-40EB-9506-C5E1BE4EECCC}" srcId="{70D617B6-B596-4398-8E3A-24852892BA3B}" destId="{6A39F1E6-C130-463D-A647-0372B45C2B34}" srcOrd="4" destOrd="0" parTransId="{1FBCE3CE-B1AD-418C-AB86-A9D0801FDEF2}" sibTransId="{4A6CEE69-8523-4660-B59D-F5AB97C7CC0B}"/>
    <dgm:cxn modelId="{DAA5CA98-E571-410E-8D35-20EBFB663359}" type="presOf" srcId="{6A39F1E6-C130-463D-A647-0372B45C2B34}" destId="{1177ABC1-6F8F-40B1-86E5-38254BC7D0ED}" srcOrd="0" destOrd="0" presId="urn:microsoft.com/office/officeart/2005/8/layout/chart3"/>
    <dgm:cxn modelId="{17B89E9F-DD98-441C-AE3F-45E142EA7504}" type="presOf" srcId="{B74DB5F3-B516-4A77-814B-5E9394A3DD4F}" destId="{48A98055-876B-4863-8FD8-0B6B6ACC2EFF}" srcOrd="1" destOrd="0" presId="urn:microsoft.com/office/officeart/2005/8/layout/chart3"/>
    <dgm:cxn modelId="{CCA38DA4-3CE9-46F4-88A3-8AD87886D235}" type="presOf" srcId="{313AA88B-60CA-4200-885C-B1E51CA5E083}" destId="{34521031-25CE-458D-9EA4-19961CDF2A2A}" srcOrd="0" destOrd="0" presId="urn:microsoft.com/office/officeart/2005/8/layout/chart3"/>
    <dgm:cxn modelId="{956130A5-3D52-4F07-98B5-B582A7AFAC8D}" type="presOf" srcId="{606D2DB5-24EF-4817-ABBC-D26D299B91B3}" destId="{0ACF9BC3-F9A1-4F10-B525-EF9BB3262015}" srcOrd="0" destOrd="0" presId="urn:microsoft.com/office/officeart/2005/8/layout/chart3"/>
    <dgm:cxn modelId="{231A0FBA-5ED4-44A6-8F50-959E21C88E0C}" type="presOf" srcId="{79E0433D-B743-4F32-9240-7653FD81AE72}" destId="{DCE8BE46-1B3C-4AF1-A67F-D4E04CC7E408}" srcOrd="0" destOrd="0" presId="urn:microsoft.com/office/officeart/2005/8/layout/chart3"/>
    <dgm:cxn modelId="{12EB5CC1-ED9B-4756-B7D6-43656A03A2C5}" type="presOf" srcId="{6A39F1E6-C130-463D-A647-0372B45C2B34}" destId="{117CCB43-DB5D-43BF-9072-B3EA24DEA741}" srcOrd="1" destOrd="0" presId="urn:microsoft.com/office/officeart/2005/8/layout/chart3"/>
    <dgm:cxn modelId="{6AB0ACC1-B044-42F8-B1E5-353E55518E16}" srcId="{70D617B6-B596-4398-8E3A-24852892BA3B}" destId="{B74DB5F3-B516-4A77-814B-5E9394A3DD4F}" srcOrd="2" destOrd="0" parTransId="{331395B7-39A9-44A0-A84B-A908446169A7}" sibTransId="{2BC2795C-A38F-4AE7-ADF6-9729529EB2E1}"/>
    <dgm:cxn modelId="{36F08259-9817-40E0-8A5D-514F12FDB16B}" type="presParOf" srcId="{269E85E5-12F0-42DF-96EF-C6C1C2C78EFE}" destId="{34521031-25CE-458D-9EA4-19961CDF2A2A}" srcOrd="0" destOrd="0" presId="urn:microsoft.com/office/officeart/2005/8/layout/chart3"/>
    <dgm:cxn modelId="{EA1BD6E5-014D-4C91-8ED7-C0D764E78366}" type="presParOf" srcId="{269E85E5-12F0-42DF-96EF-C6C1C2C78EFE}" destId="{DFB2CEDE-4D5B-4D58-81E5-0D0ACC7520C5}" srcOrd="1" destOrd="0" presId="urn:microsoft.com/office/officeart/2005/8/layout/chart3"/>
    <dgm:cxn modelId="{9B51AF6F-BFA3-4C34-87FB-9BC624C7AD19}" type="presParOf" srcId="{269E85E5-12F0-42DF-96EF-C6C1C2C78EFE}" destId="{DCE8BE46-1B3C-4AF1-A67F-D4E04CC7E408}" srcOrd="2" destOrd="0" presId="urn:microsoft.com/office/officeart/2005/8/layout/chart3"/>
    <dgm:cxn modelId="{16B3031D-5197-473B-968D-0184E0A3AE8F}" type="presParOf" srcId="{269E85E5-12F0-42DF-96EF-C6C1C2C78EFE}" destId="{FC07A19D-55E2-467B-9B35-984748FD500B}" srcOrd="3" destOrd="0" presId="urn:microsoft.com/office/officeart/2005/8/layout/chart3"/>
    <dgm:cxn modelId="{78EDC3D0-11EB-4BBD-8917-04256F1B5549}" type="presParOf" srcId="{269E85E5-12F0-42DF-96EF-C6C1C2C78EFE}" destId="{C971D5F7-67B6-4A82-9F20-2F62C0C06FDF}" srcOrd="4" destOrd="0" presId="urn:microsoft.com/office/officeart/2005/8/layout/chart3"/>
    <dgm:cxn modelId="{AC652095-1E24-429B-AE01-2E7DD88893AD}" type="presParOf" srcId="{269E85E5-12F0-42DF-96EF-C6C1C2C78EFE}" destId="{48A98055-876B-4863-8FD8-0B6B6ACC2EFF}" srcOrd="5" destOrd="0" presId="urn:microsoft.com/office/officeart/2005/8/layout/chart3"/>
    <dgm:cxn modelId="{85952A8D-F3C4-4E89-8217-3CC3DDA2F0B5}" type="presParOf" srcId="{269E85E5-12F0-42DF-96EF-C6C1C2C78EFE}" destId="{0ACF9BC3-F9A1-4F10-B525-EF9BB3262015}" srcOrd="6" destOrd="0" presId="urn:microsoft.com/office/officeart/2005/8/layout/chart3"/>
    <dgm:cxn modelId="{56C5C82E-DB18-40E8-9E7C-6403DD8EA36E}" type="presParOf" srcId="{269E85E5-12F0-42DF-96EF-C6C1C2C78EFE}" destId="{DF659B88-810B-41F4-A1B9-C28E9165DAE7}" srcOrd="7" destOrd="0" presId="urn:microsoft.com/office/officeart/2005/8/layout/chart3"/>
    <dgm:cxn modelId="{154450B5-CF75-40CC-BA78-2264402BE5D0}" type="presParOf" srcId="{269E85E5-12F0-42DF-96EF-C6C1C2C78EFE}" destId="{1177ABC1-6F8F-40B1-86E5-38254BC7D0ED}" srcOrd="8" destOrd="0" presId="urn:microsoft.com/office/officeart/2005/8/layout/chart3"/>
    <dgm:cxn modelId="{2A00E527-A57A-4137-8099-712B7B5F5ACD}" type="presParOf" srcId="{269E85E5-12F0-42DF-96EF-C6C1C2C78EFE}" destId="{117CCB43-DB5D-43BF-9072-B3EA24DEA741}"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CF31A-10C7-4C49-A037-98A30D582FEA}">
      <dsp:nvSpPr>
        <dsp:cNvPr id="0" name=""/>
        <dsp:cNvSpPr/>
      </dsp:nvSpPr>
      <dsp:spPr>
        <a:xfrm>
          <a:off x="0" y="650"/>
          <a:ext cx="57104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A7B57-C189-4363-938D-3881A380D99B}">
      <dsp:nvSpPr>
        <dsp:cNvPr id="0" name=""/>
        <dsp:cNvSpPr/>
      </dsp:nvSpPr>
      <dsp:spPr>
        <a:xfrm>
          <a:off x="0" y="650"/>
          <a:ext cx="5710450" cy="761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Project Objective</a:t>
          </a:r>
        </a:p>
      </dsp:txBody>
      <dsp:txXfrm>
        <a:off x="0" y="650"/>
        <a:ext cx="5710450" cy="761123"/>
      </dsp:txXfrm>
    </dsp:sp>
    <dsp:sp modelId="{66120399-949D-4EBD-8BC7-23480CD89A0F}">
      <dsp:nvSpPr>
        <dsp:cNvPr id="0" name=""/>
        <dsp:cNvSpPr/>
      </dsp:nvSpPr>
      <dsp:spPr>
        <a:xfrm>
          <a:off x="0" y="761773"/>
          <a:ext cx="57104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DD8B7-6603-4DAF-A84D-D38D600202AD}">
      <dsp:nvSpPr>
        <dsp:cNvPr id="0" name=""/>
        <dsp:cNvSpPr/>
      </dsp:nvSpPr>
      <dsp:spPr>
        <a:xfrm>
          <a:off x="0" y="761773"/>
          <a:ext cx="5710450" cy="761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Key Research Question</a:t>
          </a:r>
        </a:p>
      </dsp:txBody>
      <dsp:txXfrm>
        <a:off x="0" y="761773"/>
        <a:ext cx="5710450" cy="761123"/>
      </dsp:txXfrm>
    </dsp:sp>
    <dsp:sp modelId="{13E75D89-2682-4E1B-B61B-52B8081055C3}">
      <dsp:nvSpPr>
        <dsp:cNvPr id="0" name=""/>
        <dsp:cNvSpPr/>
      </dsp:nvSpPr>
      <dsp:spPr>
        <a:xfrm>
          <a:off x="0" y="1522896"/>
          <a:ext cx="57104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32882C-2ECD-431A-A58A-CEFC55E14079}">
      <dsp:nvSpPr>
        <dsp:cNvPr id="0" name=""/>
        <dsp:cNvSpPr/>
      </dsp:nvSpPr>
      <dsp:spPr>
        <a:xfrm>
          <a:off x="0" y="1522896"/>
          <a:ext cx="5710450" cy="761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Data Analysis Process</a:t>
          </a:r>
        </a:p>
      </dsp:txBody>
      <dsp:txXfrm>
        <a:off x="0" y="1522896"/>
        <a:ext cx="5710450" cy="761123"/>
      </dsp:txXfrm>
    </dsp:sp>
    <dsp:sp modelId="{8F91DD01-7B82-4B63-8690-794FA015F7E2}">
      <dsp:nvSpPr>
        <dsp:cNvPr id="0" name=""/>
        <dsp:cNvSpPr/>
      </dsp:nvSpPr>
      <dsp:spPr>
        <a:xfrm>
          <a:off x="0" y="2284019"/>
          <a:ext cx="57104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AB2F19-2FFC-493B-9E0D-625B3DE966C3}">
      <dsp:nvSpPr>
        <dsp:cNvPr id="0" name=""/>
        <dsp:cNvSpPr/>
      </dsp:nvSpPr>
      <dsp:spPr>
        <a:xfrm>
          <a:off x="0" y="2284019"/>
          <a:ext cx="5710450" cy="761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Summary of Findings</a:t>
          </a:r>
        </a:p>
      </dsp:txBody>
      <dsp:txXfrm>
        <a:off x="0" y="2284019"/>
        <a:ext cx="5710450" cy="761123"/>
      </dsp:txXfrm>
    </dsp:sp>
    <dsp:sp modelId="{26831653-1A9A-4F1C-A4F7-2D6E88B86E21}">
      <dsp:nvSpPr>
        <dsp:cNvPr id="0" name=""/>
        <dsp:cNvSpPr/>
      </dsp:nvSpPr>
      <dsp:spPr>
        <a:xfrm>
          <a:off x="0" y="3045143"/>
          <a:ext cx="57104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2BCB97-027B-4A2E-BE2A-09A68DE35AC7}">
      <dsp:nvSpPr>
        <dsp:cNvPr id="0" name=""/>
        <dsp:cNvSpPr/>
      </dsp:nvSpPr>
      <dsp:spPr>
        <a:xfrm>
          <a:off x="0" y="3045143"/>
          <a:ext cx="5710450" cy="761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Limitation of Research</a:t>
          </a:r>
        </a:p>
      </dsp:txBody>
      <dsp:txXfrm>
        <a:off x="0" y="3045143"/>
        <a:ext cx="5710450" cy="761123"/>
      </dsp:txXfrm>
    </dsp:sp>
    <dsp:sp modelId="{54028F4D-C1AE-4F2B-8AC3-94E5B1CFFC62}">
      <dsp:nvSpPr>
        <dsp:cNvPr id="0" name=""/>
        <dsp:cNvSpPr/>
      </dsp:nvSpPr>
      <dsp:spPr>
        <a:xfrm>
          <a:off x="0" y="3806266"/>
          <a:ext cx="57104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8E22D9-F60D-4574-B57F-3D591D521EA2}">
      <dsp:nvSpPr>
        <dsp:cNvPr id="0" name=""/>
        <dsp:cNvSpPr/>
      </dsp:nvSpPr>
      <dsp:spPr>
        <a:xfrm>
          <a:off x="0" y="3806266"/>
          <a:ext cx="5710450" cy="761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Proposed Actions</a:t>
          </a:r>
        </a:p>
      </dsp:txBody>
      <dsp:txXfrm>
        <a:off x="0" y="3806266"/>
        <a:ext cx="5710450" cy="761123"/>
      </dsp:txXfrm>
    </dsp:sp>
    <dsp:sp modelId="{4FB6F6BE-6E08-4482-9E33-1A1665DBCFF0}">
      <dsp:nvSpPr>
        <dsp:cNvPr id="0" name=""/>
        <dsp:cNvSpPr/>
      </dsp:nvSpPr>
      <dsp:spPr>
        <a:xfrm>
          <a:off x="0" y="4567389"/>
          <a:ext cx="57104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E936E4-EDD3-4D41-A26D-7A38B66FD328}">
      <dsp:nvSpPr>
        <dsp:cNvPr id="0" name=""/>
        <dsp:cNvSpPr/>
      </dsp:nvSpPr>
      <dsp:spPr>
        <a:xfrm>
          <a:off x="0" y="4567389"/>
          <a:ext cx="5710450" cy="761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Benefits of Study</a:t>
          </a:r>
        </a:p>
      </dsp:txBody>
      <dsp:txXfrm>
        <a:off x="0" y="4567389"/>
        <a:ext cx="5710450" cy="7611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991053-71DA-4011-9E10-A5817DA66367}">
      <dsp:nvSpPr>
        <dsp:cNvPr id="0" name=""/>
        <dsp:cNvSpPr/>
      </dsp:nvSpPr>
      <dsp:spPr>
        <a:xfrm>
          <a:off x="0" y="3216432"/>
          <a:ext cx="5710450" cy="211032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a:t>After verifying the licensing, the dataset was downloaded and extracted from a CSV file for further analysis.</a:t>
          </a:r>
        </a:p>
      </dsp:txBody>
      <dsp:txXfrm>
        <a:off x="0" y="3216432"/>
        <a:ext cx="5710450" cy="2110327"/>
      </dsp:txXfrm>
    </dsp:sp>
    <dsp:sp modelId="{BA71ABC6-CFDF-4CD7-BDE9-2EE8686F49C1}">
      <dsp:nvSpPr>
        <dsp:cNvPr id="0" name=""/>
        <dsp:cNvSpPr/>
      </dsp:nvSpPr>
      <dsp:spPr>
        <a:xfrm rot="10800000">
          <a:off x="0" y="2403"/>
          <a:ext cx="5710450" cy="3245684"/>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a:t>The dataset was obtained from Kaggle, ensuring that the data was licensed for public use.</a:t>
          </a:r>
        </a:p>
      </dsp:txBody>
      <dsp:txXfrm rot="10800000">
        <a:off x="0" y="2403"/>
        <a:ext cx="5710450" cy="2108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705FC-6F44-4048-92F0-F7C04A951CEF}">
      <dsp:nvSpPr>
        <dsp:cNvPr id="0" name=""/>
        <dsp:cNvSpPr/>
      </dsp:nvSpPr>
      <dsp:spPr>
        <a:xfrm>
          <a:off x="0" y="1360"/>
          <a:ext cx="10515600" cy="5798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B4539-50DE-4512-96DB-CB0C2742BC15}">
      <dsp:nvSpPr>
        <dsp:cNvPr id="0" name=""/>
        <dsp:cNvSpPr/>
      </dsp:nvSpPr>
      <dsp:spPr>
        <a:xfrm>
          <a:off x="175394" y="131819"/>
          <a:ext cx="318898" cy="3188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FE3605-3164-4583-AF61-42A21D3A5F3D}">
      <dsp:nvSpPr>
        <dsp:cNvPr id="0" name=""/>
        <dsp:cNvSpPr/>
      </dsp:nvSpPr>
      <dsp:spPr>
        <a:xfrm>
          <a:off x="669686" y="1360"/>
          <a:ext cx="9845913" cy="579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64" tIns="61364" rIns="61364" bIns="61364" numCol="1" spcCol="1270" anchor="ctr" anchorCtr="0">
          <a:noAutofit/>
        </a:bodyPr>
        <a:lstStyle/>
        <a:p>
          <a:pPr marL="0" lvl="0" indent="0" algn="l" defTabSz="622300">
            <a:lnSpc>
              <a:spcPct val="100000"/>
            </a:lnSpc>
            <a:spcBef>
              <a:spcPct val="0"/>
            </a:spcBef>
            <a:spcAft>
              <a:spcPct val="35000"/>
            </a:spcAft>
            <a:buNone/>
          </a:pPr>
          <a:r>
            <a:rPr lang="en-US" sz="1400" kern="1200"/>
            <a:t>Database Creation: A MySQL database named "mallanalyticsdb" was established to house the dataset.</a:t>
          </a:r>
        </a:p>
      </dsp:txBody>
      <dsp:txXfrm>
        <a:off x="669686" y="1360"/>
        <a:ext cx="9845913" cy="579815"/>
      </dsp:txXfrm>
    </dsp:sp>
    <dsp:sp modelId="{9079425D-7817-45B6-80D9-D5300A2A4265}">
      <dsp:nvSpPr>
        <dsp:cNvPr id="0" name=""/>
        <dsp:cNvSpPr/>
      </dsp:nvSpPr>
      <dsp:spPr>
        <a:xfrm>
          <a:off x="0" y="726129"/>
          <a:ext cx="10515600" cy="5798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23ADB-68FF-4DF1-9187-4F89F01BE03A}">
      <dsp:nvSpPr>
        <dsp:cNvPr id="0" name=""/>
        <dsp:cNvSpPr/>
      </dsp:nvSpPr>
      <dsp:spPr>
        <a:xfrm>
          <a:off x="175394" y="856588"/>
          <a:ext cx="318898" cy="3188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00E594-7AFE-4CD0-BE7E-A20D8364A7D1}">
      <dsp:nvSpPr>
        <dsp:cNvPr id="0" name=""/>
        <dsp:cNvSpPr/>
      </dsp:nvSpPr>
      <dsp:spPr>
        <a:xfrm>
          <a:off x="669686" y="726129"/>
          <a:ext cx="9845913" cy="579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64" tIns="61364" rIns="61364" bIns="61364" numCol="1" spcCol="1270" anchor="ctr" anchorCtr="0">
          <a:noAutofit/>
        </a:bodyPr>
        <a:lstStyle/>
        <a:p>
          <a:pPr marL="0" lvl="0" indent="0" algn="l" defTabSz="622300">
            <a:lnSpc>
              <a:spcPct val="100000"/>
            </a:lnSpc>
            <a:spcBef>
              <a:spcPct val="0"/>
            </a:spcBef>
            <a:spcAft>
              <a:spcPct val="35000"/>
            </a:spcAft>
            <a:buNone/>
          </a:pPr>
          <a:r>
            <a:rPr lang="en-US" sz="1400" kern="1200"/>
            <a:t>Data Import: The dataset was seamlessly imported into MySQL using the Import Wizard for efficient storage and retrieval.</a:t>
          </a:r>
        </a:p>
      </dsp:txBody>
      <dsp:txXfrm>
        <a:off x="669686" y="726129"/>
        <a:ext cx="9845913" cy="579815"/>
      </dsp:txXfrm>
    </dsp:sp>
    <dsp:sp modelId="{683F5BE4-06D7-401F-B2D6-990DDD39C8AB}">
      <dsp:nvSpPr>
        <dsp:cNvPr id="0" name=""/>
        <dsp:cNvSpPr/>
      </dsp:nvSpPr>
      <dsp:spPr>
        <a:xfrm>
          <a:off x="0" y="1450899"/>
          <a:ext cx="10515600" cy="5798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432CA-E84D-4B63-853B-9F0B4A6564BB}">
      <dsp:nvSpPr>
        <dsp:cNvPr id="0" name=""/>
        <dsp:cNvSpPr/>
      </dsp:nvSpPr>
      <dsp:spPr>
        <a:xfrm>
          <a:off x="175394" y="1581357"/>
          <a:ext cx="318898" cy="3188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5BE626-F73E-486A-81AF-A59571C38309}">
      <dsp:nvSpPr>
        <dsp:cNvPr id="0" name=""/>
        <dsp:cNvSpPr/>
      </dsp:nvSpPr>
      <dsp:spPr>
        <a:xfrm>
          <a:off x="669686" y="1450899"/>
          <a:ext cx="9845913" cy="579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64" tIns="61364" rIns="61364" bIns="61364" numCol="1" spcCol="1270" anchor="ctr" anchorCtr="0">
          <a:noAutofit/>
        </a:bodyPr>
        <a:lstStyle/>
        <a:p>
          <a:pPr marL="0" lvl="0" indent="0" algn="l" defTabSz="622300">
            <a:lnSpc>
              <a:spcPct val="100000"/>
            </a:lnSpc>
            <a:spcBef>
              <a:spcPct val="0"/>
            </a:spcBef>
            <a:spcAft>
              <a:spcPct val="35000"/>
            </a:spcAft>
            <a:buNone/>
          </a:pPr>
          <a:r>
            <a:rPr lang="en-US" sz="1400" kern="1200"/>
            <a:t>Primary Key Designation: A primary key was assigned to the "customerid" column, ensuring a unique identifier for each record in the dataset.</a:t>
          </a:r>
        </a:p>
      </dsp:txBody>
      <dsp:txXfrm>
        <a:off x="669686" y="1450899"/>
        <a:ext cx="9845913" cy="579815"/>
      </dsp:txXfrm>
    </dsp:sp>
    <dsp:sp modelId="{4431FE82-81D7-4314-A457-D99C2AC989E9}">
      <dsp:nvSpPr>
        <dsp:cNvPr id="0" name=""/>
        <dsp:cNvSpPr/>
      </dsp:nvSpPr>
      <dsp:spPr>
        <a:xfrm>
          <a:off x="0" y="2175668"/>
          <a:ext cx="10515600" cy="5798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22D8C2-9558-4BF1-8A27-8CD16403C724}">
      <dsp:nvSpPr>
        <dsp:cNvPr id="0" name=""/>
        <dsp:cNvSpPr/>
      </dsp:nvSpPr>
      <dsp:spPr>
        <a:xfrm>
          <a:off x="175394" y="2306126"/>
          <a:ext cx="318898" cy="3188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B11BEE-B3AB-4357-97CF-B0A96386F20D}">
      <dsp:nvSpPr>
        <dsp:cNvPr id="0" name=""/>
        <dsp:cNvSpPr/>
      </dsp:nvSpPr>
      <dsp:spPr>
        <a:xfrm>
          <a:off x="669686" y="2175668"/>
          <a:ext cx="9845913" cy="579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64" tIns="61364" rIns="61364" bIns="61364" numCol="1" spcCol="1270" anchor="ctr" anchorCtr="0">
          <a:noAutofit/>
        </a:bodyPr>
        <a:lstStyle/>
        <a:p>
          <a:pPr marL="0" lvl="0" indent="0" algn="l" defTabSz="622300">
            <a:lnSpc>
              <a:spcPct val="100000"/>
            </a:lnSpc>
            <a:spcBef>
              <a:spcPct val="0"/>
            </a:spcBef>
            <a:spcAft>
              <a:spcPct val="35000"/>
            </a:spcAft>
            <a:buNone/>
          </a:pPr>
          <a:r>
            <a:rPr lang="en-US" sz="1400" kern="1200"/>
            <a:t>Missing Values Check: An examination for missing values was conducted, and it was confirmed that no missing values were identified in any rows of the dataset.</a:t>
          </a:r>
        </a:p>
      </dsp:txBody>
      <dsp:txXfrm>
        <a:off x="669686" y="2175668"/>
        <a:ext cx="9845913" cy="579815"/>
      </dsp:txXfrm>
    </dsp:sp>
    <dsp:sp modelId="{147C447A-D34A-4593-A1D5-6EE22E0D957B}">
      <dsp:nvSpPr>
        <dsp:cNvPr id="0" name=""/>
        <dsp:cNvSpPr/>
      </dsp:nvSpPr>
      <dsp:spPr>
        <a:xfrm>
          <a:off x="0" y="2900437"/>
          <a:ext cx="10515600" cy="5798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214B30-F3AD-4429-AE71-D8DA3D7C6EA1}">
      <dsp:nvSpPr>
        <dsp:cNvPr id="0" name=""/>
        <dsp:cNvSpPr/>
      </dsp:nvSpPr>
      <dsp:spPr>
        <a:xfrm>
          <a:off x="175394" y="3030896"/>
          <a:ext cx="318898" cy="3188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75F76B-FD9B-46D8-87A6-CC5C7B95BF1E}">
      <dsp:nvSpPr>
        <dsp:cNvPr id="0" name=""/>
        <dsp:cNvSpPr/>
      </dsp:nvSpPr>
      <dsp:spPr>
        <a:xfrm>
          <a:off x="669686" y="2900437"/>
          <a:ext cx="9845913" cy="579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64" tIns="61364" rIns="61364" bIns="61364" numCol="1" spcCol="1270" anchor="ctr" anchorCtr="0">
          <a:noAutofit/>
        </a:bodyPr>
        <a:lstStyle/>
        <a:p>
          <a:pPr marL="0" lvl="0" indent="0" algn="l" defTabSz="622300">
            <a:lnSpc>
              <a:spcPct val="100000"/>
            </a:lnSpc>
            <a:spcBef>
              <a:spcPct val="0"/>
            </a:spcBef>
            <a:spcAft>
              <a:spcPct val="35000"/>
            </a:spcAft>
            <a:buNone/>
          </a:pPr>
          <a:r>
            <a:rPr lang="en-US" sz="1400" kern="1200"/>
            <a:t>Duplicates Identification: A check for duplicates within columns was performed, and it was verified that no duplicates were present in the dataset.</a:t>
          </a:r>
        </a:p>
      </dsp:txBody>
      <dsp:txXfrm>
        <a:off x="669686" y="2900437"/>
        <a:ext cx="9845913" cy="579815"/>
      </dsp:txXfrm>
    </dsp:sp>
    <dsp:sp modelId="{7A823365-CA5C-418A-AE2A-E40C41A63454}">
      <dsp:nvSpPr>
        <dsp:cNvPr id="0" name=""/>
        <dsp:cNvSpPr/>
      </dsp:nvSpPr>
      <dsp:spPr>
        <a:xfrm>
          <a:off x="0" y="3625206"/>
          <a:ext cx="10515600" cy="5798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5C7821-FF61-4495-8483-D3C68E04B09A}">
      <dsp:nvSpPr>
        <dsp:cNvPr id="0" name=""/>
        <dsp:cNvSpPr/>
      </dsp:nvSpPr>
      <dsp:spPr>
        <a:xfrm>
          <a:off x="175394" y="3755665"/>
          <a:ext cx="318898" cy="31889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8A8B05-3237-4348-9AB8-F5727F35C89D}">
      <dsp:nvSpPr>
        <dsp:cNvPr id="0" name=""/>
        <dsp:cNvSpPr/>
      </dsp:nvSpPr>
      <dsp:spPr>
        <a:xfrm>
          <a:off x="669686" y="3625206"/>
          <a:ext cx="9845913" cy="579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64" tIns="61364" rIns="61364" bIns="61364" numCol="1" spcCol="1270" anchor="ctr" anchorCtr="0">
          <a:noAutofit/>
        </a:bodyPr>
        <a:lstStyle/>
        <a:p>
          <a:pPr marL="0" lvl="0" indent="0" algn="l" defTabSz="622300">
            <a:lnSpc>
              <a:spcPct val="100000"/>
            </a:lnSpc>
            <a:spcBef>
              <a:spcPct val="0"/>
            </a:spcBef>
            <a:spcAft>
              <a:spcPct val="35000"/>
            </a:spcAft>
            <a:buNone/>
          </a:pPr>
          <a:r>
            <a:rPr lang="en-US" sz="1400" kern="1200"/>
            <a:t>Outlier Detection in Age: A thorough inspection for outliers in the "age" column was carried out to ensure the absence of significant discrepancies within the age data.</a:t>
          </a:r>
        </a:p>
      </dsp:txBody>
      <dsp:txXfrm>
        <a:off x="669686" y="3625206"/>
        <a:ext cx="9845913" cy="579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4D078-1145-49E3-9541-6FEB6086EF2F}">
      <dsp:nvSpPr>
        <dsp:cNvPr id="0" name=""/>
        <dsp:cNvSpPr/>
      </dsp:nvSpPr>
      <dsp:spPr>
        <a:xfrm rot="5400000">
          <a:off x="-178415" y="180296"/>
          <a:ext cx="1189434" cy="83260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1st</a:t>
          </a:r>
        </a:p>
      </dsp:txBody>
      <dsp:txXfrm rot="-5400000">
        <a:off x="0" y="418183"/>
        <a:ext cx="832604" cy="356830"/>
      </dsp:txXfrm>
    </dsp:sp>
    <dsp:sp modelId="{401EB430-D458-4DF5-B4A6-47EC80A5A257}">
      <dsp:nvSpPr>
        <dsp:cNvPr id="0" name=""/>
        <dsp:cNvSpPr/>
      </dsp:nvSpPr>
      <dsp:spPr>
        <a:xfrm rot="5400000">
          <a:off x="3150070" y="-2315584"/>
          <a:ext cx="773132" cy="54080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a:t>Age Group 18-25: 38 customers</a:t>
          </a:r>
        </a:p>
      </dsp:txBody>
      <dsp:txXfrm rot="-5400000">
        <a:off x="832605" y="39622"/>
        <a:ext cx="5370323" cy="697650"/>
      </dsp:txXfrm>
    </dsp:sp>
    <dsp:sp modelId="{63DB3029-7EAE-49B8-8F13-28626315BCEC}">
      <dsp:nvSpPr>
        <dsp:cNvPr id="0" name=""/>
        <dsp:cNvSpPr/>
      </dsp:nvSpPr>
      <dsp:spPr>
        <a:xfrm rot="5400000">
          <a:off x="-178415" y="1253597"/>
          <a:ext cx="1189434" cy="83260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2nd</a:t>
          </a:r>
        </a:p>
      </dsp:txBody>
      <dsp:txXfrm rot="-5400000">
        <a:off x="0" y="1491484"/>
        <a:ext cx="832604" cy="356830"/>
      </dsp:txXfrm>
    </dsp:sp>
    <dsp:sp modelId="{28AD7283-9D2C-4A6E-9291-7E3D1B818DA5}">
      <dsp:nvSpPr>
        <dsp:cNvPr id="0" name=""/>
        <dsp:cNvSpPr/>
      </dsp:nvSpPr>
      <dsp:spPr>
        <a:xfrm rot="5400000">
          <a:off x="3150070" y="-1242284"/>
          <a:ext cx="773132" cy="54080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a:t>Age Group 26-35: 60 customers</a:t>
          </a:r>
        </a:p>
      </dsp:txBody>
      <dsp:txXfrm rot="-5400000">
        <a:off x="832605" y="1112922"/>
        <a:ext cx="5370323" cy="697650"/>
      </dsp:txXfrm>
    </dsp:sp>
    <dsp:sp modelId="{C8F13CE6-0669-4EF2-9A06-852396CE459F}">
      <dsp:nvSpPr>
        <dsp:cNvPr id="0" name=""/>
        <dsp:cNvSpPr/>
      </dsp:nvSpPr>
      <dsp:spPr>
        <a:xfrm rot="5400000">
          <a:off x="-178415" y="2326897"/>
          <a:ext cx="1189434" cy="83260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3rd</a:t>
          </a:r>
        </a:p>
      </dsp:txBody>
      <dsp:txXfrm rot="-5400000">
        <a:off x="0" y="2564784"/>
        <a:ext cx="832604" cy="356830"/>
      </dsp:txXfrm>
    </dsp:sp>
    <dsp:sp modelId="{47303EC1-DE7E-4196-9170-6AC07A097890}">
      <dsp:nvSpPr>
        <dsp:cNvPr id="0" name=""/>
        <dsp:cNvSpPr/>
      </dsp:nvSpPr>
      <dsp:spPr>
        <a:xfrm rot="5400000">
          <a:off x="3150070" y="-168983"/>
          <a:ext cx="773132" cy="54080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a:t>Age Group 36-45: 36 customers</a:t>
          </a:r>
        </a:p>
      </dsp:txBody>
      <dsp:txXfrm rot="-5400000">
        <a:off x="832605" y="2186223"/>
        <a:ext cx="5370323" cy="697650"/>
      </dsp:txXfrm>
    </dsp:sp>
    <dsp:sp modelId="{314E46A4-40D8-4F1D-897B-AF45AFB2BD9A}">
      <dsp:nvSpPr>
        <dsp:cNvPr id="0" name=""/>
        <dsp:cNvSpPr/>
      </dsp:nvSpPr>
      <dsp:spPr>
        <a:xfrm rot="5400000">
          <a:off x="-178415" y="3400198"/>
          <a:ext cx="1189434" cy="83260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4th</a:t>
          </a:r>
        </a:p>
      </dsp:txBody>
      <dsp:txXfrm rot="-5400000">
        <a:off x="0" y="3638085"/>
        <a:ext cx="832604" cy="356830"/>
      </dsp:txXfrm>
    </dsp:sp>
    <dsp:sp modelId="{44904A41-9B45-41CA-95E7-937F5DE281C9}">
      <dsp:nvSpPr>
        <dsp:cNvPr id="0" name=""/>
        <dsp:cNvSpPr/>
      </dsp:nvSpPr>
      <dsp:spPr>
        <a:xfrm rot="5400000">
          <a:off x="3150070" y="904317"/>
          <a:ext cx="773132" cy="54080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a:t>Age Group 46-55: 37 customers</a:t>
          </a:r>
        </a:p>
      </dsp:txBody>
      <dsp:txXfrm rot="-5400000">
        <a:off x="832605" y="3259524"/>
        <a:ext cx="5370323" cy="697650"/>
      </dsp:txXfrm>
    </dsp:sp>
    <dsp:sp modelId="{4776C9D7-CBA2-4EEC-839A-5767F3FE499E}">
      <dsp:nvSpPr>
        <dsp:cNvPr id="0" name=""/>
        <dsp:cNvSpPr/>
      </dsp:nvSpPr>
      <dsp:spPr>
        <a:xfrm rot="5400000">
          <a:off x="-178415" y="4473499"/>
          <a:ext cx="1189434" cy="83260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5th</a:t>
          </a:r>
        </a:p>
      </dsp:txBody>
      <dsp:txXfrm rot="-5400000">
        <a:off x="0" y="4711386"/>
        <a:ext cx="832604" cy="356830"/>
      </dsp:txXfrm>
    </dsp:sp>
    <dsp:sp modelId="{E4CCB52D-E2FC-48E4-BC90-8FA00E74E67B}">
      <dsp:nvSpPr>
        <dsp:cNvPr id="0" name=""/>
        <dsp:cNvSpPr/>
      </dsp:nvSpPr>
      <dsp:spPr>
        <a:xfrm rot="5400000">
          <a:off x="3150070" y="1977617"/>
          <a:ext cx="773132" cy="54080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a:t>Age Group 56+: 29 customers</a:t>
          </a:r>
        </a:p>
      </dsp:txBody>
      <dsp:txXfrm rot="-5400000">
        <a:off x="832605" y="4332824"/>
        <a:ext cx="5370323" cy="6976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67651-FD7F-4092-BCD3-0589FC638F12}">
      <dsp:nvSpPr>
        <dsp:cNvPr id="0" name=""/>
        <dsp:cNvSpPr/>
      </dsp:nvSpPr>
      <dsp:spPr>
        <a:xfrm>
          <a:off x="190643" y="0"/>
          <a:ext cx="5329163" cy="5329163"/>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3DD1E3-5658-46D6-A5BF-81A6AF0A9758}">
      <dsp:nvSpPr>
        <dsp:cNvPr id="0" name=""/>
        <dsp:cNvSpPr/>
      </dsp:nvSpPr>
      <dsp:spPr>
        <a:xfrm>
          <a:off x="696914" y="506270"/>
          <a:ext cx="2078373" cy="207837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income range '60 - 69' stands out with a high average spending score, suggesting potential high-value customers.</a:t>
          </a:r>
        </a:p>
      </dsp:txBody>
      <dsp:txXfrm>
        <a:off x="798372" y="607728"/>
        <a:ext cx="1875457" cy="1875457"/>
      </dsp:txXfrm>
    </dsp:sp>
    <dsp:sp modelId="{496BC626-915D-45C0-A541-875F7A9972B3}">
      <dsp:nvSpPr>
        <dsp:cNvPr id="0" name=""/>
        <dsp:cNvSpPr/>
      </dsp:nvSpPr>
      <dsp:spPr>
        <a:xfrm>
          <a:off x="2935162" y="506270"/>
          <a:ext cx="2078373" cy="207837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Despite slightly lower average spending scores, the '70 - 79' and '80 - 89' income ranges have higher customer counts, indicating a substantial customer base.</a:t>
          </a:r>
        </a:p>
      </dsp:txBody>
      <dsp:txXfrm>
        <a:off x="3036620" y="607728"/>
        <a:ext cx="1875457" cy="1875457"/>
      </dsp:txXfrm>
    </dsp:sp>
    <dsp:sp modelId="{483F98E3-4371-4B73-A838-D1FB14EF3764}">
      <dsp:nvSpPr>
        <dsp:cNvPr id="0" name=""/>
        <dsp:cNvSpPr/>
      </dsp:nvSpPr>
      <dsp:spPr>
        <a:xfrm>
          <a:off x="696914" y="2744518"/>
          <a:ext cx="2078373" cy="207837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'90 - 99' and '110 - 119' income ranges also show promising average spending scores.</a:t>
          </a:r>
        </a:p>
      </dsp:txBody>
      <dsp:txXfrm>
        <a:off x="798372" y="2845976"/>
        <a:ext cx="1875457" cy="1875457"/>
      </dsp:txXfrm>
    </dsp:sp>
    <dsp:sp modelId="{309EB69E-0A85-47C2-BB73-F7E440528B02}">
      <dsp:nvSpPr>
        <dsp:cNvPr id="0" name=""/>
        <dsp:cNvSpPr/>
      </dsp:nvSpPr>
      <dsp:spPr>
        <a:xfrm>
          <a:off x="2935162" y="2744518"/>
          <a:ext cx="2078373" cy="207837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Gender is not a significant factor in spending behavior, despite the clientele being mostly female.</a:t>
          </a:r>
        </a:p>
      </dsp:txBody>
      <dsp:txXfrm>
        <a:off x="3036620" y="2845976"/>
        <a:ext cx="1875457" cy="18754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74362-7677-47FE-8D3F-9AFFF7E1107D}">
      <dsp:nvSpPr>
        <dsp:cNvPr id="0" name=""/>
        <dsp:cNvSpPr/>
      </dsp:nvSpPr>
      <dsp:spPr>
        <a:xfrm>
          <a:off x="3080" y="392352"/>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622300">
            <a:lnSpc>
              <a:spcPct val="90000"/>
            </a:lnSpc>
            <a:spcBef>
              <a:spcPct val="0"/>
            </a:spcBef>
            <a:spcAft>
              <a:spcPct val="35000"/>
            </a:spcAft>
            <a:buNone/>
          </a:pPr>
          <a:r>
            <a:rPr lang="en-US" sz="1400" kern="1200"/>
            <a:t>Focus on personalized marketing strategies for customers in the '60 - 69' income range to capitalize on their high spending scores.</a:t>
          </a:r>
        </a:p>
      </dsp:txBody>
      <dsp:txXfrm>
        <a:off x="3080" y="1692590"/>
        <a:ext cx="2444055" cy="2053006"/>
      </dsp:txXfrm>
    </dsp:sp>
    <dsp:sp modelId="{175AF8F8-152F-4002-AB13-E53185CA0660}">
      <dsp:nvSpPr>
        <dsp:cNvPr id="0" name=""/>
        <dsp:cNvSpPr/>
      </dsp:nvSpPr>
      <dsp:spPr>
        <a:xfrm>
          <a:off x="711856" y="73452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884848"/>
        <a:ext cx="725847" cy="725847"/>
      </dsp:txXfrm>
    </dsp:sp>
    <dsp:sp modelId="{AFF85E16-4C99-4E46-92DD-E94A10CAC6E6}">
      <dsp:nvSpPr>
        <dsp:cNvPr id="0" name=""/>
        <dsp:cNvSpPr/>
      </dsp:nvSpPr>
      <dsp:spPr>
        <a:xfrm>
          <a:off x="3080" y="3813958"/>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173AC1-BF07-41ED-A0E3-0A4E88AEF4FD}">
      <dsp:nvSpPr>
        <dsp:cNvPr id="0" name=""/>
        <dsp:cNvSpPr/>
      </dsp:nvSpPr>
      <dsp:spPr>
        <a:xfrm>
          <a:off x="2691541" y="392352"/>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622300">
            <a:lnSpc>
              <a:spcPct val="90000"/>
            </a:lnSpc>
            <a:spcBef>
              <a:spcPct val="0"/>
            </a:spcBef>
            <a:spcAft>
              <a:spcPct val="35000"/>
            </a:spcAft>
            <a:buNone/>
          </a:pPr>
          <a:r>
            <a:rPr lang="en-US" sz="1400" kern="1200"/>
            <a:t>Develop targeted promotions for the '70 - 79' and '80 - 89' income ranges, considering their larger customer base and potential for higher overall revenue.</a:t>
          </a:r>
        </a:p>
      </dsp:txBody>
      <dsp:txXfrm>
        <a:off x="2691541" y="1692590"/>
        <a:ext cx="2444055" cy="2053006"/>
      </dsp:txXfrm>
    </dsp:sp>
    <dsp:sp modelId="{2185A382-3B0A-408F-8512-A8A1F3BE9E05}">
      <dsp:nvSpPr>
        <dsp:cNvPr id="0" name=""/>
        <dsp:cNvSpPr/>
      </dsp:nvSpPr>
      <dsp:spPr>
        <a:xfrm>
          <a:off x="3400317" y="73452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884848"/>
        <a:ext cx="725847" cy="725847"/>
      </dsp:txXfrm>
    </dsp:sp>
    <dsp:sp modelId="{58924D05-A445-4888-AD47-B175B7E0A052}">
      <dsp:nvSpPr>
        <dsp:cNvPr id="0" name=""/>
        <dsp:cNvSpPr/>
      </dsp:nvSpPr>
      <dsp:spPr>
        <a:xfrm>
          <a:off x="2691541" y="3813958"/>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8F7917-7F1D-4B2A-A936-EF069F210FC1}">
      <dsp:nvSpPr>
        <dsp:cNvPr id="0" name=""/>
        <dsp:cNvSpPr/>
      </dsp:nvSpPr>
      <dsp:spPr>
        <a:xfrm>
          <a:off x="5380002" y="392352"/>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622300">
            <a:lnSpc>
              <a:spcPct val="90000"/>
            </a:lnSpc>
            <a:spcBef>
              <a:spcPct val="0"/>
            </a:spcBef>
            <a:spcAft>
              <a:spcPct val="35000"/>
            </a:spcAft>
            <a:buNone/>
          </a:pPr>
          <a:r>
            <a:rPr lang="en-US" sz="1400" kern="1200"/>
            <a:t>Explore opportunities to increase engagement and spending within the '90 - 99' and '110 - 119' income ranges.</a:t>
          </a:r>
        </a:p>
      </dsp:txBody>
      <dsp:txXfrm>
        <a:off x="5380002" y="1692590"/>
        <a:ext cx="2444055" cy="2053006"/>
      </dsp:txXfrm>
    </dsp:sp>
    <dsp:sp modelId="{872051FB-B2A9-4259-8A03-3EE8D5F67F44}">
      <dsp:nvSpPr>
        <dsp:cNvPr id="0" name=""/>
        <dsp:cNvSpPr/>
      </dsp:nvSpPr>
      <dsp:spPr>
        <a:xfrm>
          <a:off x="6088778" y="73452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884848"/>
        <a:ext cx="725847" cy="725847"/>
      </dsp:txXfrm>
    </dsp:sp>
    <dsp:sp modelId="{A3B9660C-F6CB-47C3-B540-677FA59EE108}">
      <dsp:nvSpPr>
        <dsp:cNvPr id="0" name=""/>
        <dsp:cNvSpPr/>
      </dsp:nvSpPr>
      <dsp:spPr>
        <a:xfrm>
          <a:off x="5380002" y="3813958"/>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E216B0-DCF4-4778-B14F-0FFEE34D317A}">
      <dsp:nvSpPr>
        <dsp:cNvPr id="0" name=""/>
        <dsp:cNvSpPr/>
      </dsp:nvSpPr>
      <dsp:spPr>
        <a:xfrm>
          <a:off x="8068463" y="392352"/>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622300">
            <a:lnSpc>
              <a:spcPct val="90000"/>
            </a:lnSpc>
            <a:spcBef>
              <a:spcPct val="0"/>
            </a:spcBef>
            <a:spcAft>
              <a:spcPct val="35000"/>
            </a:spcAft>
            <a:buNone/>
          </a:pPr>
          <a:r>
            <a:rPr lang="en-US" sz="1400" kern="1200"/>
            <a:t>Tailor marketing messages based on individual preferences rather than gender, as spending habits are not significantly influenced by gender.</a:t>
          </a:r>
        </a:p>
      </dsp:txBody>
      <dsp:txXfrm>
        <a:off x="8068463" y="1692590"/>
        <a:ext cx="2444055" cy="2053006"/>
      </dsp:txXfrm>
    </dsp:sp>
    <dsp:sp modelId="{78C67793-96B5-414B-91D0-FC61206485BE}">
      <dsp:nvSpPr>
        <dsp:cNvPr id="0" name=""/>
        <dsp:cNvSpPr/>
      </dsp:nvSpPr>
      <dsp:spPr>
        <a:xfrm>
          <a:off x="8777239" y="73452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884848"/>
        <a:ext cx="725847" cy="725847"/>
      </dsp:txXfrm>
    </dsp:sp>
    <dsp:sp modelId="{191CD12A-DCD1-4626-A315-0186F6D5A833}">
      <dsp:nvSpPr>
        <dsp:cNvPr id="0" name=""/>
        <dsp:cNvSpPr/>
      </dsp:nvSpPr>
      <dsp:spPr>
        <a:xfrm>
          <a:off x="8068463" y="3813958"/>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21031-25CE-458D-9EA4-19961CDF2A2A}">
      <dsp:nvSpPr>
        <dsp:cNvPr id="0" name=""/>
        <dsp:cNvSpPr/>
      </dsp:nvSpPr>
      <dsp:spPr>
        <a:xfrm>
          <a:off x="3552952" y="251331"/>
          <a:ext cx="3533361" cy="3533361"/>
        </a:xfrm>
        <a:prstGeom prst="pie">
          <a:avLst>
            <a:gd name="adj1" fmla="val 16200000"/>
            <a:gd name="adj2" fmla="val 2052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Informed Decision-Making: Equips stakeholders with valuable insights for strategic and informed decision-making.</a:t>
          </a:r>
        </a:p>
      </dsp:txBody>
      <dsp:txXfrm>
        <a:off x="5364221" y="779232"/>
        <a:ext cx="1198819" cy="820244"/>
      </dsp:txXfrm>
    </dsp:sp>
    <dsp:sp modelId="{DCE8BE46-1B3C-4AF1-A67F-D4E04CC7E408}">
      <dsp:nvSpPr>
        <dsp:cNvPr id="0" name=""/>
        <dsp:cNvSpPr/>
      </dsp:nvSpPr>
      <dsp:spPr>
        <a:xfrm>
          <a:off x="3429285" y="421689"/>
          <a:ext cx="3533361" cy="3533361"/>
        </a:xfrm>
        <a:prstGeom prst="pie">
          <a:avLst>
            <a:gd name="adj1" fmla="val 20520000"/>
            <a:gd name="adj2" fmla="val 32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Optimized Marketing Strategies: Enhances marketing effectiveness by tailoring strategies to the specific needs and preferences of the target audience.</a:t>
          </a:r>
        </a:p>
      </dsp:txBody>
      <dsp:txXfrm>
        <a:off x="5738589" y="2020115"/>
        <a:ext cx="1051595" cy="887546"/>
      </dsp:txXfrm>
    </dsp:sp>
    <dsp:sp modelId="{C971D5F7-67B6-4A82-9F20-2F62C0C06FDF}">
      <dsp:nvSpPr>
        <dsp:cNvPr id="0" name=""/>
        <dsp:cNvSpPr/>
      </dsp:nvSpPr>
      <dsp:spPr>
        <a:xfrm>
          <a:off x="3429285" y="421689"/>
          <a:ext cx="3533361" cy="3533361"/>
        </a:xfrm>
        <a:prstGeom prst="pie">
          <a:avLst>
            <a:gd name="adj1" fmla="val 3240000"/>
            <a:gd name="adj2" fmla="val 756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Competitive Advantage: Provides a competitive edge through the identification of opportunities and areas for improvement that competitors may overlook.</a:t>
          </a:r>
        </a:p>
      </dsp:txBody>
      <dsp:txXfrm>
        <a:off x="4565008" y="3071711"/>
        <a:ext cx="1261914" cy="757148"/>
      </dsp:txXfrm>
    </dsp:sp>
    <dsp:sp modelId="{0ACF9BC3-F9A1-4F10-B525-EF9BB3262015}">
      <dsp:nvSpPr>
        <dsp:cNvPr id="0" name=""/>
        <dsp:cNvSpPr/>
      </dsp:nvSpPr>
      <dsp:spPr>
        <a:xfrm>
          <a:off x="3429285" y="421689"/>
          <a:ext cx="3533361" cy="3533361"/>
        </a:xfrm>
        <a:prstGeom prst="pie">
          <a:avLst>
            <a:gd name="adj1" fmla="val 7560000"/>
            <a:gd name="adj2" fmla="val 1188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Enhanced Product Development: Informs product development processes to align with customer needs, fostering the creation of more successful products.</a:t>
          </a:r>
        </a:p>
      </dsp:txBody>
      <dsp:txXfrm>
        <a:off x="3597540" y="2020115"/>
        <a:ext cx="1051595" cy="887546"/>
      </dsp:txXfrm>
    </dsp:sp>
    <dsp:sp modelId="{1177ABC1-6F8F-40B1-86E5-38254BC7D0ED}">
      <dsp:nvSpPr>
        <dsp:cNvPr id="0" name=""/>
        <dsp:cNvSpPr/>
      </dsp:nvSpPr>
      <dsp:spPr>
        <a:xfrm>
          <a:off x="3429285" y="421689"/>
          <a:ext cx="3533361" cy="3533361"/>
        </a:xfrm>
        <a:prstGeom prst="pie">
          <a:avLst>
            <a:gd name="adj1" fmla="val 1188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Improved Resource Allocation: Enables efficient allocation of resources by understanding market demands, leading to better resource optimization and return on investment.</a:t>
          </a:r>
        </a:p>
      </dsp:txBody>
      <dsp:txXfrm>
        <a:off x="3944567" y="960106"/>
        <a:ext cx="1198819" cy="8202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Thursday, February 8, 2024</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41482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Thursday, February 8, 2024</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672664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Thursday, February 8, 2024</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29801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Thursday, February 8, 2024</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68804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Thursday, February 8, 2024</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99958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Thursday, February 8, 2024</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59625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Thursday, February 8, 2024</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860073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Thursday, February 8, 2024</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912750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Thursday, February 8, 2024</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174497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Thursday, February 8, 2024</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616259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Thursday, February 8, 2024</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88041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94CDC665-7415-4DAF-AE09-B9BBC1907393}" type="datetime2">
              <a:rPr lang="en-US" smtClean="0"/>
              <a:t>Thursday, February 8, 2024</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305068384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4EF3E42-675E-4E84-AA5A-E233060C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0F3B65B4-B443-446A-9981-E6E89B0B7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group of yellow figures and a red figure on the other side">
            <a:extLst>
              <a:ext uri="{FF2B5EF4-FFF2-40B4-BE49-F238E27FC236}">
                <a16:creationId xmlns:a16="http://schemas.microsoft.com/office/drawing/2014/main" id="{33408A65-BE67-85B8-2C9A-D4FFCB3A0DFA}"/>
              </a:ext>
            </a:extLst>
          </p:cNvPr>
          <p:cNvPicPr>
            <a:picLocks noChangeAspect="1"/>
          </p:cNvPicPr>
          <p:nvPr/>
        </p:nvPicPr>
        <p:blipFill rotWithShape="1">
          <a:blip r:embed="rId2"/>
          <a:srcRect t="15730"/>
          <a:stretch/>
        </p:blipFill>
        <p:spPr>
          <a:xfrm>
            <a:off x="20" y="10"/>
            <a:ext cx="12191979" cy="6857990"/>
          </a:xfrm>
          <a:prstGeom prst="rect">
            <a:avLst/>
          </a:prstGeom>
        </p:spPr>
      </p:pic>
      <p:sp>
        <p:nvSpPr>
          <p:cNvPr id="28" name="Rectangle 27">
            <a:extLst>
              <a:ext uri="{FF2B5EF4-FFF2-40B4-BE49-F238E27FC236}">
                <a16:creationId xmlns:a16="http://schemas.microsoft.com/office/drawing/2014/main" id="{12FD6970-15B8-49A1-B818-28F5A444F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6813" y="536813"/>
            <a:ext cx="6858000" cy="5784375"/>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41300E-FCBE-4654-F1A1-A932582242DF}"/>
              </a:ext>
            </a:extLst>
          </p:cNvPr>
          <p:cNvSpPr>
            <a:spLocks noGrp="1"/>
          </p:cNvSpPr>
          <p:nvPr>
            <p:ph type="ctrTitle"/>
          </p:nvPr>
        </p:nvSpPr>
        <p:spPr>
          <a:xfrm>
            <a:off x="422899" y="576263"/>
            <a:ext cx="4444436" cy="2967606"/>
          </a:xfrm>
        </p:spPr>
        <p:txBody>
          <a:bodyPr anchor="b">
            <a:normAutofit/>
          </a:bodyPr>
          <a:lstStyle/>
          <a:p>
            <a:pPr algn="l"/>
            <a:r>
              <a:rPr lang="en-US" sz="4800">
                <a:solidFill>
                  <a:srgbClr val="FFFFFF"/>
                </a:solidFill>
              </a:rPr>
              <a:t>Customer Segmentation</a:t>
            </a:r>
          </a:p>
        </p:txBody>
      </p:sp>
      <p:sp>
        <p:nvSpPr>
          <p:cNvPr id="3" name="Subtitle 2">
            <a:extLst>
              <a:ext uri="{FF2B5EF4-FFF2-40B4-BE49-F238E27FC236}">
                <a16:creationId xmlns:a16="http://schemas.microsoft.com/office/drawing/2014/main" id="{DB98EA8E-27A6-0A6C-F6DC-C7FBD8E21DF6}"/>
              </a:ext>
            </a:extLst>
          </p:cNvPr>
          <p:cNvSpPr>
            <a:spLocks noGrp="1"/>
          </p:cNvSpPr>
          <p:nvPr>
            <p:ph type="subTitle" idx="1"/>
          </p:nvPr>
        </p:nvSpPr>
        <p:spPr>
          <a:xfrm>
            <a:off x="422899" y="3663290"/>
            <a:ext cx="4444436" cy="1323314"/>
          </a:xfrm>
        </p:spPr>
        <p:txBody>
          <a:bodyPr>
            <a:normAutofit/>
          </a:bodyPr>
          <a:lstStyle/>
          <a:p>
            <a:pPr algn="l"/>
            <a:r>
              <a:rPr lang="en-US">
                <a:solidFill>
                  <a:srgbClr val="FFFFFF"/>
                </a:solidFill>
              </a:rPr>
              <a:t>By Mercedes Dumas</a:t>
            </a:r>
          </a:p>
        </p:txBody>
      </p:sp>
      <p:cxnSp>
        <p:nvCxnSpPr>
          <p:cNvPr id="30" name="Straight Connector 29">
            <a:extLst>
              <a:ext uri="{FF2B5EF4-FFF2-40B4-BE49-F238E27FC236}">
                <a16:creationId xmlns:a16="http://schemas.microsoft.com/office/drawing/2014/main" id="{FD6C387B-06BE-490B-A22D-8EA8A67AA8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9F40C"/>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4DCE841-D2A0-408E-8F2F-990D0105E2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9F40C"/>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81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Background Gray Rectangle">
            <a:extLst>
              <a:ext uri="{FF2B5EF4-FFF2-40B4-BE49-F238E27FC236}">
                <a16:creationId xmlns:a16="http://schemas.microsoft.com/office/drawing/2014/main" id="{B103F26A-B02C-4135-96B0-37912A33C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2823A3A0-1AEE-4C9F-9577-A624AA5BD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4" name="Rectangle 33">
            <a:extLst>
              <a:ext uri="{FF2B5EF4-FFF2-40B4-BE49-F238E27FC236}">
                <a16:creationId xmlns:a16="http://schemas.microsoft.com/office/drawing/2014/main" id="{73E0691A-3834-41DB-B58A-F0D41ACA4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47549-D21B-3B7E-238D-E74AEDDE897C}"/>
              </a:ext>
            </a:extLst>
          </p:cNvPr>
          <p:cNvSpPr>
            <a:spLocks noGrp="1"/>
          </p:cNvSpPr>
          <p:nvPr>
            <p:ph type="title"/>
          </p:nvPr>
        </p:nvSpPr>
        <p:spPr>
          <a:xfrm>
            <a:off x="434408" y="680192"/>
            <a:ext cx="4978186" cy="5199708"/>
          </a:xfrm>
        </p:spPr>
        <p:txBody>
          <a:bodyPr>
            <a:normAutofit/>
          </a:bodyPr>
          <a:lstStyle/>
          <a:p>
            <a:r>
              <a:rPr lang="en-US" sz="4800" dirty="0"/>
              <a:t>Customer Segmentation Demographic Range </a:t>
            </a:r>
          </a:p>
        </p:txBody>
      </p:sp>
      <p:sp>
        <p:nvSpPr>
          <p:cNvPr id="3" name="Content Placeholder 2">
            <a:extLst>
              <a:ext uri="{FF2B5EF4-FFF2-40B4-BE49-F238E27FC236}">
                <a16:creationId xmlns:a16="http://schemas.microsoft.com/office/drawing/2014/main" id="{8D0E0939-976B-A71A-187D-70246E1750C0}"/>
              </a:ext>
            </a:extLst>
          </p:cNvPr>
          <p:cNvSpPr>
            <a:spLocks noGrp="1"/>
          </p:cNvSpPr>
          <p:nvPr>
            <p:ph idx="1"/>
          </p:nvPr>
        </p:nvSpPr>
        <p:spPr>
          <a:xfrm>
            <a:off x="6096000" y="680191"/>
            <a:ext cx="4918746" cy="5199708"/>
          </a:xfrm>
        </p:spPr>
        <p:txBody>
          <a:bodyPr anchor="ctr">
            <a:normAutofit fontScale="92500" lnSpcReduction="20000"/>
          </a:bodyPr>
          <a:lstStyle/>
          <a:p>
            <a:pPr marL="0" indent="0">
              <a:buNone/>
            </a:pPr>
            <a:r>
              <a:rPr lang="en-US" sz="1800" dirty="0"/>
              <a:t>Age:</a:t>
            </a:r>
          </a:p>
          <a:p>
            <a:pPr>
              <a:buFont typeface="Arial" panose="020B0604020202020204" pitchFamily="34" charset="0"/>
              <a:buChar char="•"/>
            </a:pPr>
            <a:r>
              <a:rPr lang="en-US" sz="1800" dirty="0"/>
              <a:t>Average Age: 38.85</a:t>
            </a:r>
          </a:p>
          <a:p>
            <a:pPr>
              <a:buFont typeface="Arial" panose="020B0604020202020204" pitchFamily="34" charset="0"/>
              <a:buChar char="•"/>
            </a:pPr>
            <a:r>
              <a:rPr lang="en-US" sz="1800" dirty="0"/>
              <a:t> Minimum Age: 18</a:t>
            </a:r>
          </a:p>
          <a:p>
            <a:pPr>
              <a:buFont typeface="Arial" panose="020B0604020202020204" pitchFamily="34" charset="0"/>
              <a:buChar char="•"/>
            </a:pPr>
            <a:r>
              <a:rPr lang="en-US" sz="1800" dirty="0"/>
              <a:t> Maximum Age: 70</a:t>
            </a:r>
          </a:p>
          <a:p>
            <a:endParaRPr lang="en-US" sz="1800" dirty="0"/>
          </a:p>
          <a:p>
            <a:pPr marL="0" indent="0">
              <a:buNone/>
            </a:pPr>
            <a:r>
              <a:rPr lang="en-US" sz="1800" dirty="0"/>
              <a:t>Annual Income: </a:t>
            </a:r>
          </a:p>
          <a:p>
            <a:r>
              <a:rPr lang="en-US" sz="1800" dirty="0"/>
              <a:t>Average Annual Income: $60,560.00 (in thousands) </a:t>
            </a:r>
          </a:p>
          <a:p>
            <a:r>
              <a:rPr lang="en-US" sz="1800" dirty="0"/>
              <a:t>Minimum Annual Income: $15,000.00 (in thousands)</a:t>
            </a:r>
          </a:p>
          <a:p>
            <a:r>
              <a:rPr lang="en-US" sz="1800" dirty="0"/>
              <a:t>Maximum Annual Income: $137,000.00 (in thousands)</a:t>
            </a:r>
          </a:p>
          <a:p>
            <a:endParaRPr lang="en-US" sz="1800" dirty="0"/>
          </a:p>
          <a:p>
            <a:pPr marL="0" indent="0">
              <a:buNone/>
            </a:pPr>
            <a:r>
              <a:rPr lang="en-US" sz="1800" dirty="0"/>
              <a:t>Spending Score (1-100): </a:t>
            </a:r>
          </a:p>
          <a:p>
            <a:r>
              <a:rPr lang="en-US" sz="1800" dirty="0"/>
              <a:t>Average Spending Score: 50.20</a:t>
            </a:r>
          </a:p>
          <a:p>
            <a:r>
              <a:rPr lang="en-US" sz="1800" dirty="0"/>
              <a:t>Minimum Spending Score: 1</a:t>
            </a:r>
          </a:p>
          <a:p>
            <a:r>
              <a:rPr lang="en-US" sz="1800" dirty="0"/>
              <a:t>Maximum Spending Score: 99</a:t>
            </a:r>
          </a:p>
        </p:txBody>
      </p:sp>
      <p:sp>
        <p:nvSpPr>
          <p:cNvPr id="6" name="Slide Number Placeholder 5">
            <a:extLst>
              <a:ext uri="{FF2B5EF4-FFF2-40B4-BE49-F238E27FC236}">
                <a16:creationId xmlns:a16="http://schemas.microsoft.com/office/drawing/2014/main" id="{5D2BAE24-820C-F40C-44F8-42008713F9B0}"/>
              </a:ext>
            </a:extLst>
          </p:cNvPr>
          <p:cNvSpPr>
            <a:spLocks noGrp="1"/>
          </p:cNvSpPr>
          <p:nvPr>
            <p:ph type="sldNum" sz="quarter" idx="12"/>
          </p:nvPr>
        </p:nvSpPr>
        <p:spPr>
          <a:xfrm>
            <a:off x="11504676" y="-14198"/>
            <a:ext cx="685800" cy="685800"/>
          </a:xfrm>
        </p:spPr>
        <p:txBody>
          <a:bodyPr anchor="ctr">
            <a:normAutofit/>
          </a:bodyPr>
          <a:lstStyle/>
          <a:p>
            <a:pPr>
              <a:spcAft>
                <a:spcPts val="600"/>
              </a:spcAft>
            </a:pPr>
            <a:fld id="{7BE69E03-4804-4553-A1EC-F089884EF50F}" type="slidenum">
              <a:rPr lang="en-US" smtClean="0"/>
              <a:pPr>
                <a:spcAft>
                  <a:spcPts val="600"/>
                </a:spcAft>
              </a:pPr>
              <a:t>10</a:t>
            </a:fld>
            <a:endParaRPr lang="en-US"/>
          </a:p>
        </p:txBody>
      </p:sp>
      <p:sp>
        <p:nvSpPr>
          <p:cNvPr id="4" name="Date Placeholder 3">
            <a:extLst>
              <a:ext uri="{FF2B5EF4-FFF2-40B4-BE49-F238E27FC236}">
                <a16:creationId xmlns:a16="http://schemas.microsoft.com/office/drawing/2014/main" id="{8B1FEAE7-5559-C87E-6A2E-9AC1EB690AC6}"/>
              </a:ext>
            </a:extLst>
          </p:cNvPr>
          <p:cNvSpPr>
            <a:spLocks noGrp="1"/>
          </p:cNvSpPr>
          <p:nvPr>
            <p:ph type="dt" sz="half" idx="10"/>
          </p:nvPr>
        </p:nvSpPr>
        <p:spPr>
          <a:xfrm>
            <a:off x="422899" y="6217920"/>
            <a:ext cx="2743200" cy="640080"/>
          </a:xfrm>
        </p:spPr>
        <p:txBody>
          <a:bodyPr anchor="ctr">
            <a:normAutofit/>
          </a:bodyPr>
          <a:lstStyle/>
          <a:p>
            <a:pPr>
              <a:spcAft>
                <a:spcPts val="600"/>
              </a:spcAft>
            </a:pPr>
            <a:fld id="{57997BA6-BEF8-495F-ACCD-8D19769E4FC6}" type="datetime2">
              <a:rPr lang="en-US" smtClean="0"/>
              <a:pPr>
                <a:spcAft>
                  <a:spcPts val="600"/>
                </a:spcAft>
              </a:pPr>
              <a:t>Thursday, February 8, 2024</a:t>
            </a:fld>
            <a:endParaRPr lang="en-US"/>
          </a:p>
        </p:txBody>
      </p:sp>
      <p:cxnSp>
        <p:nvCxnSpPr>
          <p:cNvPr id="36" name="Straight Connector 35">
            <a:extLst>
              <a:ext uri="{FF2B5EF4-FFF2-40B4-BE49-F238E27FC236}">
                <a16:creationId xmlns:a16="http://schemas.microsoft.com/office/drawing/2014/main" id="{329BD279-68D6-4374-A25D-0443582490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223393-D916-47A5-833D-85E9ECDA83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726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4B1EE4-5AD1-0626-06CF-32D775E61722}"/>
              </a:ext>
            </a:extLst>
          </p:cNvPr>
          <p:cNvSpPr>
            <a:spLocks noGrp="1"/>
          </p:cNvSpPr>
          <p:nvPr>
            <p:ph type="title"/>
          </p:nvPr>
        </p:nvSpPr>
        <p:spPr>
          <a:xfrm>
            <a:off x="422145" y="940910"/>
            <a:ext cx="4471588" cy="4976179"/>
          </a:xfrm>
        </p:spPr>
        <p:txBody>
          <a:bodyPr>
            <a:normAutofit/>
          </a:bodyPr>
          <a:lstStyle/>
          <a:p>
            <a:r>
              <a:rPr lang="en-US"/>
              <a:t>Customer Age Distribution </a:t>
            </a:r>
            <a:endParaRPr lang="en-US" dirty="0"/>
          </a:p>
        </p:txBody>
      </p:sp>
      <p:sp>
        <p:nvSpPr>
          <p:cNvPr id="6" name="Slide Number Placeholder 5">
            <a:extLst>
              <a:ext uri="{FF2B5EF4-FFF2-40B4-BE49-F238E27FC236}">
                <a16:creationId xmlns:a16="http://schemas.microsoft.com/office/drawing/2014/main" id="{88831FB0-545E-DCD9-E1E9-967D0A6D5C37}"/>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11</a:t>
            </a:fld>
            <a:endParaRPr lang="en-US"/>
          </a:p>
        </p:txBody>
      </p:sp>
      <p:sp>
        <p:nvSpPr>
          <p:cNvPr id="4" name="Date Placeholder 3">
            <a:extLst>
              <a:ext uri="{FF2B5EF4-FFF2-40B4-BE49-F238E27FC236}">
                <a16:creationId xmlns:a16="http://schemas.microsoft.com/office/drawing/2014/main" id="{46446E2F-76F4-83CC-17B0-E9DA6E83476B}"/>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February 8, 2024</a:t>
            </a:fld>
            <a:endParaRPr lang="en-US"/>
          </a:p>
        </p:txBody>
      </p:sp>
      <p:cxnSp>
        <p:nvCxnSpPr>
          <p:cNvPr id="31"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3"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BF986F8C-45B0-311D-F144-4F6486956C7F}"/>
              </a:ext>
            </a:extLst>
          </p:cNvPr>
          <p:cNvGraphicFramePr>
            <a:graphicFrameLocks noGrp="1"/>
          </p:cNvGraphicFramePr>
          <p:nvPr>
            <p:ph idx="1"/>
            <p:extLst>
              <p:ext uri="{D42A27DB-BD31-4B8C-83A1-F6EECF244321}">
                <p14:modId xmlns:p14="http://schemas.microsoft.com/office/powerpoint/2010/main" val="2324321730"/>
              </p:ext>
            </p:extLst>
          </p:nvPr>
        </p:nvGraphicFramePr>
        <p:xfrm>
          <a:off x="5247020" y="699997"/>
          <a:ext cx="6240669"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4719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35302-3E9F-E103-1047-4758AAE75A19}"/>
              </a:ext>
            </a:extLst>
          </p:cNvPr>
          <p:cNvSpPr>
            <a:spLocks noGrp="1"/>
          </p:cNvSpPr>
          <p:nvPr>
            <p:ph type="title"/>
          </p:nvPr>
        </p:nvSpPr>
        <p:spPr>
          <a:xfrm>
            <a:off x="422145" y="940910"/>
            <a:ext cx="4471588" cy="4976179"/>
          </a:xfrm>
        </p:spPr>
        <p:txBody>
          <a:bodyPr vert="horz" lIns="91440" tIns="45720" rIns="91440" bIns="45720" rtlCol="0">
            <a:normAutofit/>
          </a:bodyPr>
          <a:lstStyle/>
          <a:p>
            <a:r>
              <a:rPr lang="en-US"/>
              <a:t>Customer Demographics by Gender</a:t>
            </a:r>
          </a:p>
        </p:txBody>
      </p:sp>
      <p:sp>
        <p:nvSpPr>
          <p:cNvPr id="6" name="Slide Number Placeholder 5">
            <a:extLst>
              <a:ext uri="{FF2B5EF4-FFF2-40B4-BE49-F238E27FC236}">
                <a16:creationId xmlns:a16="http://schemas.microsoft.com/office/drawing/2014/main" id="{27CD2DF6-C07C-1A3E-7B68-6447E65D2C07}"/>
              </a:ext>
            </a:extLst>
          </p:cNvPr>
          <p:cNvSpPr>
            <a:spLocks noGrp="1"/>
          </p:cNvSpPr>
          <p:nvPr>
            <p:ph type="sldNum" sz="quarter" idx="12"/>
          </p:nvPr>
        </p:nvSpPr>
        <p:spPr>
          <a:xfrm>
            <a:off x="11504676" y="-14198"/>
            <a:ext cx="685800" cy="685800"/>
          </a:xfrm>
        </p:spPr>
        <p:txBody>
          <a:bodyPr vert="horz" lIns="91440" tIns="45720" rIns="91440" bIns="45720" rtlCol="0">
            <a:normAutofit/>
          </a:bodyPr>
          <a:lstStyle/>
          <a:p>
            <a:pPr>
              <a:spcAft>
                <a:spcPts val="600"/>
              </a:spcAft>
            </a:pPr>
            <a:fld id="{7BE69E03-4804-4553-A1EC-F089884EF50F}" type="slidenum">
              <a:rPr lang="en-US" smtClean="0"/>
              <a:pPr>
                <a:spcAft>
                  <a:spcPts val="600"/>
                </a:spcAft>
              </a:pPr>
              <a:t>12</a:t>
            </a:fld>
            <a:endParaRPr lang="en-US"/>
          </a:p>
        </p:txBody>
      </p:sp>
      <p:sp>
        <p:nvSpPr>
          <p:cNvPr id="4" name="Date Placeholder 3">
            <a:extLst>
              <a:ext uri="{FF2B5EF4-FFF2-40B4-BE49-F238E27FC236}">
                <a16:creationId xmlns:a16="http://schemas.microsoft.com/office/drawing/2014/main" id="{99D1C529-ADCC-CE4B-BE11-ACFFA0C3D7D4}"/>
              </a:ext>
            </a:extLst>
          </p:cNvPr>
          <p:cNvSpPr>
            <a:spLocks noGrp="1"/>
          </p:cNvSpPr>
          <p:nvPr>
            <p:ph type="dt" sz="half" idx="10"/>
          </p:nvPr>
        </p:nvSpPr>
        <p:spPr>
          <a:xfrm>
            <a:off x="422898" y="6217920"/>
            <a:ext cx="2743200" cy="640080"/>
          </a:xfrm>
        </p:spPr>
        <p:txBody>
          <a:bodyPr vert="horz" lIns="91440" tIns="45720" rIns="91440" bIns="45720" rtlCol="0" anchorCtr="0">
            <a:normAutofit/>
          </a:bodyPr>
          <a:lstStyle/>
          <a:p>
            <a:pPr>
              <a:spcAft>
                <a:spcPts val="600"/>
              </a:spcAft>
            </a:pPr>
            <a:fld id="{57997BA6-BEF8-495F-ACCD-8D19769E4FC6}" type="datetime2">
              <a:rPr lang="en-US" smtClean="0"/>
              <a:pPr>
                <a:spcAft>
                  <a:spcPts val="600"/>
                </a:spcAft>
              </a:pPr>
              <a:t>Thursday, February 8, 2024</a:t>
            </a:fld>
            <a:endParaRPr lang="en-US"/>
          </a:p>
        </p:txBody>
      </p:sp>
      <p:cxnSp>
        <p:nvCxnSpPr>
          <p:cNvPr id="43"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4"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F3D84146-A55A-57D4-2ED7-BD3E41B91F47}"/>
              </a:ext>
            </a:extLst>
          </p:cNvPr>
          <p:cNvGraphicFramePr>
            <a:graphicFrameLocks noGrp="1"/>
          </p:cNvGraphicFramePr>
          <p:nvPr>
            <p:ph idx="1"/>
            <p:extLst>
              <p:ext uri="{D42A27DB-BD31-4B8C-83A1-F6EECF244321}">
                <p14:modId xmlns:p14="http://schemas.microsoft.com/office/powerpoint/2010/main" val="1603730427"/>
              </p:ext>
            </p:extLst>
          </p:nvPr>
        </p:nvGraphicFramePr>
        <p:xfrm>
          <a:off x="5247020" y="2310580"/>
          <a:ext cx="6240670" cy="2265235"/>
        </p:xfrm>
        <a:graphic>
          <a:graphicData uri="http://schemas.openxmlformats.org/drawingml/2006/table">
            <a:tbl>
              <a:tblPr firstRow="1" bandRow="1">
                <a:tableStyleId>{8EC20E35-A176-4012-BC5E-935CFFF8708E}</a:tableStyleId>
              </a:tblPr>
              <a:tblGrid>
                <a:gridCol w="1390449">
                  <a:extLst>
                    <a:ext uri="{9D8B030D-6E8A-4147-A177-3AD203B41FA5}">
                      <a16:colId xmlns:a16="http://schemas.microsoft.com/office/drawing/2014/main" val="3039592524"/>
                    </a:ext>
                  </a:extLst>
                </a:gridCol>
                <a:gridCol w="1690173">
                  <a:extLst>
                    <a:ext uri="{9D8B030D-6E8A-4147-A177-3AD203B41FA5}">
                      <a16:colId xmlns:a16="http://schemas.microsoft.com/office/drawing/2014/main" val="1307159737"/>
                    </a:ext>
                  </a:extLst>
                </a:gridCol>
                <a:gridCol w="1505842">
                  <a:extLst>
                    <a:ext uri="{9D8B030D-6E8A-4147-A177-3AD203B41FA5}">
                      <a16:colId xmlns:a16="http://schemas.microsoft.com/office/drawing/2014/main" val="965077448"/>
                    </a:ext>
                  </a:extLst>
                </a:gridCol>
                <a:gridCol w="1654206">
                  <a:extLst>
                    <a:ext uri="{9D8B030D-6E8A-4147-A177-3AD203B41FA5}">
                      <a16:colId xmlns:a16="http://schemas.microsoft.com/office/drawing/2014/main" val="874782085"/>
                    </a:ext>
                  </a:extLst>
                </a:gridCol>
              </a:tblGrid>
              <a:tr h="1234637">
                <a:tc>
                  <a:txBody>
                    <a:bodyPr/>
                    <a:lstStyle/>
                    <a:p>
                      <a:r>
                        <a:rPr lang="en-US" sz="2400"/>
                        <a:t>Gender</a:t>
                      </a:r>
                    </a:p>
                  </a:txBody>
                  <a:tcPr marL="121103" marR="121103" marT="60551" marB="60551"/>
                </a:tc>
                <a:tc>
                  <a:txBody>
                    <a:bodyPr/>
                    <a:lstStyle/>
                    <a:p>
                      <a:r>
                        <a:rPr lang="en-US" sz="2400"/>
                        <a:t>Customer Count</a:t>
                      </a:r>
                    </a:p>
                  </a:txBody>
                  <a:tcPr marL="121103" marR="121103" marT="60551" marB="60551"/>
                </a:tc>
                <a:tc>
                  <a:txBody>
                    <a:bodyPr/>
                    <a:lstStyle/>
                    <a:p>
                      <a:r>
                        <a:rPr lang="en-US" sz="2400"/>
                        <a:t>Average Age</a:t>
                      </a:r>
                    </a:p>
                  </a:txBody>
                  <a:tcPr marL="121103" marR="121103" marT="60551" marB="60551"/>
                </a:tc>
                <a:tc>
                  <a:txBody>
                    <a:bodyPr/>
                    <a:lstStyle/>
                    <a:p>
                      <a:r>
                        <a:rPr lang="en-US" sz="2400"/>
                        <a:t>Average Spending Score</a:t>
                      </a:r>
                    </a:p>
                  </a:txBody>
                  <a:tcPr marL="121103" marR="121103" marT="60551" marB="60551"/>
                </a:tc>
                <a:extLst>
                  <a:ext uri="{0D108BD9-81ED-4DB2-BD59-A6C34878D82A}">
                    <a16:rowId xmlns:a16="http://schemas.microsoft.com/office/drawing/2014/main" val="3380392749"/>
                  </a:ext>
                </a:extLst>
              </a:tr>
              <a:tr h="515299">
                <a:tc>
                  <a:txBody>
                    <a:bodyPr/>
                    <a:lstStyle/>
                    <a:p>
                      <a:r>
                        <a:rPr lang="en-US" sz="2400"/>
                        <a:t>Male</a:t>
                      </a:r>
                    </a:p>
                  </a:txBody>
                  <a:tcPr marL="121103" marR="121103" marT="60551" marB="60551"/>
                </a:tc>
                <a:tc>
                  <a:txBody>
                    <a:bodyPr/>
                    <a:lstStyle/>
                    <a:p>
                      <a:r>
                        <a:rPr lang="en-US" sz="2400"/>
                        <a:t>88</a:t>
                      </a:r>
                    </a:p>
                  </a:txBody>
                  <a:tcPr marL="121103" marR="121103" marT="60551" marB="60551"/>
                </a:tc>
                <a:tc>
                  <a:txBody>
                    <a:bodyPr/>
                    <a:lstStyle/>
                    <a:p>
                      <a:r>
                        <a:rPr lang="en-US" sz="2400"/>
                        <a:t>69</a:t>
                      </a:r>
                    </a:p>
                  </a:txBody>
                  <a:tcPr marL="121103" marR="121103" marT="60551" marB="60551"/>
                </a:tc>
                <a:tc>
                  <a:txBody>
                    <a:bodyPr/>
                    <a:lstStyle/>
                    <a:p>
                      <a:r>
                        <a:rPr lang="en-US" sz="2400"/>
                        <a:t>48.51</a:t>
                      </a:r>
                    </a:p>
                  </a:txBody>
                  <a:tcPr marL="121103" marR="121103" marT="60551" marB="60551"/>
                </a:tc>
                <a:extLst>
                  <a:ext uri="{0D108BD9-81ED-4DB2-BD59-A6C34878D82A}">
                    <a16:rowId xmlns:a16="http://schemas.microsoft.com/office/drawing/2014/main" val="2012646133"/>
                  </a:ext>
                </a:extLst>
              </a:tr>
              <a:tr h="515299">
                <a:tc>
                  <a:txBody>
                    <a:bodyPr/>
                    <a:lstStyle/>
                    <a:p>
                      <a:r>
                        <a:rPr lang="en-US" sz="2400"/>
                        <a:t>Female</a:t>
                      </a:r>
                    </a:p>
                  </a:txBody>
                  <a:tcPr marL="121103" marR="121103" marT="60551" marB="60551"/>
                </a:tc>
                <a:tc>
                  <a:txBody>
                    <a:bodyPr/>
                    <a:lstStyle/>
                    <a:p>
                      <a:r>
                        <a:rPr lang="en-US" sz="2400"/>
                        <a:t>112</a:t>
                      </a:r>
                    </a:p>
                  </a:txBody>
                  <a:tcPr marL="121103" marR="121103" marT="60551" marB="60551"/>
                </a:tc>
                <a:tc>
                  <a:txBody>
                    <a:bodyPr/>
                    <a:lstStyle/>
                    <a:p>
                      <a:r>
                        <a:rPr lang="en-US" sz="2400"/>
                        <a:t>59</a:t>
                      </a:r>
                    </a:p>
                  </a:txBody>
                  <a:tcPr marL="121103" marR="121103" marT="60551" marB="60551"/>
                </a:tc>
                <a:tc>
                  <a:txBody>
                    <a:bodyPr/>
                    <a:lstStyle/>
                    <a:p>
                      <a:r>
                        <a:rPr lang="en-US" sz="2400"/>
                        <a:t>51.53</a:t>
                      </a:r>
                    </a:p>
                  </a:txBody>
                  <a:tcPr marL="121103" marR="121103" marT="60551" marB="60551"/>
                </a:tc>
                <a:extLst>
                  <a:ext uri="{0D108BD9-81ED-4DB2-BD59-A6C34878D82A}">
                    <a16:rowId xmlns:a16="http://schemas.microsoft.com/office/drawing/2014/main" val="880686276"/>
                  </a:ext>
                </a:extLst>
              </a:tr>
            </a:tbl>
          </a:graphicData>
        </a:graphic>
      </p:graphicFrame>
    </p:spTree>
    <p:extLst>
      <p:ext uri="{BB962C8B-B14F-4D97-AF65-F5344CB8AC3E}">
        <p14:creationId xmlns:p14="http://schemas.microsoft.com/office/powerpoint/2010/main" val="1854128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Rectangle 70">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2" name="Rectangle 71">
            <a:extLst>
              <a:ext uri="{FF2B5EF4-FFF2-40B4-BE49-F238E27FC236}">
                <a16:creationId xmlns:a16="http://schemas.microsoft.com/office/drawing/2014/main" id="{B28EC6A1-D299-4AFF-AD16-9ADC9A31F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72DC03-442F-0836-AFB0-4F8479CD0BE2}"/>
              </a:ext>
            </a:extLst>
          </p:cNvPr>
          <p:cNvSpPr>
            <a:spLocks noGrp="1"/>
          </p:cNvSpPr>
          <p:nvPr>
            <p:ph type="title"/>
          </p:nvPr>
        </p:nvSpPr>
        <p:spPr>
          <a:xfrm>
            <a:off x="422899" y="576263"/>
            <a:ext cx="3922908" cy="2967606"/>
          </a:xfrm>
        </p:spPr>
        <p:txBody>
          <a:bodyPr vert="horz" lIns="91440" tIns="45720" rIns="91440" bIns="45720" rtlCol="0" anchor="b">
            <a:normAutofit/>
          </a:bodyPr>
          <a:lstStyle/>
          <a:p>
            <a:r>
              <a:rPr lang="en-US" sz="4400" dirty="0"/>
              <a:t>Customer Segmentation Analysis by Income Range</a:t>
            </a:r>
          </a:p>
        </p:txBody>
      </p:sp>
      <p:sp>
        <p:nvSpPr>
          <p:cNvPr id="6" name="Slide Number Placeholder 5">
            <a:extLst>
              <a:ext uri="{FF2B5EF4-FFF2-40B4-BE49-F238E27FC236}">
                <a16:creationId xmlns:a16="http://schemas.microsoft.com/office/drawing/2014/main" id="{7794C985-F52C-5E57-BDD0-CDAB31D4BDF4}"/>
              </a:ext>
            </a:extLst>
          </p:cNvPr>
          <p:cNvSpPr>
            <a:spLocks noGrp="1"/>
          </p:cNvSpPr>
          <p:nvPr>
            <p:ph type="sldNum" sz="quarter" idx="12"/>
          </p:nvPr>
        </p:nvSpPr>
        <p:spPr>
          <a:xfrm>
            <a:off x="11503152" y="-18288"/>
            <a:ext cx="685800" cy="685800"/>
          </a:xfrm>
        </p:spPr>
        <p:txBody>
          <a:bodyPr vert="horz" lIns="91440" tIns="45720" rIns="91440" bIns="45720" rtlCol="0" anchor="ctr">
            <a:normAutofit/>
          </a:bodyPr>
          <a:lstStyle/>
          <a:p>
            <a:pPr>
              <a:spcAft>
                <a:spcPts val="600"/>
              </a:spcAft>
            </a:pPr>
            <a:fld id="{7BE69E03-4804-4553-A1EC-F089884EF50F}" type="slidenum">
              <a:rPr lang="en-US" smtClean="0"/>
              <a:pPr>
                <a:spcAft>
                  <a:spcPts val="600"/>
                </a:spcAft>
              </a:pPr>
              <a:t>13</a:t>
            </a:fld>
            <a:endParaRPr lang="en-US"/>
          </a:p>
        </p:txBody>
      </p:sp>
      <p:sp>
        <p:nvSpPr>
          <p:cNvPr id="4" name="Date Placeholder 3">
            <a:extLst>
              <a:ext uri="{FF2B5EF4-FFF2-40B4-BE49-F238E27FC236}">
                <a16:creationId xmlns:a16="http://schemas.microsoft.com/office/drawing/2014/main" id="{40363A0F-68EA-A9ED-2FDE-0C84291BC318}"/>
              </a:ext>
            </a:extLst>
          </p:cNvPr>
          <p:cNvSpPr>
            <a:spLocks noGrp="1"/>
          </p:cNvSpPr>
          <p:nvPr>
            <p:ph type="dt" sz="half" idx="10"/>
          </p:nvPr>
        </p:nvSpPr>
        <p:spPr>
          <a:xfrm>
            <a:off x="422899" y="6217920"/>
            <a:ext cx="2743200" cy="640080"/>
          </a:xfrm>
        </p:spPr>
        <p:txBody>
          <a:bodyPr vert="horz" lIns="91440" tIns="45720" rIns="91440" bIns="45720" rtlCol="0" anchor="ctr" anchorCtr="0">
            <a:normAutofit/>
          </a:bodyPr>
          <a:lstStyle/>
          <a:p>
            <a:pPr>
              <a:spcAft>
                <a:spcPts val="600"/>
              </a:spcAft>
            </a:pPr>
            <a:fld id="{57997BA6-BEF8-495F-ACCD-8D19769E4FC6}" type="datetime2">
              <a:rPr lang="en-US" smtClean="0"/>
              <a:pPr>
                <a:spcAft>
                  <a:spcPts val="600"/>
                </a:spcAft>
              </a:pPr>
              <a:t>Thursday, February 8, 2024</a:t>
            </a:fld>
            <a:endParaRPr lang="en-US"/>
          </a:p>
        </p:txBody>
      </p:sp>
      <p:sp>
        <p:nvSpPr>
          <p:cNvPr id="73" name="Rectangle 72">
            <a:extLst>
              <a:ext uri="{FF2B5EF4-FFF2-40B4-BE49-F238E27FC236}">
                <a16:creationId xmlns:a16="http://schemas.microsoft.com/office/drawing/2014/main" id="{285EE6CD-C61E-4F22-9787-1ADF1D3EB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3126" y="699894"/>
            <a:ext cx="698873" cy="5466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chemeClr val="accent5"/>
              </a:solidFill>
              <a:effectLst/>
              <a:uFillTx/>
              <a:latin typeface="Helvetica Neue Medium"/>
              <a:ea typeface="Helvetica Neue Medium"/>
              <a:cs typeface="Helvetica Neue Medium"/>
              <a:sym typeface="Helvetica Neue Medium"/>
            </a:endParaRPr>
          </a:p>
        </p:txBody>
      </p:sp>
      <p:cxnSp>
        <p:nvCxnSpPr>
          <p:cNvPr id="74" name="Straight Connector 73">
            <a:extLst>
              <a:ext uri="{FF2B5EF4-FFF2-40B4-BE49-F238E27FC236}">
                <a16:creationId xmlns:a16="http://schemas.microsoft.com/office/drawing/2014/main" id="{D060C424-AE6E-4E63-BB6C-303952196E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A5461B-0FE0-4F7B-B087-D898AA1536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Table 23">
            <a:extLst>
              <a:ext uri="{FF2B5EF4-FFF2-40B4-BE49-F238E27FC236}">
                <a16:creationId xmlns:a16="http://schemas.microsoft.com/office/drawing/2014/main" id="{EDD5DC53-2AEE-9829-23E9-F875CC5700E0}"/>
              </a:ext>
            </a:extLst>
          </p:cNvPr>
          <p:cNvGraphicFramePr>
            <a:graphicFrameLocks noGrp="1"/>
          </p:cNvGraphicFramePr>
          <p:nvPr>
            <p:extLst>
              <p:ext uri="{D42A27DB-BD31-4B8C-83A1-F6EECF244321}">
                <p14:modId xmlns:p14="http://schemas.microsoft.com/office/powerpoint/2010/main" val="2972980273"/>
              </p:ext>
            </p:extLst>
          </p:nvPr>
        </p:nvGraphicFramePr>
        <p:xfrm>
          <a:off x="4593221" y="1000114"/>
          <a:ext cx="6899911" cy="4871872"/>
        </p:xfrm>
        <a:graphic>
          <a:graphicData uri="http://schemas.openxmlformats.org/drawingml/2006/table">
            <a:tbl>
              <a:tblPr firstRow="1" bandRow="1">
                <a:tableStyleId>{5C22544A-7EE6-4342-B048-85BDC9FD1C3A}</a:tableStyleId>
              </a:tblPr>
              <a:tblGrid>
                <a:gridCol w="2252319">
                  <a:extLst>
                    <a:ext uri="{9D8B030D-6E8A-4147-A177-3AD203B41FA5}">
                      <a16:colId xmlns:a16="http://schemas.microsoft.com/office/drawing/2014/main" val="3509710185"/>
                    </a:ext>
                  </a:extLst>
                </a:gridCol>
                <a:gridCol w="2172900">
                  <a:extLst>
                    <a:ext uri="{9D8B030D-6E8A-4147-A177-3AD203B41FA5}">
                      <a16:colId xmlns:a16="http://schemas.microsoft.com/office/drawing/2014/main" val="3838437726"/>
                    </a:ext>
                  </a:extLst>
                </a:gridCol>
                <a:gridCol w="2474692">
                  <a:extLst>
                    <a:ext uri="{9D8B030D-6E8A-4147-A177-3AD203B41FA5}">
                      <a16:colId xmlns:a16="http://schemas.microsoft.com/office/drawing/2014/main" val="2538479371"/>
                    </a:ext>
                  </a:extLst>
                </a:gridCol>
              </a:tblGrid>
              <a:tr h="846288">
                <a:tc>
                  <a:txBody>
                    <a:bodyPr/>
                    <a:lstStyle/>
                    <a:p>
                      <a:r>
                        <a:rPr lang="en-US" sz="2300"/>
                        <a:t>Income Range</a:t>
                      </a:r>
                    </a:p>
                  </a:txBody>
                  <a:tcPr marL="114363" marR="114363" marT="57182" marB="57182"/>
                </a:tc>
                <a:tc>
                  <a:txBody>
                    <a:bodyPr/>
                    <a:lstStyle/>
                    <a:p>
                      <a:r>
                        <a:rPr lang="en-US" sz="2300"/>
                        <a:t>Avg Spending Score</a:t>
                      </a:r>
                    </a:p>
                  </a:txBody>
                  <a:tcPr marL="114363" marR="114363" marT="57182" marB="57182"/>
                </a:tc>
                <a:tc>
                  <a:txBody>
                    <a:bodyPr/>
                    <a:lstStyle/>
                    <a:p>
                      <a:r>
                        <a:rPr lang="en-US" sz="2300"/>
                        <a:t>Customer Count</a:t>
                      </a:r>
                    </a:p>
                  </a:txBody>
                  <a:tcPr marL="114363" marR="114363" marT="57182" marB="57182"/>
                </a:tc>
                <a:extLst>
                  <a:ext uri="{0D108BD9-81ED-4DB2-BD59-A6C34878D82A}">
                    <a16:rowId xmlns:a16="http://schemas.microsoft.com/office/drawing/2014/main" val="2039382111"/>
                  </a:ext>
                </a:extLst>
              </a:tr>
              <a:tr h="503198">
                <a:tc>
                  <a:txBody>
                    <a:bodyPr/>
                    <a:lstStyle/>
                    <a:p>
                      <a:r>
                        <a:rPr lang="en-US" sz="2300"/>
                        <a:t>60 - 69</a:t>
                      </a:r>
                    </a:p>
                  </a:txBody>
                  <a:tcPr marL="114363" marR="114363" marT="57182" marB="57182" anchor="ctr"/>
                </a:tc>
                <a:tc>
                  <a:txBody>
                    <a:bodyPr/>
                    <a:lstStyle/>
                    <a:p>
                      <a:r>
                        <a:rPr lang="en-US" sz="2300"/>
                        <a:t>91.0000</a:t>
                      </a:r>
                    </a:p>
                  </a:txBody>
                  <a:tcPr marL="114363" marR="114363" marT="57182" marB="57182" anchor="ctr"/>
                </a:tc>
                <a:tc>
                  <a:txBody>
                    <a:bodyPr/>
                    <a:lstStyle/>
                    <a:p>
                      <a:r>
                        <a:rPr lang="en-US" sz="2300"/>
                        <a:t>1</a:t>
                      </a:r>
                    </a:p>
                  </a:txBody>
                  <a:tcPr marL="114363" marR="114363" marT="57182" marB="57182" anchor="ctr"/>
                </a:tc>
                <a:extLst>
                  <a:ext uri="{0D108BD9-81ED-4DB2-BD59-A6C34878D82A}">
                    <a16:rowId xmlns:a16="http://schemas.microsoft.com/office/drawing/2014/main" val="920058871"/>
                  </a:ext>
                </a:extLst>
              </a:tr>
              <a:tr h="503198">
                <a:tc>
                  <a:txBody>
                    <a:bodyPr/>
                    <a:lstStyle/>
                    <a:p>
                      <a:r>
                        <a:rPr lang="en-US" sz="2300"/>
                        <a:t>70 - 79</a:t>
                      </a:r>
                    </a:p>
                  </a:txBody>
                  <a:tcPr marL="114363" marR="114363" marT="57182" marB="57182" anchor="ctr"/>
                </a:tc>
                <a:tc>
                  <a:txBody>
                    <a:bodyPr/>
                    <a:lstStyle/>
                    <a:p>
                      <a:r>
                        <a:rPr lang="en-US" sz="2300"/>
                        <a:t>81.7895</a:t>
                      </a:r>
                    </a:p>
                  </a:txBody>
                  <a:tcPr marL="114363" marR="114363" marT="57182" marB="57182" anchor="ctr"/>
                </a:tc>
                <a:tc>
                  <a:txBody>
                    <a:bodyPr/>
                    <a:lstStyle/>
                    <a:p>
                      <a:r>
                        <a:rPr lang="en-US" sz="2300"/>
                        <a:t>19</a:t>
                      </a:r>
                    </a:p>
                  </a:txBody>
                  <a:tcPr marL="114363" marR="114363" marT="57182" marB="57182" anchor="ctr"/>
                </a:tc>
                <a:extLst>
                  <a:ext uri="{0D108BD9-81ED-4DB2-BD59-A6C34878D82A}">
                    <a16:rowId xmlns:a16="http://schemas.microsoft.com/office/drawing/2014/main" val="3987613450"/>
                  </a:ext>
                </a:extLst>
              </a:tr>
              <a:tr h="503198">
                <a:tc>
                  <a:txBody>
                    <a:bodyPr/>
                    <a:lstStyle/>
                    <a:p>
                      <a:r>
                        <a:rPr lang="en-US" sz="2300"/>
                        <a:t>80 - 89</a:t>
                      </a:r>
                    </a:p>
                  </a:txBody>
                  <a:tcPr marL="114363" marR="114363" marT="57182" marB="57182" anchor="ctr"/>
                </a:tc>
                <a:tc>
                  <a:txBody>
                    <a:bodyPr/>
                    <a:lstStyle/>
                    <a:p>
                      <a:r>
                        <a:rPr lang="en-US" sz="2300"/>
                        <a:t>86.0000</a:t>
                      </a:r>
                    </a:p>
                  </a:txBody>
                  <a:tcPr marL="114363" marR="114363" marT="57182" marB="57182" anchor="ctr"/>
                </a:tc>
                <a:tc>
                  <a:txBody>
                    <a:bodyPr/>
                    <a:lstStyle/>
                    <a:p>
                      <a:r>
                        <a:rPr lang="en-US" sz="2300"/>
                        <a:t>6</a:t>
                      </a:r>
                    </a:p>
                  </a:txBody>
                  <a:tcPr marL="114363" marR="114363" marT="57182" marB="57182" anchor="ctr"/>
                </a:tc>
                <a:extLst>
                  <a:ext uri="{0D108BD9-81ED-4DB2-BD59-A6C34878D82A}">
                    <a16:rowId xmlns:a16="http://schemas.microsoft.com/office/drawing/2014/main" val="514578908"/>
                  </a:ext>
                </a:extLst>
              </a:tr>
              <a:tr h="503198">
                <a:tc>
                  <a:txBody>
                    <a:bodyPr/>
                    <a:lstStyle/>
                    <a:p>
                      <a:r>
                        <a:rPr lang="en-US" sz="2300"/>
                        <a:t>90 - 99</a:t>
                      </a:r>
                    </a:p>
                  </a:txBody>
                  <a:tcPr marL="114363" marR="114363" marT="57182" marB="57182" anchor="ctr"/>
                </a:tc>
                <a:tc>
                  <a:txBody>
                    <a:bodyPr/>
                    <a:lstStyle/>
                    <a:p>
                      <a:r>
                        <a:rPr lang="en-US" sz="2300"/>
                        <a:t>90.2500</a:t>
                      </a:r>
                    </a:p>
                  </a:txBody>
                  <a:tcPr marL="114363" marR="114363" marT="57182" marB="57182" anchor="ctr"/>
                </a:tc>
                <a:tc>
                  <a:txBody>
                    <a:bodyPr/>
                    <a:lstStyle/>
                    <a:p>
                      <a:r>
                        <a:rPr lang="en-US" sz="2300"/>
                        <a:t>4</a:t>
                      </a:r>
                    </a:p>
                  </a:txBody>
                  <a:tcPr marL="114363" marR="114363" marT="57182" marB="57182" anchor="ctr"/>
                </a:tc>
                <a:extLst>
                  <a:ext uri="{0D108BD9-81ED-4DB2-BD59-A6C34878D82A}">
                    <a16:rowId xmlns:a16="http://schemas.microsoft.com/office/drawing/2014/main" val="3119305162"/>
                  </a:ext>
                </a:extLst>
              </a:tr>
              <a:tr h="503198">
                <a:tc>
                  <a:txBody>
                    <a:bodyPr/>
                    <a:lstStyle/>
                    <a:p>
                      <a:r>
                        <a:rPr lang="en-US" sz="2300"/>
                        <a:t>100 - 109</a:t>
                      </a:r>
                    </a:p>
                  </a:txBody>
                  <a:tcPr marL="114363" marR="114363" marT="57182" marB="57182" anchor="ctr"/>
                </a:tc>
                <a:tc>
                  <a:txBody>
                    <a:bodyPr/>
                    <a:lstStyle/>
                    <a:p>
                      <a:r>
                        <a:rPr lang="en-US" sz="2300"/>
                        <a:t>85.0000</a:t>
                      </a:r>
                    </a:p>
                  </a:txBody>
                  <a:tcPr marL="114363" marR="114363" marT="57182" marB="57182" anchor="ctr"/>
                </a:tc>
                <a:tc>
                  <a:txBody>
                    <a:bodyPr/>
                    <a:lstStyle/>
                    <a:p>
                      <a:r>
                        <a:rPr lang="en-US" sz="2300"/>
                        <a:t>1</a:t>
                      </a:r>
                    </a:p>
                  </a:txBody>
                  <a:tcPr marL="114363" marR="114363" marT="57182" marB="57182" anchor="ctr"/>
                </a:tc>
                <a:extLst>
                  <a:ext uri="{0D108BD9-81ED-4DB2-BD59-A6C34878D82A}">
                    <a16:rowId xmlns:a16="http://schemas.microsoft.com/office/drawing/2014/main" val="2668753270"/>
                  </a:ext>
                </a:extLst>
              </a:tr>
              <a:tr h="503198">
                <a:tc>
                  <a:txBody>
                    <a:bodyPr/>
                    <a:lstStyle/>
                    <a:p>
                      <a:r>
                        <a:rPr lang="en-US" sz="2300"/>
                        <a:t>110 - 119</a:t>
                      </a:r>
                    </a:p>
                  </a:txBody>
                  <a:tcPr marL="114363" marR="114363" marT="57182" marB="57182" anchor="ctr"/>
                </a:tc>
                <a:tc>
                  <a:txBody>
                    <a:bodyPr/>
                    <a:lstStyle/>
                    <a:p>
                      <a:r>
                        <a:rPr lang="en-US" sz="2300"/>
                        <a:t>91.0000</a:t>
                      </a:r>
                    </a:p>
                  </a:txBody>
                  <a:tcPr marL="114363" marR="114363" marT="57182" marB="57182" anchor="ctr"/>
                </a:tc>
                <a:tc>
                  <a:txBody>
                    <a:bodyPr/>
                    <a:lstStyle/>
                    <a:p>
                      <a:r>
                        <a:rPr lang="en-US" sz="2300"/>
                        <a:t>1</a:t>
                      </a:r>
                    </a:p>
                  </a:txBody>
                  <a:tcPr marL="114363" marR="114363" marT="57182" marB="57182" anchor="ctr"/>
                </a:tc>
                <a:extLst>
                  <a:ext uri="{0D108BD9-81ED-4DB2-BD59-A6C34878D82A}">
                    <a16:rowId xmlns:a16="http://schemas.microsoft.com/office/drawing/2014/main" val="2532001933"/>
                  </a:ext>
                </a:extLst>
              </a:tr>
              <a:tr h="503198">
                <a:tc>
                  <a:txBody>
                    <a:bodyPr/>
                    <a:lstStyle/>
                    <a:p>
                      <a:r>
                        <a:rPr lang="en-US" sz="2300"/>
                        <a:t>120 - 129</a:t>
                      </a:r>
                    </a:p>
                  </a:txBody>
                  <a:tcPr marL="114363" marR="114363" marT="57182" marB="57182" anchor="ctr"/>
                </a:tc>
                <a:tc>
                  <a:txBody>
                    <a:bodyPr/>
                    <a:lstStyle/>
                    <a:p>
                      <a:r>
                        <a:rPr lang="en-US" sz="2300"/>
                        <a:t>76.5000</a:t>
                      </a:r>
                    </a:p>
                  </a:txBody>
                  <a:tcPr marL="114363" marR="114363" marT="57182" marB="57182" anchor="ctr"/>
                </a:tc>
                <a:tc>
                  <a:txBody>
                    <a:bodyPr/>
                    <a:lstStyle/>
                    <a:p>
                      <a:r>
                        <a:rPr lang="en-US" sz="2300"/>
                        <a:t>2</a:t>
                      </a:r>
                    </a:p>
                  </a:txBody>
                  <a:tcPr marL="114363" marR="114363" marT="57182" marB="57182" anchor="ctr"/>
                </a:tc>
                <a:extLst>
                  <a:ext uri="{0D108BD9-81ED-4DB2-BD59-A6C34878D82A}">
                    <a16:rowId xmlns:a16="http://schemas.microsoft.com/office/drawing/2014/main" val="1254886383"/>
                  </a:ext>
                </a:extLst>
              </a:tr>
              <a:tr h="503198">
                <a:tc>
                  <a:txBody>
                    <a:bodyPr/>
                    <a:lstStyle/>
                    <a:p>
                      <a:r>
                        <a:rPr lang="en-US" sz="2300"/>
                        <a:t>130 - 139</a:t>
                      </a:r>
                    </a:p>
                  </a:txBody>
                  <a:tcPr marL="114363" marR="114363" marT="57182" marB="57182" anchor="ctr"/>
                </a:tc>
                <a:tc>
                  <a:txBody>
                    <a:bodyPr/>
                    <a:lstStyle/>
                    <a:p>
                      <a:r>
                        <a:rPr lang="en-US" sz="2300"/>
                        <a:t>83.0000</a:t>
                      </a:r>
                    </a:p>
                  </a:txBody>
                  <a:tcPr marL="114363" marR="114363" marT="57182" marB="57182" anchor="ctr"/>
                </a:tc>
                <a:tc>
                  <a:txBody>
                    <a:bodyPr/>
                    <a:lstStyle/>
                    <a:p>
                      <a:r>
                        <a:rPr lang="en-US" sz="2300"/>
                        <a:t>1</a:t>
                      </a:r>
                    </a:p>
                  </a:txBody>
                  <a:tcPr marL="114363" marR="114363" marT="57182" marB="57182" anchor="ctr"/>
                </a:tc>
                <a:extLst>
                  <a:ext uri="{0D108BD9-81ED-4DB2-BD59-A6C34878D82A}">
                    <a16:rowId xmlns:a16="http://schemas.microsoft.com/office/drawing/2014/main" val="2078236206"/>
                  </a:ext>
                </a:extLst>
              </a:tr>
            </a:tbl>
          </a:graphicData>
        </a:graphic>
      </p:graphicFrame>
    </p:spTree>
    <p:extLst>
      <p:ext uri="{BB962C8B-B14F-4D97-AF65-F5344CB8AC3E}">
        <p14:creationId xmlns:p14="http://schemas.microsoft.com/office/powerpoint/2010/main" val="4212819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8A3AEA-8067-474F-940E-BD5B58D88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DC683B-6D5C-14B3-694A-0D6E4E27FCE8}"/>
              </a:ext>
            </a:extLst>
          </p:cNvPr>
          <p:cNvSpPr>
            <a:spLocks noGrp="1"/>
          </p:cNvSpPr>
          <p:nvPr>
            <p:ph type="title"/>
          </p:nvPr>
        </p:nvSpPr>
        <p:spPr>
          <a:xfrm>
            <a:off x="422144" y="940910"/>
            <a:ext cx="5069451" cy="4976179"/>
          </a:xfrm>
        </p:spPr>
        <p:txBody>
          <a:bodyPr>
            <a:normAutofit/>
          </a:bodyPr>
          <a:lstStyle/>
          <a:p>
            <a:r>
              <a:rPr lang="en-US" dirty="0"/>
              <a:t>Summary of Findings</a:t>
            </a:r>
          </a:p>
        </p:txBody>
      </p:sp>
      <p:sp>
        <p:nvSpPr>
          <p:cNvPr id="6" name="Slide Number Placeholder 5">
            <a:extLst>
              <a:ext uri="{FF2B5EF4-FFF2-40B4-BE49-F238E27FC236}">
                <a16:creationId xmlns:a16="http://schemas.microsoft.com/office/drawing/2014/main" id="{E0F23F7B-E9EB-BFB5-F3B2-52A71101DDF7}"/>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14</a:t>
            </a:fld>
            <a:endParaRPr lang="en-US"/>
          </a:p>
        </p:txBody>
      </p:sp>
      <p:sp>
        <p:nvSpPr>
          <p:cNvPr id="4" name="Date Placeholder 3">
            <a:extLst>
              <a:ext uri="{FF2B5EF4-FFF2-40B4-BE49-F238E27FC236}">
                <a16:creationId xmlns:a16="http://schemas.microsoft.com/office/drawing/2014/main" id="{AD26F3D7-2DE8-FB87-9BC7-75F8C587153D}"/>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February 8, 2024</a:t>
            </a:fld>
            <a:endParaRPr lang="en-US"/>
          </a:p>
        </p:txBody>
      </p:sp>
      <p:cxnSp>
        <p:nvCxnSpPr>
          <p:cNvPr id="25"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6"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2">
            <a:extLst>
              <a:ext uri="{FF2B5EF4-FFF2-40B4-BE49-F238E27FC236}">
                <a16:creationId xmlns:a16="http://schemas.microsoft.com/office/drawing/2014/main" id="{A709BE52-70E5-3603-F755-F61966CCA822}"/>
              </a:ext>
            </a:extLst>
          </p:cNvPr>
          <p:cNvGraphicFramePr>
            <a:graphicFrameLocks noGrp="1"/>
          </p:cNvGraphicFramePr>
          <p:nvPr>
            <p:ph idx="1"/>
            <p:extLst>
              <p:ext uri="{D42A27DB-BD31-4B8C-83A1-F6EECF244321}">
                <p14:modId xmlns:p14="http://schemas.microsoft.com/office/powerpoint/2010/main" val="2639526258"/>
              </p:ext>
            </p:extLst>
          </p:nvPr>
        </p:nvGraphicFramePr>
        <p:xfrm>
          <a:off x="5766179" y="805218"/>
          <a:ext cx="5710451" cy="5329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765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9D62F4B-698C-4A3E-B150-8D32AEC26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 name="Rectangle 14">
            <a:extLst>
              <a:ext uri="{FF2B5EF4-FFF2-40B4-BE49-F238E27FC236}">
                <a16:creationId xmlns:a16="http://schemas.microsoft.com/office/drawing/2014/main" id="{3033D699-F972-442A-9111-79DD65A42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7" name="Rectangle 16">
            <a:extLst>
              <a:ext uri="{FF2B5EF4-FFF2-40B4-BE49-F238E27FC236}">
                <a16:creationId xmlns:a16="http://schemas.microsoft.com/office/drawing/2014/main" id="{48CB0E37-DA39-43FD-AA53-B5F23D898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3" y="-5610"/>
            <a:ext cx="692763" cy="69989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9" name="Rectangle 18">
            <a:extLst>
              <a:ext uri="{FF2B5EF4-FFF2-40B4-BE49-F238E27FC236}">
                <a16:creationId xmlns:a16="http://schemas.microsoft.com/office/drawing/2014/main" id="{46C4A765-D564-4CAD-8AAD-184C71DA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F2DDDB-577F-325A-CA38-22E35FE5EC63}"/>
              </a:ext>
            </a:extLst>
          </p:cNvPr>
          <p:cNvSpPr>
            <a:spLocks noGrp="1"/>
          </p:cNvSpPr>
          <p:nvPr>
            <p:ph type="title"/>
          </p:nvPr>
        </p:nvSpPr>
        <p:spPr>
          <a:xfrm>
            <a:off x="6143812" y="540167"/>
            <a:ext cx="4816589" cy="2135867"/>
          </a:xfrm>
        </p:spPr>
        <p:txBody>
          <a:bodyPr anchor="b">
            <a:normAutofit/>
          </a:bodyPr>
          <a:lstStyle/>
          <a:p>
            <a:r>
              <a:rPr lang="en-US" sz="4800">
                <a:solidFill>
                  <a:schemeClr val="tx1"/>
                </a:solidFill>
              </a:rPr>
              <a:t>Limitations of Research </a:t>
            </a:r>
          </a:p>
        </p:txBody>
      </p:sp>
      <p:sp>
        <p:nvSpPr>
          <p:cNvPr id="6" name="Slide Number Placeholder 5">
            <a:extLst>
              <a:ext uri="{FF2B5EF4-FFF2-40B4-BE49-F238E27FC236}">
                <a16:creationId xmlns:a16="http://schemas.microsoft.com/office/drawing/2014/main" id="{402ADF8A-0964-AD2A-A621-E5621E0F7A71}"/>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15</a:t>
            </a:fld>
            <a:endParaRPr lang="en-US"/>
          </a:p>
        </p:txBody>
      </p:sp>
      <p:pic>
        <p:nvPicPr>
          <p:cNvPr id="10" name="Graphic 9" descr="Warning">
            <a:extLst>
              <a:ext uri="{FF2B5EF4-FFF2-40B4-BE49-F238E27FC236}">
                <a16:creationId xmlns:a16="http://schemas.microsoft.com/office/drawing/2014/main" id="{618CD424-48BD-F748-F21F-D10C2F901F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815" y="699900"/>
            <a:ext cx="5031557" cy="5031557"/>
          </a:xfrm>
          <a:prstGeom prst="rect">
            <a:avLst/>
          </a:prstGeom>
        </p:spPr>
      </p:pic>
      <p:sp>
        <p:nvSpPr>
          <p:cNvPr id="3" name="Content Placeholder 2">
            <a:extLst>
              <a:ext uri="{FF2B5EF4-FFF2-40B4-BE49-F238E27FC236}">
                <a16:creationId xmlns:a16="http://schemas.microsoft.com/office/drawing/2014/main" id="{68DEC5EB-046F-2317-1763-17477297FEC7}"/>
              </a:ext>
            </a:extLst>
          </p:cNvPr>
          <p:cNvSpPr>
            <a:spLocks noGrp="1"/>
          </p:cNvSpPr>
          <p:nvPr>
            <p:ph idx="1"/>
          </p:nvPr>
        </p:nvSpPr>
        <p:spPr>
          <a:xfrm>
            <a:off x="6143812" y="2880452"/>
            <a:ext cx="4816589" cy="3095445"/>
          </a:xfrm>
        </p:spPr>
        <p:txBody>
          <a:bodyPr anchor="t">
            <a:normAutofit/>
          </a:bodyPr>
          <a:lstStyle/>
          <a:p>
            <a:pPr>
              <a:lnSpc>
                <a:spcPct val="90000"/>
              </a:lnSpc>
            </a:pPr>
            <a:r>
              <a:rPr lang="en-US" sz="1500" dirty="0">
                <a:solidFill>
                  <a:schemeClr val="tx1"/>
                </a:solidFill>
              </a:rPr>
              <a:t>In my research, one of the primary limitations was the absence of a dedicated marketing specialist on the team. This limitation hindered the depth of insights I could derive from the data, particularly in terms of interpreting market trends, identifying optimal marketing strategies, and refining customer segmentation. A marketing specialist's expertise could have provided valuable perspectives to enhance the overall quality and applicability of the findings. Moving forward, collaborating with a marketing expert will be essential to overcome this limitation and ensure a more comprehensive and strategic approach to our research endeavors.</a:t>
            </a:r>
          </a:p>
        </p:txBody>
      </p:sp>
      <p:sp>
        <p:nvSpPr>
          <p:cNvPr id="4" name="Date Placeholder 3">
            <a:extLst>
              <a:ext uri="{FF2B5EF4-FFF2-40B4-BE49-F238E27FC236}">
                <a16:creationId xmlns:a16="http://schemas.microsoft.com/office/drawing/2014/main" id="{E52F6722-B1DD-36D1-DF58-885D06CC730D}"/>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February 8, 2024</a:t>
            </a:fld>
            <a:endParaRPr lang="en-US"/>
          </a:p>
        </p:txBody>
      </p:sp>
      <p:cxnSp>
        <p:nvCxnSpPr>
          <p:cNvPr id="21" name="Straight Connector 20">
            <a:extLst>
              <a:ext uri="{FF2B5EF4-FFF2-40B4-BE49-F238E27FC236}">
                <a16:creationId xmlns:a16="http://schemas.microsoft.com/office/drawing/2014/main" id="{EA28B1DC-0672-4B37-99C8-1A33D3D31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DB89D3-7786-4CAE-BB16-92D36C825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06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5159-7238-1A4F-1103-D899B8758B44}"/>
              </a:ext>
            </a:extLst>
          </p:cNvPr>
          <p:cNvSpPr>
            <a:spLocks noGrp="1"/>
          </p:cNvSpPr>
          <p:nvPr>
            <p:ph type="title"/>
          </p:nvPr>
        </p:nvSpPr>
        <p:spPr/>
        <p:txBody>
          <a:bodyPr/>
          <a:lstStyle/>
          <a:p>
            <a:r>
              <a:rPr lang="en-US" dirty="0"/>
              <a:t>Proposed Actions</a:t>
            </a:r>
          </a:p>
        </p:txBody>
      </p:sp>
      <p:graphicFrame>
        <p:nvGraphicFramePr>
          <p:cNvPr id="10" name="Content Placeholder 2">
            <a:extLst>
              <a:ext uri="{FF2B5EF4-FFF2-40B4-BE49-F238E27FC236}">
                <a16:creationId xmlns:a16="http://schemas.microsoft.com/office/drawing/2014/main" id="{6A05A3F4-2A77-D8CC-0959-89F96ED6D93C}"/>
              </a:ext>
            </a:extLst>
          </p:cNvPr>
          <p:cNvGraphicFramePr>
            <a:graphicFrameLocks noGrp="1"/>
          </p:cNvGraphicFramePr>
          <p:nvPr>
            <p:ph idx="1"/>
          </p:nvPr>
        </p:nvGraphicFramePr>
        <p:xfrm>
          <a:off x="420624" y="1825625"/>
          <a:ext cx="10515600" cy="4206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64F273F-0B1C-C547-EFE2-DCFC5C0DC515}"/>
              </a:ext>
            </a:extLst>
          </p:cNvPr>
          <p:cNvSpPr>
            <a:spLocks noGrp="1"/>
          </p:cNvSpPr>
          <p:nvPr>
            <p:ph type="dt" sz="half" idx="10"/>
          </p:nvPr>
        </p:nvSpPr>
        <p:spPr/>
        <p:txBody>
          <a:bodyPr/>
          <a:lstStyle/>
          <a:p>
            <a:fld id="{57997BA6-BEF8-495F-ACCD-8D19769E4FC6}" type="datetime2">
              <a:rPr lang="en-US" smtClean="0"/>
              <a:t>Thursday, February 8, 2024</a:t>
            </a:fld>
            <a:endParaRPr lang="en-US" dirty="0"/>
          </a:p>
        </p:txBody>
      </p:sp>
      <p:sp>
        <p:nvSpPr>
          <p:cNvPr id="6" name="Slide Number Placeholder 5">
            <a:extLst>
              <a:ext uri="{FF2B5EF4-FFF2-40B4-BE49-F238E27FC236}">
                <a16:creationId xmlns:a16="http://schemas.microsoft.com/office/drawing/2014/main" id="{4A885DDE-9F69-61FA-8133-75914C85EA83}"/>
              </a:ext>
            </a:extLst>
          </p:cNvPr>
          <p:cNvSpPr>
            <a:spLocks noGrp="1"/>
          </p:cNvSpPr>
          <p:nvPr>
            <p:ph type="sldNum" sz="quarter" idx="12"/>
          </p:nvPr>
        </p:nvSpPr>
        <p:spPr/>
        <p:txBody>
          <a:bodyPr/>
          <a:lstStyle/>
          <a:p>
            <a:fld id="{7BE69E03-4804-4553-A1EC-F089884EF50F}" type="slidenum">
              <a:rPr lang="en-US" smtClean="0"/>
              <a:t>16</a:t>
            </a:fld>
            <a:endParaRPr lang="en-US"/>
          </a:p>
        </p:txBody>
      </p:sp>
    </p:spTree>
    <p:extLst>
      <p:ext uri="{BB962C8B-B14F-4D97-AF65-F5344CB8AC3E}">
        <p14:creationId xmlns:p14="http://schemas.microsoft.com/office/powerpoint/2010/main" val="2187548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0F3F-B1A7-695A-89E0-63F83C076784}"/>
              </a:ext>
            </a:extLst>
          </p:cNvPr>
          <p:cNvSpPr>
            <a:spLocks noGrp="1"/>
          </p:cNvSpPr>
          <p:nvPr>
            <p:ph type="title"/>
          </p:nvPr>
        </p:nvSpPr>
        <p:spPr/>
        <p:txBody>
          <a:bodyPr/>
          <a:lstStyle/>
          <a:p>
            <a:r>
              <a:rPr lang="en-US"/>
              <a:t>Benefits of Study</a:t>
            </a:r>
            <a:endParaRPr lang="en-US" dirty="0"/>
          </a:p>
        </p:txBody>
      </p:sp>
      <p:graphicFrame>
        <p:nvGraphicFramePr>
          <p:cNvPr id="8" name="Content Placeholder 2">
            <a:extLst>
              <a:ext uri="{FF2B5EF4-FFF2-40B4-BE49-F238E27FC236}">
                <a16:creationId xmlns:a16="http://schemas.microsoft.com/office/drawing/2014/main" id="{CF47C982-19A9-B899-0753-B67CFD32BA5E}"/>
              </a:ext>
            </a:extLst>
          </p:cNvPr>
          <p:cNvGraphicFramePr>
            <a:graphicFrameLocks noGrp="1"/>
          </p:cNvGraphicFramePr>
          <p:nvPr>
            <p:ph idx="1"/>
          </p:nvPr>
        </p:nvGraphicFramePr>
        <p:xfrm>
          <a:off x="420624" y="1825625"/>
          <a:ext cx="10515600" cy="4206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0431631-B956-2C7C-F430-EA633136F906}"/>
              </a:ext>
            </a:extLst>
          </p:cNvPr>
          <p:cNvSpPr>
            <a:spLocks noGrp="1"/>
          </p:cNvSpPr>
          <p:nvPr>
            <p:ph type="dt" sz="half" idx="10"/>
          </p:nvPr>
        </p:nvSpPr>
        <p:spPr/>
        <p:txBody>
          <a:bodyPr/>
          <a:lstStyle/>
          <a:p>
            <a:fld id="{57997BA6-BEF8-495F-ACCD-8D19769E4FC6}" type="datetime2">
              <a:rPr lang="en-US" smtClean="0"/>
              <a:t>Thursday, February 8, 2024</a:t>
            </a:fld>
            <a:endParaRPr lang="en-US" dirty="0"/>
          </a:p>
        </p:txBody>
      </p:sp>
      <p:sp>
        <p:nvSpPr>
          <p:cNvPr id="6" name="Slide Number Placeholder 5">
            <a:extLst>
              <a:ext uri="{FF2B5EF4-FFF2-40B4-BE49-F238E27FC236}">
                <a16:creationId xmlns:a16="http://schemas.microsoft.com/office/drawing/2014/main" id="{38D59B26-CE0C-803C-B44E-8D4774DC6D89}"/>
              </a:ext>
            </a:extLst>
          </p:cNvPr>
          <p:cNvSpPr>
            <a:spLocks noGrp="1"/>
          </p:cNvSpPr>
          <p:nvPr>
            <p:ph type="sldNum" sz="quarter" idx="12"/>
          </p:nvPr>
        </p:nvSpPr>
        <p:spPr/>
        <p:txBody>
          <a:bodyPr/>
          <a:lstStyle/>
          <a:p>
            <a:fld id="{7BE69E03-4804-4553-A1EC-F089884EF50F}" type="slidenum">
              <a:rPr lang="en-US" smtClean="0"/>
              <a:t>17</a:t>
            </a:fld>
            <a:endParaRPr lang="en-US"/>
          </a:p>
        </p:txBody>
      </p:sp>
    </p:spTree>
    <p:extLst>
      <p:ext uri="{BB962C8B-B14F-4D97-AF65-F5344CB8AC3E}">
        <p14:creationId xmlns:p14="http://schemas.microsoft.com/office/powerpoint/2010/main" val="1911077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BB3B2C43-5E36-4768-8319-6752D24B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B044326E-7BB3-4929-BE33-05CA64DB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731CF4E0-AA2D-43CA-A528-C52FB1582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C7FA7A-4D98-5D05-0BF2-1777B5E2D3A1}"/>
              </a:ext>
            </a:extLst>
          </p:cNvPr>
          <p:cNvSpPr>
            <a:spLocks noGrp="1"/>
          </p:cNvSpPr>
          <p:nvPr>
            <p:ph type="title"/>
          </p:nvPr>
        </p:nvSpPr>
        <p:spPr>
          <a:xfrm>
            <a:off x="5989319" y="576263"/>
            <a:ext cx="5054196" cy="2967606"/>
          </a:xfrm>
        </p:spPr>
        <p:txBody>
          <a:bodyPr vert="horz" lIns="91440" tIns="45720" rIns="91440" bIns="45720" rtlCol="0" anchor="b">
            <a:normAutofit/>
          </a:bodyPr>
          <a:lstStyle/>
          <a:p>
            <a:r>
              <a:rPr lang="en-US" sz="4800"/>
              <a:t>End of Presentation</a:t>
            </a:r>
          </a:p>
        </p:txBody>
      </p:sp>
      <p:sp>
        <p:nvSpPr>
          <p:cNvPr id="3" name="Content Placeholder 2">
            <a:extLst>
              <a:ext uri="{FF2B5EF4-FFF2-40B4-BE49-F238E27FC236}">
                <a16:creationId xmlns:a16="http://schemas.microsoft.com/office/drawing/2014/main" id="{552B6ECA-05D3-0D69-1F5A-E5BEF70B73A9}"/>
              </a:ext>
            </a:extLst>
          </p:cNvPr>
          <p:cNvSpPr>
            <a:spLocks noGrp="1"/>
          </p:cNvSpPr>
          <p:nvPr>
            <p:ph idx="1"/>
          </p:nvPr>
        </p:nvSpPr>
        <p:spPr>
          <a:xfrm>
            <a:off x="5989319" y="3764975"/>
            <a:ext cx="5054196" cy="2192683"/>
          </a:xfrm>
        </p:spPr>
        <p:txBody>
          <a:bodyPr vert="horz" lIns="91440" tIns="45720" rIns="91440" bIns="45720" rtlCol="0">
            <a:normAutofit/>
          </a:bodyPr>
          <a:lstStyle/>
          <a:p>
            <a:pPr marL="0" indent="0">
              <a:lnSpc>
                <a:spcPts val="3200"/>
              </a:lnSpc>
              <a:buNone/>
            </a:pPr>
            <a:r>
              <a:rPr lang="en-US" sz="2200"/>
              <a:t>Thank You </a:t>
            </a:r>
          </a:p>
        </p:txBody>
      </p:sp>
      <p:pic>
        <p:nvPicPr>
          <p:cNvPr id="29" name="Picture 28" descr="Empty desk and whiteboard">
            <a:extLst>
              <a:ext uri="{FF2B5EF4-FFF2-40B4-BE49-F238E27FC236}">
                <a16:creationId xmlns:a16="http://schemas.microsoft.com/office/drawing/2014/main" id="{0ACF3F24-CD02-5899-A9CE-1614A3F0482D}"/>
              </a:ext>
            </a:extLst>
          </p:cNvPr>
          <p:cNvPicPr>
            <a:picLocks noChangeAspect="1"/>
          </p:cNvPicPr>
          <p:nvPr/>
        </p:nvPicPr>
        <p:blipFill rotWithShape="1">
          <a:blip r:embed="rId2"/>
          <a:srcRect l="8887" r="31113"/>
          <a:stretch/>
        </p:blipFill>
        <p:spPr>
          <a:xfrm>
            <a:off x="-6472" y="10"/>
            <a:ext cx="5486394" cy="6857982"/>
          </a:xfrm>
          <a:prstGeom prst="rect">
            <a:avLst/>
          </a:prstGeom>
        </p:spPr>
      </p:pic>
      <p:sp>
        <p:nvSpPr>
          <p:cNvPr id="4" name="Date Placeholder 3">
            <a:extLst>
              <a:ext uri="{FF2B5EF4-FFF2-40B4-BE49-F238E27FC236}">
                <a16:creationId xmlns:a16="http://schemas.microsoft.com/office/drawing/2014/main" id="{89426CC8-B284-7C3C-BE2F-03464052AA8E}"/>
              </a:ext>
            </a:extLst>
          </p:cNvPr>
          <p:cNvSpPr>
            <a:spLocks noGrp="1"/>
          </p:cNvSpPr>
          <p:nvPr>
            <p:ph type="dt" sz="half" idx="10"/>
          </p:nvPr>
        </p:nvSpPr>
        <p:spPr>
          <a:xfrm>
            <a:off x="422899" y="6217920"/>
            <a:ext cx="2743200" cy="640080"/>
          </a:xfrm>
        </p:spPr>
        <p:txBody>
          <a:bodyPr vert="horz" lIns="91440" tIns="45720" rIns="91440" bIns="45720" rtlCol="0" anchor="ctr" anchorCtr="0">
            <a:normAutofit/>
          </a:bodyPr>
          <a:lstStyle/>
          <a:p>
            <a:pPr>
              <a:spcAft>
                <a:spcPts val="600"/>
              </a:spcAft>
              <a:defRPr/>
            </a:pPr>
            <a:fld id="{57997BA6-BEF8-495F-ACCD-8D19769E4FC6}" type="datetime2">
              <a:rPr lang="en-US">
                <a:solidFill>
                  <a:schemeClr val="bg1"/>
                </a:solidFill>
                <a:latin typeface="Calibri" panose="020F0502020204030204"/>
              </a:rPr>
              <a:pPr>
                <a:spcAft>
                  <a:spcPts val="600"/>
                </a:spcAft>
                <a:defRPr/>
              </a:pPr>
              <a:t>Thursday, February 8, 2024</a:t>
            </a:fld>
            <a:endParaRPr lang="en-US">
              <a:solidFill>
                <a:schemeClr val="bg1"/>
              </a:solidFill>
              <a:latin typeface="Calibri" panose="020F0502020204030204"/>
            </a:endParaRPr>
          </a:p>
        </p:txBody>
      </p:sp>
      <p:sp>
        <p:nvSpPr>
          <p:cNvPr id="30" name="Rectangle 29">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79921" y="0"/>
            <a:ext cx="287517" cy="6857992"/>
          </a:xfrm>
          <a:prstGeom prst="rect">
            <a:avLst/>
          </a:prstGeom>
          <a:solidFill>
            <a:srgbClr val="93DD7E">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6" name="Slide Number Placeholder 5">
            <a:extLst>
              <a:ext uri="{FF2B5EF4-FFF2-40B4-BE49-F238E27FC236}">
                <a16:creationId xmlns:a16="http://schemas.microsoft.com/office/drawing/2014/main" id="{74091BBC-1676-9CA8-BA0A-4512815D76C2}"/>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defRPr/>
            </a:pPr>
            <a:fld id="{7BE69E03-4804-4553-A1EC-F089884EF50F}" type="slidenum">
              <a:rPr lang="en-US" smtClean="0">
                <a:solidFill>
                  <a:prstClr val="black">
                    <a:tint val="75000"/>
                  </a:prstClr>
                </a:solidFill>
                <a:latin typeface="Calibri" panose="020F0502020204030204"/>
              </a:rPr>
              <a:pPr>
                <a:spcAft>
                  <a:spcPts val="600"/>
                </a:spcAft>
                <a:defRPr/>
              </a:pPr>
              <a:t>18</a:t>
            </a:fld>
            <a:endParaRPr lang="en-US">
              <a:solidFill>
                <a:prstClr val="black">
                  <a:tint val="75000"/>
                </a:prstClr>
              </a:solidFill>
              <a:latin typeface="Calibri" panose="020F0502020204030204"/>
            </a:endParaRPr>
          </a:p>
        </p:txBody>
      </p:sp>
      <p:cxnSp>
        <p:nvCxnSpPr>
          <p:cNvPr id="31" name="Straight Connector 30">
            <a:extLst>
              <a:ext uri="{FF2B5EF4-FFF2-40B4-BE49-F238E27FC236}">
                <a16:creationId xmlns:a16="http://schemas.microsoft.com/office/drawing/2014/main" id="{5D5FB189-1F48-4A47-B036-6AF7E11A8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04676" y="-14198"/>
            <a:ext cx="0" cy="6858000"/>
          </a:xfrm>
          <a:prstGeom prst="line">
            <a:avLst/>
          </a:prstGeom>
          <a:ln w="9525" cap="rnd">
            <a:solidFill>
              <a:srgbClr val="93DD7E"/>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B335DD-3163-4EC5-8B6B-2AB53E64D1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93DD7E"/>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69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8A3AEA-8067-474F-940E-BD5B58D88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2B42B-CA72-67C7-D744-CE27E1D38624}"/>
              </a:ext>
            </a:extLst>
          </p:cNvPr>
          <p:cNvSpPr>
            <a:spLocks noGrp="1"/>
          </p:cNvSpPr>
          <p:nvPr>
            <p:ph type="title"/>
          </p:nvPr>
        </p:nvSpPr>
        <p:spPr>
          <a:xfrm>
            <a:off x="422144" y="940910"/>
            <a:ext cx="5069451" cy="4976179"/>
          </a:xfrm>
        </p:spPr>
        <p:txBody>
          <a:bodyPr>
            <a:normAutofit/>
          </a:bodyPr>
          <a:lstStyle/>
          <a:p>
            <a:r>
              <a:rPr lang="en-US" dirty="0"/>
              <a:t>Presentation Agenda </a:t>
            </a:r>
          </a:p>
        </p:txBody>
      </p:sp>
      <p:sp>
        <p:nvSpPr>
          <p:cNvPr id="6" name="Slide Number Placeholder 5">
            <a:extLst>
              <a:ext uri="{FF2B5EF4-FFF2-40B4-BE49-F238E27FC236}">
                <a16:creationId xmlns:a16="http://schemas.microsoft.com/office/drawing/2014/main" id="{05F16247-1085-2889-E289-A93CB4910848}"/>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2</a:t>
            </a:fld>
            <a:endParaRPr lang="en-US"/>
          </a:p>
        </p:txBody>
      </p:sp>
      <p:sp>
        <p:nvSpPr>
          <p:cNvPr id="4" name="Date Placeholder 3">
            <a:extLst>
              <a:ext uri="{FF2B5EF4-FFF2-40B4-BE49-F238E27FC236}">
                <a16:creationId xmlns:a16="http://schemas.microsoft.com/office/drawing/2014/main" id="{5912F9FF-932A-5DA8-4797-38D6BA5E153C}"/>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February 8, 2024</a:t>
            </a:fld>
            <a:endParaRPr lang="en-US"/>
          </a:p>
        </p:txBody>
      </p:sp>
      <p:cxnSp>
        <p:nvCxnSpPr>
          <p:cNvPr id="38"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9"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A85B411E-0684-0E37-5C37-DC63C9C396C4}"/>
              </a:ext>
            </a:extLst>
          </p:cNvPr>
          <p:cNvGraphicFramePr>
            <a:graphicFrameLocks noGrp="1"/>
          </p:cNvGraphicFramePr>
          <p:nvPr>
            <p:ph idx="1"/>
            <p:extLst>
              <p:ext uri="{D42A27DB-BD31-4B8C-83A1-F6EECF244321}">
                <p14:modId xmlns:p14="http://schemas.microsoft.com/office/powerpoint/2010/main" val="4151296830"/>
              </p:ext>
            </p:extLst>
          </p:nvPr>
        </p:nvGraphicFramePr>
        <p:xfrm>
          <a:off x="5766179" y="805218"/>
          <a:ext cx="5710451" cy="5329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502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3E90-7CF7-1620-302F-980519021E23}"/>
              </a:ext>
            </a:extLst>
          </p:cNvPr>
          <p:cNvSpPr>
            <a:spLocks noGrp="1"/>
          </p:cNvSpPr>
          <p:nvPr>
            <p:ph type="title"/>
          </p:nvPr>
        </p:nvSpPr>
        <p:spPr/>
        <p:txBody>
          <a:bodyPr/>
          <a:lstStyle/>
          <a:p>
            <a:r>
              <a:rPr lang="en-US" dirty="0"/>
              <a:t>Project Objective</a:t>
            </a:r>
          </a:p>
        </p:txBody>
      </p:sp>
      <p:sp>
        <p:nvSpPr>
          <p:cNvPr id="3" name="Content Placeholder 2">
            <a:extLst>
              <a:ext uri="{FF2B5EF4-FFF2-40B4-BE49-F238E27FC236}">
                <a16:creationId xmlns:a16="http://schemas.microsoft.com/office/drawing/2014/main" id="{846D07A4-DE99-8F35-7D43-52A2923C8DF4}"/>
              </a:ext>
            </a:extLst>
          </p:cNvPr>
          <p:cNvSpPr>
            <a:spLocks noGrp="1"/>
          </p:cNvSpPr>
          <p:nvPr>
            <p:ph idx="1"/>
          </p:nvPr>
        </p:nvSpPr>
        <p:spPr/>
        <p:txBody>
          <a:bodyPr/>
          <a:lstStyle/>
          <a:p>
            <a:r>
              <a:rPr lang="en-US" dirty="0"/>
              <a:t>The primary objective of this project was to gain a comprehensive understanding of the demographic composition of our customer base. By exploring age distribution, gender dynamics, annual income diversity, and spending behavior patterns, the aim was to unearth insights that would inform and enhance our future marketing strategies. The project sought to answer the fundamental question: "Who are our customers, and how can we tailor our marketing efforts to engage with them more effectively?</a:t>
            </a:r>
          </a:p>
        </p:txBody>
      </p:sp>
      <p:sp>
        <p:nvSpPr>
          <p:cNvPr id="4" name="Date Placeholder 3">
            <a:extLst>
              <a:ext uri="{FF2B5EF4-FFF2-40B4-BE49-F238E27FC236}">
                <a16:creationId xmlns:a16="http://schemas.microsoft.com/office/drawing/2014/main" id="{9D1D6943-EAA3-25A7-B60D-61A182E025B5}"/>
              </a:ext>
            </a:extLst>
          </p:cNvPr>
          <p:cNvSpPr>
            <a:spLocks noGrp="1"/>
          </p:cNvSpPr>
          <p:nvPr>
            <p:ph type="dt" sz="half" idx="10"/>
          </p:nvPr>
        </p:nvSpPr>
        <p:spPr/>
        <p:txBody>
          <a:bodyPr/>
          <a:lstStyle/>
          <a:p>
            <a:fld id="{57997BA6-BEF8-495F-ACCD-8D19769E4FC6}" type="datetime2">
              <a:rPr lang="en-US" smtClean="0"/>
              <a:t>Thursday, February 8, 2024</a:t>
            </a:fld>
            <a:endParaRPr lang="en-US" dirty="0"/>
          </a:p>
        </p:txBody>
      </p:sp>
      <p:sp>
        <p:nvSpPr>
          <p:cNvPr id="6" name="Slide Number Placeholder 5">
            <a:extLst>
              <a:ext uri="{FF2B5EF4-FFF2-40B4-BE49-F238E27FC236}">
                <a16:creationId xmlns:a16="http://schemas.microsoft.com/office/drawing/2014/main" id="{6D0D94F1-E05B-A45E-4869-0FBFD4A39F7E}"/>
              </a:ext>
            </a:extLst>
          </p:cNvPr>
          <p:cNvSpPr>
            <a:spLocks noGrp="1"/>
          </p:cNvSpPr>
          <p:nvPr>
            <p:ph type="sldNum" sz="quarter" idx="12"/>
          </p:nvPr>
        </p:nvSpPr>
        <p:spPr/>
        <p:txBody>
          <a:bodyPr/>
          <a:lstStyle/>
          <a:p>
            <a:fld id="{7BE69E03-4804-4553-A1EC-F089884EF50F}" type="slidenum">
              <a:rPr lang="en-US" smtClean="0"/>
              <a:t>3</a:t>
            </a:fld>
            <a:endParaRPr lang="en-US"/>
          </a:p>
        </p:txBody>
      </p:sp>
    </p:spTree>
    <p:extLst>
      <p:ext uri="{BB962C8B-B14F-4D97-AF65-F5344CB8AC3E}">
        <p14:creationId xmlns:p14="http://schemas.microsoft.com/office/powerpoint/2010/main" val="358922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9D62F4B-698C-4A3E-B150-8D32AEC26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 name="Rectangle 14">
            <a:extLst>
              <a:ext uri="{FF2B5EF4-FFF2-40B4-BE49-F238E27FC236}">
                <a16:creationId xmlns:a16="http://schemas.microsoft.com/office/drawing/2014/main" id="{3033D699-F972-442A-9111-79DD65A42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7" name="Rectangle 16">
            <a:extLst>
              <a:ext uri="{FF2B5EF4-FFF2-40B4-BE49-F238E27FC236}">
                <a16:creationId xmlns:a16="http://schemas.microsoft.com/office/drawing/2014/main" id="{48CB0E37-DA39-43FD-AA53-B5F23D898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3" y="-5610"/>
            <a:ext cx="692763" cy="69989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9" name="Rectangle 18">
            <a:extLst>
              <a:ext uri="{FF2B5EF4-FFF2-40B4-BE49-F238E27FC236}">
                <a16:creationId xmlns:a16="http://schemas.microsoft.com/office/drawing/2014/main" id="{46C4A765-D564-4CAD-8AAD-184C71DA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D53E5-2195-CFF2-EF51-CDF7E90FE4E3}"/>
              </a:ext>
            </a:extLst>
          </p:cNvPr>
          <p:cNvSpPr>
            <a:spLocks noGrp="1"/>
          </p:cNvSpPr>
          <p:nvPr>
            <p:ph type="title"/>
          </p:nvPr>
        </p:nvSpPr>
        <p:spPr>
          <a:xfrm>
            <a:off x="6143812" y="540167"/>
            <a:ext cx="4816589" cy="2135867"/>
          </a:xfrm>
        </p:spPr>
        <p:txBody>
          <a:bodyPr anchor="b">
            <a:normAutofit/>
          </a:bodyPr>
          <a:lstStyle/>
          <a:p>
            <a:r>
              <a:rPr lang="en-US" sz="4800">
                <a:solidFill>
                  <a:schemeClr val="tx1"/>
                </a:solidFill>
              </a:rPr>
              <a:t>Key Research Question</a:t>
            </a:r>
          </a:p>
        </p:txBody>
      </p:sp>
      <p:sp>
        <p:nvSpPr>
          <p:cNvPr id="6" name="Slide Number Placeholder 5">
            <a:extLst>
              <a:ext uri="{FF2B5EF4-FFF2-40B4-BE49-F238E27FC236}">
                <a16:creationId xmlns:a16="http://schemas.microsoft.com/office/drawing/2014/main" id="{E42813C3-AC87-DF6E-43D7-F0C862FAA26B}"/>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4</a:t>
            </a:fld>
            <a:endParaRPr lang="en-US"/>
          </a:p>
        </p:txBody>
      </p:sp>
      <p:pic>
        <p:nvPicPr>
          <p:cNvPr id="10" name="Graphic 9" descr="Target Audience">
            <a:extLst>
              <a:ext uri="{FF2B5EF4-FFF2-40B4-BE49-F238E27FC236}">
                <a16:creationId xmlns:a16="http://schemas.microsoft.com/office/drawing/2014/main" id="{0EE73B50-DFBB-6BD7-4225-0EA704708A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815" y="699900"/>
            <a:ext cx="5031557" cy="5031557"/>
          </a:xfrm>
          <a:prstGeom prst="rect">
            <a:avLst/>
          </a:prstGeom>
        </p:spPr>
      </p:pic>
      <p:sp>
        <p:nvSpPr>
          <p:cNvPr id="3" name="Content Placeholder 2">
            <a:extLst>
              <a:ext uri="{FF2B5EF4-FFF2-40B4-BE49-F238E27FC236}">
                <a16:creationId xmlns:a16="http://schemas.microsoft.com/office/drawing/2014/main" id="{8E925B6F-0460-53FF-0D37-99A5234CDC5F}"/>
              </a:ext>
            </a:extLst>
          </p:cNvPr>
          <p:cNvSpPr>
            <a:spLocks noGrp="1"/>
          </p:cNvSpPr>
          <p:nvPr>
            <p:ph idx="1"/>
          </p:nvPr>
        </p:nvSpPr>
        <p:spPr>
          <a:xfrm>
            <a:off x="6143812" y="2880452"/>
            <a:ext cx="4816589" cy="3095445"/>
          </a:xfrm>
        </p:spPr>
        <p:txBody>
          <a:bodyPr anchor="t">
            <a:normAutofit/>
          </a:bodyPr>
          <a:lstStyle/>
          <a:p>
            <a:r>
              <a:rPr lang="en-US" sz="1800" b="0" i="0" dirty="0">
                <a:solidFill>
                  <a:schemeClr val="tx1"/>
                </a:solidFill>
                <a:effectLst/>
                <a:latin typeface="Söhne"/>
              </a:rPr>
              <a:t>What is the demographic profile of our customer base, and how can these insights inform targeted marketing strategies for future initiatives?</a:t>
            </a:r>
            <a:endParaRPr lang="en-US" sz="1800" dirty="0">
              <a:solidFill>
                <a:schemeClr val="tx1"/>
              </a:solidFill>
            </a:endParaRPr>
          </a:p>
        </p:txBody>
      </p:sp>
      <p:sp>
        <p:nvSpPr>
          <p:cNvPr id="4" name="Date Placeholder 3">
            <a:extLst>
              <a:ext uri="{FF2B5EF4-FFF2-40B4-BE49-F238E27FC236}">
                <a16:creationId xmlns:a16="http://schemas.microsoft.com/office/drawing/2014/main" id="{00A8966B-F838-2767-6E89-F7945A303F13}"/>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February 8, 2024</a:t>
            </a:fld>
            <a:endParaRPr lang="en-US"/>
          </a:p>
        </p:txBody>
      </p:sp>
      <p:cxnSp>
        <p:nvCxnSpPr>
          <p:cNvPr id="21" name="Straight Connector 20">
            <a:extLst>
              <a:ext uri="{FF2B5EF4-FFF2-40B4-BE49-F238E27FC236}">
                <a16:creationId xmlns:a16="http://schemas.microsoft.com/office/drawing/2014/main" id="{EA28B1DC-0672-4B37-99C8-1A33D3D31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DB89D3-7786-4CAE-BB16-92D36C825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20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EF4A068-C95D-486B-AB65-28A5F70AF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B30473F7-A24A-427B-B9CE-C1A94B6F2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99B60357-232D-4489-8786-BF4E4F74B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3"/>
            <a:ext cx="1446277" cy="3599018"/>
          </a:xfrm>
          <a:prstGeom prst="rect">
            <a:avLst/>
          </a:prstGeom>
          <a:solidFill>
            <a:srgbClr val="5894E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8" name="Rectangle 17">
            <a:extLst>
              <a:ext uri="{FF2B5EF4-FFF2-40B4-BE49-F238E27FC236}">
                <a16:creationId xmlns:a16="http://schemas.microsoft.com/office/drawing/2014/main" id="{2068A50E-2E17-40A4-8E3C-25CC6DF99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BB462-E5DD-92EC-2E2B-7B30EE0C64B3}"/>
              </a:ext>
            </a:extLst>
          </p:cNvPr>
          <p:cNvSpPr>
            <a:spLocks noGrp="1"/>
          </p:cNvSpPr>
          <p:nvPr>
            <p:ph type="title"/>
          </p:nvPr>
        </p:nvSpPr>
        <p:spPr>
          <a:xfrm>
            <a:off x="422144" y="3873157"/>
            <a:ext cx="5294293" cy="2165331"/>
          </a:xfrm>
        </p:spPr>
        <p:txBody>
          <a:bodyPr anchor="t">
            <a:normAutofit/>
          </a:bodyPr>
          <a:lstStyle/>
          <a:p>
            <a:r>
              <a:rPr lang="en-US" sz="4800">
                <a:solidFill>
                  <a:schemeClr val="tx1"/>
                </a:solidFill>
              </a:rPr>
              <a:t>Data Analysis Process</a:t>
            </a:r>
          </a:p>
        </p:txBody>
      </p:sp>
      <p:sp>
        <p:nvSpPr>
          <p:cNvPr id="6" name="Slide Number Placeholder 5">
            <a:extLst>
              <a:ext uri="{FF2B5EF4-FFF2-40B4-BE49-F238E27FC236}">
                <a16:creationId xmlns:a16="http://schemas.microsoft.com/office/drawing/2014/main" id="{AD12F67B-930B-9A01-5B55-14E0390D783B}"/>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5</a:t>
            </a:fld>
            <a:endParaRPr lang="en-US"/>
          </a:p>
        </p:txBody>
      </p:sp>
      <p:pic>
        <p:nvPicPr>
          <p:cNvPr id="8" name="Picture 7" descr="Digital financial graph">
            <a:extLst>
              <a:ext uri="{FF2B5EF4-FFF2-40B4-BE49-F238E27FC236}">
                <a16:creationId xmlns:a16="http://schemas.microsoft.com/office/drawing/2014/main" id="{ED40C4B3-F9E9-FB82-2E4E-29C2463D0F5F}"/>
              </a:ext>
            </a:extLst>
          </p:cNvPr>
          <p:cNvPicPr>
            <a:picLocks noChangeAspect="1"/>
          </p:cNvPicPr>
          <p:nvPr/>
        </p:nvPicPr>
        <p:blipFill rotWithShape="1">
          <a:blip r:embed="rId2"/>
          <a:srcRect t="30896" r="2" b="5513"/>
          <a:stretch/>
        </p:blipFill>
        <p:spPr>
          <a:xfrm>
            <a:off x="1443228" y="10"/>
            <a:ext cx="10061448" cy="3599011"/>
          </a:xfrm>
          <a:prstGeom prst="rect">
            <a:avLst/>
          </a:prstGeom>
        </p:spPr>
      </p:pic>
      <p:sp>
        <p:nvSpPr>
          <p:cNvPr id="36" name="Content Placeholder 2">
            <a:extLst>
              <a:ext uri="{FF2B5EF4-FFF2-40B4-BE49-F238E27FC236}">
                <a16:creationId xmlns:a16="http://schemas.microsoft.com/office/drawing/2014/main" id="{222A14E5-066B-1C61-537B-368F39BD1185}"/>
              </a:ext>
            </a:extLst>
          </p:cNvPr>
          <p:cNvSpPr>
            <a:spLocks noGrp="1"/>
          </p:cNvSpPr>
          <p:nvPr>
            <p:ph idx="1"/>
          </p:nvPr>
        </p:nvSpPr>
        <p:spPr>
          <a:xfrm>
            <a:off x="6003984" y="3853131"/>
            <a:ext cx="4956417" cy="2185357"/>
          </a:xfrm>
        </p:spPr>
        <p:txBody>
          <a:bodyPr anchor="t">
            <a:normAutofit/>
          </a:bodyPr>
          <a:lstStyle/>
          <a:p>
            <a:pPr>
              <a:lnSpc>
                <a:spcPct val="90000"/>
              </a:lnSpc>
            </a:pPr>
            <a:r>
              <a:rPr lang="en-US" sz="1400">
                <a:solidFill>
                  <a:schemeClr val="tx1"/>
                </a:solidFill>
              </a:rPr>
              <a:t>Data Extraction: Retrieve relevant data from the designated sources.</a:t>
            </a:r>
          </a:p>
          <a:p>
            <a:pPr>
              <a:lnSpc>
                <a:spcPct val="90000"/>
              </a:lnSpc>
            </a:pPr>
            <a:r>
              <a:rPr lang="en-US" sz="1400">
                <a:solidFill>
                  <a:schemeClr val="tx1"/>
                </a:solidFill>
              </a:rPr>
              <a:t>Selection of Coding Language and Platform: Choose the appropriate coding language and platform for data analysis tasks.</a:t>
            </a:r>
          </a:p>
          <a:p>
            <a:pPr>
              <a:lnSpc>
                <a:spcPct val="90000"/>
              </a:lnSpc>
            </a:pPr>
            <a:r>
              <a:rPr lang="en-US" sz="1400">
                <a:solidFill>
                  <a:schemeClr val="tx1"/>
                </a:solidFill>
              </a:rPr>
              <a:t>Data Cleaning: Process and clean the extracted data to ensure accuracy and reliability.</a:t>
            </a:r>
          </a:p>
          <a:p>
            <a:pPr>
              <a:lnSpc>
                <a:spcPct val="90000"/>
              </a:lnSpc>
            </a:pPr>
            <a:r>
              <a:rPr lang="en-US" sz="1400">
                <a:solidFill>
                  <a:schemeClr val="tx1"/>
                </a:solidFill>
              </a:rPr>
              <a:t>Data Analysis: Utilize statistical and analytical methods to derive meaningful insights from the cleaned data.</a:t>
            </a:r>
          </a:p>
        </p:txBody>
      </p:sp>
      <p:sp>
        <p:nvSpPr>
          <p:cNvPr id="4" name="Date Placeholder 3">
            <a:extLst>
              <a:ext uri="{FF2B5EF4-FFF2-40B4-BE49-F238E27FC236}">
                <a16:creationId xmlns:a16="http://schemas.microsoft.com/office/drawing/2014/main" id="{D016C71B-7563-19E6-FEF0-0942FDDDE9B4}"/>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February 8, 2024</a:t>
            </a:fld>
            <a:endParaRPr lang="en-US"/>
          </a:p>
        </p:txBody>
      </p:sp>
      <p:cxnSp>
        <p:nvCxnSpPr>
          <p:cNvPr id="20" name="Straight Connector 19">
            <a:extLst>
              <a:ext uri="{FF2B5EF4-FFF2-40B4-BE49-F238E27FC236}">
                <a16:creationId xmlns:a16="http://schemas.microsoft.com/office/drawing/2014/main" id="{88E181E9-8FE4-417B-A80B-0A099C6BE7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5894E3"/>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EB5B0D-CAAF-4A5A-8339-8CCEA2AEE2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5894E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77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8A3AEA-8067-474F-940E-BD5B58D88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BECE4-BB1A-3318-6900-9BFB564817B8}"/>
              </a:ext>
            </a:extLst>
          </p:cNvPr>
          <p:cNvSpPr>
            <a:spLocks noGrp="1"/>
          </p:cNvSpPr>
          <p:nvPr>
            <p:ph type="title"/>
          </p:nvPr>
        </p:nvSpPr>
        <p:spPr>
          <a:xfrm>
            <a:off x="422144" y="940910"/>
            <a:ext cx="5069451" cy="4976179"/>
          </a:xfrm>
        </p:spPr>
        <p:txBody>
          <a:bodyPr>
            <a:normAutofit/>
          </a:bodyPr>
          <a:lstStyle/>
          <a:p>
            <a:r>
              <a:rPr lang="en-US" dirty="0"/>
              <a:t>Data Extraction</a:t>
            </a:r>
          </a:p>
        </p:txBody>
      </p:sp>
      <p:sp>
        <p:nvSpPr>
          <p:cNvPr id="6" name="Slide Number Placeholder 5">
            <a:extLst>
              <a:ext uri="{FF2B5EF4-FFF2-40B4-BE49-F238E27FC236}">
                <a16:creationId xmlns:a16="http://schemas.microsoft.com/office/drawing/2014/main" id="{B714DE4E-0640-2294-7D2C-3BB41720B65D}"/>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6</a:t>
            </a:fld>
            <a:endParaRPr lang="en-US"/>
          </a:p>
        </p:txBody>
      </p:sp>
      <p:sp>
        <p:nvSpPr>
          <p:cNvPr id="4" name="Date Placeholder 3">
            <a:extLst>
              <a:ext uri="{FF2B5EF4-FFF2-40B4-BE49-F238E27FC236}">
                <a16:creationId xmlns:a16="http://schemas.microsoft.com/office/drawing/2014/main" id="{1B820896-B667-6CD1-8051-3C8A332D003C}"/>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February 8, 2024</a:t>
            </a:fld>
            <a:endParaRPr lang="en-US"/>
          </a:p>
        </p:txBody>
      </p:sp>
      <p:cxnSp>
        <p:nvCxnSpPr>
          <p:cNvPr id="18"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C565F9D8-FE2F-0C83-7313-AEDE6B3D44A5}"/>
              </a:ext>
            </a:extLst>
          </p:cNvPr>
          <p:cNvGraphicFramePr>
            <a:graphicFrameLocks noGrp="1"/>
          </p:cNvGraphicFramePr>
          <p:nvPr>
            <p:ph idx="1"/>
            <p:extLst>
              <p:ext uri="{D42A27DB-BD31-4B8C-83A1-F6EECF244321}">
                <p14:modId xmlns:p14="http://schemas.microsoft.com/office/powerpoint/2010/main" val="998340288"/>
              </p:ext>
            </p:extLst>
          </p:nvPr>
        </p:nvGraphicFramePr>
        <p:xfrm>
          <a:off x="5766179" y="805218"/>
          <a:ext cx="5710451" cy="5329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338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9D62F4B-698C-4A3E-B150-8D32AEC26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6" name="Rectangle 25">
            <a:extLst>
              <a:ext uri="{FF2B5EF4-FFF2-40B4-BE49-F238E27FC236}">
                <a16:creationId xmlns:a16="http://schemas.microsoft.com/office/drawing/2014/main" id="{3033D699-F972-442A-9111-79DD65A42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7" name="Rectangle 26">
            <a:extLst>
              <a:ext uri="{FF2B5EF4-FFF2-40B4-BE49-F238E27FC236}">
                <a16:creationId xmlns:a16="http://schemas.microsoft.com/office/drawing/2014/main" id="{48CB0E37-DA39-43FD-AA53-B5F23D898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3" y="-5610"/>
            <a:ext cx="692763" cy="69989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28" name="Rectangle 27">
            <a:extLst>
              <a:ext uri="{FF2B5EF4-FFF2-40B4-BE49-F238E27FC236}">
                <a16:creationId xmlns:a16="http://schemas.microsoft.com/office/drawing/2014/main" id="{46C4A765-D564-4CAD-8AAD-184C71DA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79FF4-C8F5-BD2E-24E1-06DBF767FC55}"/>
              </a:ext>
            </a:extLst>
          </p:cNvPr>
          <p:cNvSpPr>
            <a:spLocks noGrp="1"/>
          </p:cNvSpPr>
          <p:nvPr>
            <p:ph type="title"/>
          </p:nvPr>
        </p:nvSpPr>
        <p:spPr>
          <a:xfrm>
            <a:off x="6143812" y="540167"/>
            <a:ext cx="4816589" cy="2135867"/>
          </a:xfrm>
        </p:spPr>
        <p:txBody>
          <a:bodyPr anchor="b">
            <a:normAutofit/>
          </a:bodyPr>
          <a:lstStyle/>
          <a:p>
            <a:r>
              <a:rPr lang="en-US" sz="4800">
                <a:solidFill>
                  <a:schemeClr val="tx1"/>
                </a:solidFill>
              </a:rPr>
              <a:t>Selection of Coding Language </a:t>
            </a:r>
          </a:p>
        </p:txBody>
      </p:sp>
      <p:sp>
        <p:nvSpPr>
          <p:cNvPr id="6" name="Slide Number Placeholder 5">
            <a:extLst>
              <a:ext uri="{FF2B5EF4-FFF2-40B4-BE49-F238E27FC236}">
                <a16:creationId xmlns:a16="http://schemas.microsoft.com/office/drawing/2014/main" id="{19A1FD60-CB8C-B069-8542-08AF4200115D}"/>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7</a:t>
            </a:fld>
            <a:endParaRPr lang="en-US"/>
          </a:p>
        </p:txBody>
      </p:sp>
      <p:pic>
        <p:nvPicPr>
          <p:cNvPr id="29" name="Graphic 28" descr="Database">
            <a:extLst>
              <a:ext uri="{FF2B5EF4-FFF2-40B4-BE49-F238E27FC236}">
                <a16:creationId xmlns:a16="http://schemas.microsoft.com/office/drawing/2014/main" id="{C4691249-33AC-5FF8-64A6-459C791BE7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815" y="699900"/>
            <a:ext cx="5031557" cy="5031557"/>
          </a:xfrm>
          <a:prstGeom prst="rect">
            <a:avLst/>
          </a:prstGeom>
        </p:spPr>
      </p:pic>
      <p:sp>
        <p:nvSpPr>
          <p:cNvPr id="30" name="Content Placeholder 2">
            <a:extLst>
              <a:ext uri="{FF2B5EF4-FFF2-40B4-BE49-F238E27FC236}">
                <a16:creationId xmlns:a16="http://schemas.microsoft.com/office/drawing/2014/main" id="{DB98AD1A-FA07-C8E6-0C22-F416A6AEBB3A}"/>
              </a:ext>
            </a:extLst>
          </p:cNvPr>
          <p:cNvSpPr>
            <a:spLocks noGrp="1"/>
          </p:cNvSpPr>
          <p:nvPr>
            <p:ph idx="1"/>
          </p:nvPr>
        </p:nvSpPr>
        <p:spPr>
          <a:xfrm>
            <a:off x="6143812" y="2880452"/>
            <a:ext cx="4816589" cy="3095445"/>
          </a:xfrm>
        </p:spPr>
        <p:txBody>
          <a:bodyPr anchor="t">
            <a:normAutofit/>
          </a:bodyPr>
          <a:lstStyle/>
          <a:p>
            <a:pPr>
              <a:lnSpc>
                <a:spcPct val="90000"/>
              </a:lnSpc>
            </a:pPr>
            <a:r>
              <a:rPr lang="en-US" sz="1000">
                <a:solidFill>
                  <a:schemeClr val="tx1"/>
                </a:solidFill>
              </a:rPr>
              <a:t>Structured Query Language (SQL): SQL is tailored for handling structured data, aligning perfectly with the tabular nature of customer data.</a:t>
            </a:r>
          </a:p>
          <a:p>
            <a:pPr>
              <a:lnSpc>
                <a:spcPct val="90000"/>
              </a:lnSpc>
            </a:pPr>
            <a:r>
              <a:rPr lang="en-US" sz="1000">
                <a:solidFill>
                  <a:schemeClr val="tx1"/>
                </a:solidFill>
              </a:rPr>
              <a:t>Efficient Data Retrieval: SQL's querying capabilities enable swift and targeted retrieval of specific customer segments based on defined criteria.</a:t>
            </a:r>
          </a:p>
          <a:p>
            <a:pPr>
              <a:lnSpc>
                <a:spcPct val="90000"/>
              </a:lnSpc>
            </a:pPr>
            <a:r>
              <a:rPr lang="en-US" sz="1000">
                <a:solidFill>
                  <a:schemeClr val="tx1"/>
                </a:solidFill>
              </a:rPr>
              <a:t>Aggregation and Summary: SQL's built-in functions facilitate the aggregation and summarization of customer data, allowing for insightful segmentation analysis.</a:t>
            </a:r>
          </a:p>
          <a:p>
            <a:pPr>
              <a:lnSpc>
                <a:spcPct val="90000"/>
              </a:lnSpc>
            </a:pPr>
            <a:r>
              <a:rPr lang="en-US" sz="1000">
                <a:solidFill>
                  <a:schemeClr val="tx1"/>
                </a:solidFill>
              </a:rPr>
              <a:t>Joins for Relationship Analysis: SQL's join operations are crucial for combining and analyzing relationships within customer data, aiding in segmentation.</a:t>
            </a:r>
          </a:p>
          <a:p>
            <a:pPr>
              <a:lnSpc>
                <a:spcPct val="90000"/>
              </a:lnSpc>
            </a:pPr>
            <a:r>
              <a:rPr lang="en-US" sz="1000">
                <a:solidFill>
                  <a:schemeClr val="tx1"/>
                </a:solidFill>
              </a:rPr>
              <a:t>Scalability: SQL's scalability ensures smooth handling of large datasets, a key factor when segmenting customers for meaningful insights.</a:t>
            </a:r>
          </a:p>
          <a:p>
            <a:pPr>
              <a:lnSpc>
                <a:spcPct val="90000"/>
              </a:lnSpc>
            </a:pPr>
            <a:r>
              <a:rPr lang="en-US" sz="1000">
                <a:solidFill>
                  <a:schemeClr val="tx1"/>
                </a:solidFill>
              </a:rPr>
              <a:t>Integration with Database Systems: SQL seamlessly integrates with databases, ensuring a direct and efficient connection to customer data for segmentation.</a:t>
            </a:r>
          </a:p>
          <a:p>
            <a:pPr>
              <a:lnSpc>
                <a:spcPct val="90000"/>
              </a:lnSpc>
            </a:pPr>
            <a:r>
              <a:rPr lang="en-US" sz="1000">
                <a:solidFill>
                  <a:schemeClr val="tx1"/>
                </a:solidFill>
              </a:rPr>
              <a:t>Query Optimization: SQL's query optimization enhances the speed and responsiveness of customer segmentation queries, optimizing analysis</a:t>
            </a:r>
          </a:p>
        </p:txBody>
      </p:sp>
      <p:sp>
        <p:nvSpPr>
          <p:cNvPr id="4" name="Date Placeholder 3">
            <a:extLst>
              <a:ext uri="{FF2B5EF4-FFF2-40B4-BE49-F238E27FC236}">
                <a16:creationId xmlns:a16="http://schemas.microsoft.com/office/drawing/2014/main" id="{5605B18B-81C6-2ED5-81F0-1AAF16C1A28E}"/>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February 8, 2024</a:t>
            </a:fld>
            <a:endParaRPr lang="en-US"/>
          </a:p>
        </p:txBody>
      </p:sp>
      <p:cxnSp>
        <p:nvCxnSpPr>
          <p:cNvPr id="31" name="Straight Connector 30">
            <a:extLst>
              <a:ext uri="{FF2B5EF4-FFF2-40B4-BE49-F238E27FC236}">
                <a16:creationId xmlns:a16="http://schemas.microsoft.com/office/drawing/2014/main" id="{EA28B1DC-0672-4B37-99C8-1A33D3D31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FDB89D3-7786-4CAE-BB16-92D36C825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02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2872-E1B0-75BD-0473-025D20E7367A}"/>
              </a:ext>
            </a:extLst>
          </p:cNvPr>
          <p:cNvSpPr>
            <a:spLocks noGrp="1"/>
          </p:cNvSpPr>
          <p:nvPr>
            <p:ph type="title"/>
          </p:nvPr>
        </p:nvSpPr>
        <p:spPr/>
        <p:txBody>
          <a:bodyPr/>
          <a:lstStyle/>
          <a:p>
            <a:r>
              <a:rPr lang="en-US"/>
              <a:t>Data Cleaning Process</a:t>
            </a:r>
            <a:endParaRPr lang="en-US" dirty="0"/>
          </a:p>
        </p:txBody>
      </p:sp>
      <p:graphicFrame>
        <p:nvGraphicFramePr>
          <p:cNvPr id="8" name="Content Placeholder 2">
            <a:extLst>
              <a:ext uri="{FF2B5EF4-FFF2-40B4-BE49-F238E27FC236}">
                <a16:creationId xmlns:a16="http://schemas.microsoft.com/office/drawing/2014/main" id="{DFF00BA5-7D76-7BCE-D3D2-FEB634791922}"/>
              </a:ext>
            </a:extLst>
          </p:cNvPr>
          <p:cNvGraphicFramePr>
            <a:graphicFrameLocks noGrp="1"/>
          </p:cNvGraphicFramePr>
          <p:nvPr>
            <p:ph idx="1"/>
          </p:nvPr>
        </p:nvGraphicFramePr>
        <p:xfrm>
          <a:off x="420624" y="1825625"/>
          <a:ext cx="10515600" cy="4206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605BED17-6AE2-DC69-12B1-B76C612CABEA}"/>
              </a:ext>
            </a:extLst>
          </p:cNvPr>
          <p:cNvSpPr>
            <a:spLocks noGrp="1"/>
          </p:cNvSpPr>
          <p:nvPr>
            <p:ph type="dt" sz="half" idx="10"/>
          </p:nvPr>
        </p:nvSpPr>
        <p:spPr/>
        <p:txBody>
          <a:bodyPr/>
          <a:lstStyle/>
          <a:p>
            <a:fld id="{57997BA6-BEF8-495F-ACCD-8D19769E4FC6}" type="datetime2">
              <a:rPr lang="en-US" smtClean="0"/>
              <a:t>Thursday, February 8, 2024</a:t>
            </a:fld>
            <a:endParaRPr lang="en-US" dirty="0"/>
          </a:p>
        </p:txBody>
      </p:sp>
      <p:sp>
        <p:nvSpPr>
          <p:cNvPr id="6" name="Slide Number Placeholder 5">
            <a:extLst>
              <a:ext uri="{FF2B5EF4-FFF2-40B4-BE49-F238E27FC236}">
                <a16:creationId xmlns:a16="http://schemas.microsoft.com/office/drawing/2014/main" id="{78460415-95CF-7A7F-F924-350B42405AA6}"/>
              </a:ext>
            </a:extLst>
          </p:cNvPr>
          <p:cNvSpPr>
            <a:spLocks noGrp="1"/>
          </p:cNvSpPr>
          <p:nvPr>
            <p:ph type="sldNum" sz="quarter" idx="12"/>
          </p:nvPr>
        </p:nvSpPr>
        <p:spPr/>
        <p:txBody>
          <a:bodyPr/>
          <a:lstStyle/>
          <a:p>
            <a:fld id="{7BE69E03-4804-4553-A1EC-F089884EF50F}" type="slidenum">
              <a:rPr lang="en-US" smtClean="0"/>
              <a:t>8</a:t>
            </a:fld>
            <a:endParaRPr lang="en-US"/>
          </a:p>
        </p:txBody>
      </p:sp>
    </p:spTree>
    <p:extLst>
      <p:ext uri="{BB962C8B-B14F-4D97-AF65-F5344CB8AC3E}">
        <p14:creationId xmlns:p14="http://schemas.microsoft.com/office/powerpoint/2010/main" val="142011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B491604C-EE21-4D0A-8D56-927732E43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9" name="Rectangle 28">
            <a:extLst>
              <a:ext uri="{FF2B5EF4-FFF2-40B4-BE49-F238E27FC236}">
                <a16:creationId xmlns:a16="http://schemas.microsoft.com/office/drawing/2014/main" id="{7F39353F-589B-4D7F-87EC-D56C9C099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0" name="Rectangle 29">
            <a:extLst>
              <a:ext uri="{FF2B5EF4-FFF2-40B4-BE49-F238E27FC236}">
                <a16:creationId xmlns:a16="http://schemas.microsoft.com/office/drawing/2014/main" id="{07D7F447-12C3-4CC9-B4EF-3C855E1A0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4C6A0-1F6E-931B-E615-FEB73774215A}"/>
              </a:ext>
            </a:extLst>
          </p:cNvPr>
          <p:cNvSpPr>
            <a:spLocks noGrp="1"/>
          </p:cNvSpPr>
          <p:nvPr>
            <p:ph type="title"/>
          </p:nvPr>
        </p:nvSpPr>
        <p:spPr>
          <a:xfrm>
            <a:off x="6429675" y="943275"/>
            <a:ext cx="4720545" cy="2600593"/>
          </a:xfrm>
        </p:spPr>
        <p:txBody>
          <a:bodyPr vert="horz" lIns="91440" tIns="45720" rIns="91440" bIns="45720" rtlCol="0" anchor="b">
            <a:normAutofit/>
          </a:bodyPr>
          <a:lstStyle/>
          <a:p>
            <a:r>
              <a:rPr lang="en-US" sz="4800" dirty="0"/>
              <a:t>Data Analysis Process</a:t>
            </a:r>
          </a:p>
        </p:txBody>
      </p:sp>
      <p:sp>
        <p:nvSpPr>
          <p:cNvPr id="31" name="Rectangle 30">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14198"/>
            <a:ext cx="694944" cy="69438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6" name="Slide Number Placeholder 5">
            <a:extLst>
              <a:ext uri="{FF2B5EF4-FFF2-40B4-BE49-F238E27FC236}">
                <a16:creationId xmlns:a16="http://schemas.microsoft.com/office/drawing/2014/main" id="{1F7C01D5-5477-B0EE-721A-C4870523E9DE}"/>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7BE69E03-4804-4553-A1EC-F089884EF50F}" type="slidenum">
              <a:rPr lang="en-US" smtClean="0"/>
              <a:pPr>
                <a:spcAft>
                  <a:spcPts val="600"/>
                </a:spcAft>
              </a:pPr>
              <a:t>9</a:t>
            </a:fld>
            <a:endParaRPr lang="en-US"/>
          </a:p>
        </p:txBody>
      </p:sp>
      <p:sp>
        <p:nvSpPr>
          <p:cNvPr id="4" name="Date Placeholder 3">
            <a:extLst>
              <a:ext uri="{FF2B5EF4-FFF2-40B4-BE49-F238E27FC236}">
                <a16:creationId xmlns:a16="http://schemas.microsoft.com/office/drawing/2014/main" id="{E656E7FB-379A-DBB9-A81B-AB68E51A9CDA}"/>
              </a:ext>
            </a:extLst>
          </p:cNvPr>
          <p:cNvSpPr>
            <a:spLocks noGrp="1"/>
          </p:cNvSpPr>
          <p:nvPr>
            <p:ph type="dt" sz="half" idx="10"/>
          </p:nvPr>
        </p:nvSpPr>
        <p:spPr>
          <a:xfrm>
            <a:off x="422899" y="6217920"/>
            <a:ext cx="2743200" cy="640080"/>
          </a:xfrm>
        </p:spPr>
        <p:txBody>
          <a:bodyPr vert="horz" lIns="91440" tIns="45720" rIns="91440" bIns="45720" rtlCol="0" anchor="ctr" anchorCtr="0">
            <a:normAutofit/>
          </a:bodyPr>
          <a:lstStyle/>
          <a:p>
            <a:pPr>
              <a:spcAft>
                <a:spcPts val="600"/>
              </a:spcAft>
            </a:pPr>
            <a:fld id="{57997BA6-BEF8-495F-ACCD-8D19769E4FC6}" type="datetime2">
              <a:rPr lang="en-US" smtClean="0"/>
              <a:pPr>
                <a:spcAft>
                  <a:spcPts val="600"/>
                </a:spcAft>
              </a:pPr>
              <a:t>Thursday, February 8, 2024</a:t>
            </a:fld>
            <a:endParaRPr lang="en-US"/>
          </a:p>
        </p:txBody>
      </p:sp>
      <p:pic>
        <p:nvPicPr>
          <p:cNvPr id="32" name="Graphic 31" descr="Bar chart">
            <a:extLst>
              <a:ext uri="{FF2B5EF4-FFF2-40B4-BE49-F238E27FC236}">
                <a16:creationId xmlns:a16="http://schemas.microsoft.com/office/drawing/2014/main" id="{F1A9E4C2-D3C8-AE1C-97E9-F1C89A864F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895" y="685800"/>
            <a:ext cx="5191877" cy="5191877"/>
          </a:xfrm>
          <a:prstGeom prst="rect">
            <a:avLst/>
          </a:prstGeom>
        </p:spPr>
      </p:pic>
      <p:cxnSp>
        <p:nvCxnSpPr>
          <p:cNvPr id="33" name="Straight Connector 32">
            <a:extLst>
              <a:ext uri="{FF2B5EF4-FFF2-40B4-BE49-F238E27FC236}">
                <a16:creationId xmlns:a16="http://schemas.microsoft.com/office/drawing/2014/main" id="{7CE57391-2C1D-432D-BFC8-736FCA729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3755B93-EFDE-45FB-AB49-08D045340A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240100"/>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503</TotalTime>
  <Words>1173</Words>
  <Application>Microsoft Office PowerPoint</Application>
  <PresentationFormat>Widescreen</PresentationFormat>
  <Paragraphs>163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Dante</vt:lpstr>
      <vt:lpstr>Dante (Headings)2</vt:lpstr>
      <vt:lpstr>Helvetica Neue Medium</vt:lpstr>
      <vt:lpstr>Söhne</vt:lpstr>
      <vt:lpstr>Wingdings 2</vt:lpstr>
      <vt:lpstr>OffsetVTI</vt:lpstr>
      <vt:lpstr>Customer Segmentation</vt:lpstr>
      <vt:lpstr>Presentation Agenda </vt:lpstr>
      <vt:lpstr>Project Objective</vt:lpstr>
      <vt:lpstr>Key Research Question</vt:lpstr>
      <vt:lpstr>Data Analysis Process</vt:lpstr>
      <vt:lpstr>Data Extraction</vt:lpstr>
      <vt:lpstr>Selection of Coding Language </vt:lpstr>
      <vt:lpstr>Data Cleaning Process</vt:lpstr>
      <vt:lpstr>Data Analysis Process</vt:lpstr>
      <vt:lpstr>Customer Segmentation Demographic Range </vt:lpstr>
      <vt:lpstr>Customer Age Distribution </vt:lpstr>
      <vt:lpstr>Customer Demographics by Gender</vt:lpstr>
      <vt:lpstr>Customer Segmentation Analysis by Income Range</vt:lpstr>
      <vt:lpstr>Summary of Findings</vt:lpstr>
      <vt:lpstr>Limitations of Research </vt:lpstr>
      <vt:lpstr>Proposed Actions</vt:lpstr>
      <vt:lpstr>Benefits of Study</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Mercedes Joseph</dc:creator>
  <cp:lastModifiedBy>Mercedes Joseph</cp:lastModifiedBy>
  <cp:revision>1</cp:revision>
  <dcterms:created xsi:type="dcterms:W3CDTF">2024-02-08T14:07:26Z</dcterms:created>
  <dcterms:modified xsi:type="dcterms:W3CDTF">2024-02-08T22:30:31Z</dcterms:modified>
</cp:coreProperties>
</file>