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  <a:srgbClr val="88B6E0"/>
    <a:srgbClr val="5899D4"/>
    <a:srgbClr val="FFFF00"/>
    <a:srgbClr val="FFEA0A"/>
    <a:srgbClr val="FFEA00"/>
    <a:srgbClr val="E4F501"/>
    <a:srgbClr val="004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250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86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57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55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910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11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60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30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28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6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9C4D-0489-4F7B-A3B8-AC8686FA5124}" type="datetimeFigureOut">
              <a:rPr lang="sl-SI" smtClean="0"/>
              <a:t>6. 02. 2019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156A-81BC-42B0-81EE-133C1EC73BD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61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Vizualizacija/PBI/Spica_00.pbix" TargetMode="External"/><Relationship Id="rId13" Type="http://schemas.openxmlformats.org/officeDocument/2006/relationships/hyperlink" Target="Vizualizacija/PBI/SQ01_daily_v01.pbix" TargetMode="External"/><Relationship Id="rId18" Type="http://schemas.openxmlformats.org/officeDocument/2006/relationships/hyperlink" Target="PBI/ZPRLAW_00.pdf" TargetMode="External"/><Relationship Id="rId26" Type="http://schemas.openxmlformats.org/officeDocument/2006/relationships/hyperlink" Target="PBI/SQ01_daily_v01.pdf" TargetMode="External"/><Relationship Id="rId3" Type="http://schemas.openxmlformats.org/officeDocument/2006/relationships/image" Target="../media/image1.png"/><Relationship Id="rId21" Type="http://schemas.openxmlformats.org/officeDocument/2006/relationships/hyperlink" Target="VBS/runToPDF_OHS.vbs" TargetMode="External"/><Relationship Id="rId7" Type="http://schemas.openxmlformats.org/officeDocument/2006/relationships/hyperlink" Target="Vizualizacija/PBI/ZPRMA1_00.pbix" TargetMode="External"/><Relationship Id="rId12" Type="http://schemas.openxmlformats.org/officeDocument/2006/relationships/hyperlink" Target="Vizualizacija/PBI/VL10H_daily_v01.pbix" TargetMode="External"/><Relationship Id="rId17" Type="http://schemas.openxmlformats.org/officeDocument/2006/relationships/hyperlink" Target="VBS/runToPDF_VarilnaZica.vbs" TargetMode="External"/><Relationship Id="rId25" Type="http://schemas.openxmlformats.org/officeDocument/2006/relationships/hyperlink" Target="VBS/runToPDF_Spica.vbs" TargetMode="External"/><Relationship Id="rId33" Type="http://schemas.openxmlformats.org/officeDocument/2006/relationships/hyperlink" Target="VBS/runToPDF_ZPRMA.vbs" TargetMode="External"/><Relationship Id="rId2" Type="http://schemas.openxmlformats.org/officeDocument/2006/relationships/hyperlink" Target="Vizualizacija/PBI/OHS_Report_v01.pbix" TargetMode="External"/><Relationship Id="rId16" Type="http://schemas.openxmlformats.org/officeDocument/2006/relationships/hyperlink" Target="PBI/VarilnaZica_v01.pdf" TargetMode="External"/><Relationship Id="rId20" Type="http://schemas.openxmlformats.org/officeDocument/2006/relationships/hyperlink" Target="PBI/OHS_Report_v01.pdf" TargetMode="External"/><Relationship Id="rId29" Type="http://schemas.openxmlformats.org/officeDocument/2006/relationships/hyperlink" Target="VBS/runToPDF_VL10H.vb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24" Type="http://schemas.openxmlformats.org/officeDocument/2006/relationships/hyperlink" Target="PBI/Spica_00.pdf" TargetMode="External"/><Relationship Id="rId32" Type="http://schemas.openxmlformats.org/officeDocument/2006/relationships/hyperlink" Target="PBI/ZPRMA1_00.pdf" TargetMode="External"/><Relationship Id="rId5" Type="http://schemas.openxmlformats.org/officeDocument/2006/relationships/hyperlink" Target="Vizualizacija/PBI/VarilnaZica_v01.pbix" TargetMode="External"/><Relationship Id="rId15" Type="http://schemas.openxmlformats.org/officeDocument/2006/relationships/image" Target="../media/image5.png"/><Relationship Id="rId23" Type="http://schemas.openxmlformats.org/officeDocument/2006/relationships/hyperlink" Target="VBS/runToPDF_Zaposleni.vbs" TargetMode="External"/><Relationship Id="rId28" Type="http://schemas.openxmlformats.org/officeDocument/2006/relationships/hyperlink" Target="PBI/VL10H_daily_v01.pdf" TargetMode="External"/><Relationship Id="rId10" Type="http://schemas.openxmlformats.org/officeDocument/2006/relationships/hyperlink" Target="Vizualizacija/PBI/01_Zaposleni_v01.pbix" TargetMode="External"/><Relationship Id="rId19" Type="http://schemas.openxmlformats.org/officeDocument/2006/relationships/hyperlink" Target="VBS/runToPDF_ZPRLAW.vbs" TargetMode="External"/><Relationship Id="rId31" Type="http://schemas.openxmlformats.org/officeDocument/2006/relationships/hyperlink" Target="VBS/runToPDF_Energija.vbs" TargetMode="External"/><Relationship Id="rId4" Type="http://schemas.openxmlformats.org/officeDocument/2006/relationships/hyperlink" Target="Vizualizacija/PBI/ZPRLAW_00.pbix" TargetMode="External"/><Relationship Id="rId9" Type="http://schemas.openxmlformats.org/officeDocument/2006/relationships/image" Target="../media/image3.png"/><Relationship Id="rId14" Type="http://schemas.openxmlformats.org/officeDocument/2006/relationships/hyperlink" Target="PBI/Vizualizacija_Energija.pbix" TargetMode="External"/><Relationship Id="rId22" Type="http://schemas.openxmlformats.org/officeDocument/2006/relationships/hyperlink" Target="PBI/01_Zaposleni_v01.pdf" TargetMode="External"/><Relationship Id="rId27" Type="http://schemas.openxmlformats.org/officeDocument/2006/relationships/hyperlink" Target="VBS/runToPDF_SQ01.vbs" TargetMode="External"/><Relationship Id="rId30" Type="http://schemas.openxmlformats.org/officeDocument/2006/relationships/hyperlink" Target="PBI/Energija_v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260696" y="701699"/>
            <a:ext cx="1548000" cy="900000"/>
            <a:chOff x="870855" y="566057"/>
            <a:chExt cx="1506585" cy="1097279"/>
          </a:xfrm>
          <a:solidFill>
            <a:schemeClr val="bg2">
              <a:lumMod val="75000"/>
            </a:schemeClr>
          </a:solidFill>
        </p:grpSpPr>
        <p:sp>
          <p:nvSpPr>
            <p:cNvPr id="5" name="Pravokotnik 4"/>
            <p:cNvSpPr/>
            <p:nvPr/>
          </p:nvSpPr>
          <p:spPr>
            <a:xfrm>
              <a:off x="870855" y="566057"/>
              <a:ext cx="1506585" cy="10972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6" name="Slika 5">
              <a:hlinkClick r:id="rId2" action="ppaction://hlinkfile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358" y="714907"/>
              <a:ext cx="799577" cy="79957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8" name="PoljeZBesedilom 7"/>
          <p:cNvSpPr txBox="1"/>
          <p:nvPr/>
        </p:nvSpPr>
        <p:spPr>
          <a:xfrm>
            <a:off x="252820" y="170266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OHS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info of injuries at work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</a:p>
        </p:txBody>
      </p:sp>
      <p:sp>
        <p:nvSpPr>
          <p:cNvPr id="10" name="Pravokotnik 9">
            <a:hlinkClick r:id="rId4" action="ppaction://hlinkfile"/>
          </p:cNvPr>
          <p:cNvSpPr/>
          <p:nvPr/>
        </p:nvSpPr>
        <p:spPr>
          <a:xfrm>
            <a:off x="2152780" y="70169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ZPRLAW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PoljeZBesedilom 1"/>
          <p:cNvSpPr txBox="1"/>
          <p:nvPr/>
        </p:nvSpPr>
        <p:spPr>
          <a:xfrm>
            <a:off x="2152780" y="170266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ZPRLAW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ZPRLAW info for last 140 days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4066893" y="701698"/>
            <a:ext cx="1548000" cy="900000"/>
            <a:chOff x="7011487" y="536600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13" name="Pravokotnik 12"/>
            <p:cNvSpPr/>
            <p:nvPr/>
          </p:nvSpPr>
          <p:spPr>
            <a:xfrm>
              <a:off x="7011487" y="536600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15" name="Slika 14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251" y="697264"/>
              <a:ext cx="827308" cy="86303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7" name="PoljeZBesedilom 16"/>
          <p:cNvSpPr txBox="1"/>
          <p:nvPr/>
        </p:nvSpPr>
        <p:spPr>
          <a:xfrm>
            <a:off x="4073100" y="170266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ZMATERIAL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ZMATERIAL info for welding wire,</a:t>
            </a:r>
          </a:p>
          <a:p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Pravokotnik 18">
            <a:hlinkClick r:id="rId7" action="ppaction://hlinkfile"/>
          </p:cNvPr>
          <p:cNvSpPr/>
          <p:nvPr/>
        </p:nvSpPr>
        <p:spPr>
          <a:xfrm>
            <a:off x="5972249" y="70169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ZPRMA1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21" name="PoljeZBesedilom 20"/>
          <p:cNvSpPr txBox="1"/>
          <p:nvPr/>
        </p:nvSpPr>
        <p:spPr>
          <a:xfrm>
            <a:off x="5972249" y="170266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ZPRMA1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ZPRMA1 info for the last month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Pravokotnik 23"/>
          <p:cNvSpPr/>
          <p:nvPr/>
        </p:nvSpPr>
        <p:spPr>
          <a:xfrm>
            <a:off x="2174809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SPICA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worker hours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9" name="Skupina 38"/>
          <p:cNvGrpSpPr/>
          <p:nvPr/>
        </p:nvGrpSpPr>
        <p:grpSpPr>
          <a:xfrm>
            <a:off x="2152780" y="3802629"/>
            <a:ext cx="1548000" cy="900000"/>
            <a:chOff x="833585" y="3974041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20" name="Pravokotnik 19"/>
            <p:cNvSpPr/>
            <p:nvPr/>
          </p:nvSpPr>
          <p:spPr>
            <a:xfrm>
              <a:off x="833585" y="3974041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3" name="Slika 2">
              <a:hlinkClick r:id="rId8" action="ppaction://hlinkfile"/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8" t="13898" r="7390" b="30346"/>
            <a:stretch/>
          </p:blipFill>
          <p:spPr>
            <a:xfrm>
              <a:off x="981633" y="4347085"/>
              <a:ext cx="1262743" cy="50412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7" name="PoljeZBesedilom 26"/>
          <p:cNvSpPr txBox="1"/>
          <p:nvPr/>
        </p:nvSpPr>
        <p:spPr>
          <a:xfrm>
            <a:off x="4081406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SIS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SIS info for workers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Skupina 37"/>
          <p:cNvGrpSpPr/>
          <p:nvPr/>
        </p:nvGrpSpPr>
        <p:grpSpPr>
          <a:xfrm>
            <a:off x="260696" y="3804233"/>
            <a:ext cx="1548000" cy="898396"/>
            <a:chOff x="6456878" y="3991170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29" name="Pravokotnik 28"/>
            <p:cNvSpPr/>
            <p:nvPr/>
          </p:nvSpPr>
          <p:spPr>
            <a:xfrm>
              <a:off x="6456878" y="3991170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pic>
          <p:nvPicPr>
            <p:cNvPr id="14" name="Slika 13">
              <a:hlinkClick r:id="rId10" action="ppaction://hlinkfile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0200" y="4124269"/>
              <a:ext cx="949757" cy="94975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1" name="PoljeZBesedilom 30"/>
          <p:cNvSpPr txBox="1"/>
          <p:nvPr/>
        </p:nvSpPr>
        <p:spPr>
          <a:xfrm>
            <a:off x="252820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Zaposleni_kadrovska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info for employees</a:t>
            </a: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Pravokotnik 31">
            <a:hlinkClick r:id="rId12" action="ppaction://hlinkfile"/>
          </p:cNvPr>
          <p:cNvSpPr/>
          <p:nvPr/>
        </p:nvSpPr>
        <p:spPr>
          <a:xfrm>
            <a:off x="7864333" y="379691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VL10H</a:t>
            </a:r>
            <a:endParaRPr lang="sl-SI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5" name="PoljeZBesedilom 34"/>
          <p:cNvSpPr txBox="1"/>
          <p:nvPr/>
        </p:nvSpPr>
        <p:spPr>
          <a:xfrm>
            <a:off x="7863092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VL10H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our delays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Pravokotnik 35">
            <a:hlinkClick r:id="rId13" action="ppaction://hlinkfile"/>
          </p:cNvPr>
          <p:cNvSpPr/>
          <p:nvPr/>
        </p:nvSpPr>
        <p:spPr>
          <a:xfrm>
            <a:off x="5972249" y="3796918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SQ01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37" name="PoljeZBesedilom 36"/>
          <p:cNvSpPr txBox="1"/>
          <p:nvPr/>
        </p:nvSpPr>
        <p:spPr>
          <a:xfrm>
            <a:off x="5972249" y="4803591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SQ01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delays of our suppliers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4" name="Skupina 43"/>
          <p:cNvGrpSpPr/>
          <p:nvPr/>
        </p:nvGrpSpPr>
        <p:grpSpPr>
          <a:xfrm>
            <a:off x="7864333" y="701698"/>
            <a:ext cx="1548000" cy="900000"/>
            <a:chOff x="10256602" y="543322"/>
            <a:chExt cx="1558837" cy="1184365"/>
          </a:xfrm>
          <a:solidFill>
            <a:schemeClr val="bg2">
              <a:lumMod val="75000"/>
            </a:schemeClr>
          </a:solidFill>
        </p:grpSpPr>
        <p:sp>
          <p:nvSpPr>
            <p:cNvPr id="40" name="Pravokotnik 39"/>
            <p:cNvSpPr/>
            <p:nvPr/>
          </p:nvSpPr>
          <p:spPr>
            <a:xfrm>
              <a:off x="10256602" y="543322"/>
              <a:ext cx="1558837" cy="11843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pic>
          <p:nvPicPr>
            <p:cNvPr id="43" name="Slika 42">
              <a:hlinkClick r:id="rId14" action="ppaction://hlinkfile"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517" y="636673"/>
              <a:ext cx="971006" cy="97100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5" name="PoljeZBesedilom 44"/>
          <p:cNvSpPr txBox="1"/>
          <p:nvPr/>
        </p:nvSpPr>
        <p:spPr>
          <a:xfrm>
            <a:off x="7863092" y="1697653"/>
            <a:ext cx="1548000" cy="19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T-code: Energy</a:t>
            </a:r>
          </a:p>
          <a:p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Info: Shows energy consumption for the company</a:t>
            </a: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-------------------------------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Version: 1.01</a:t>
            </a:r>
          </a:p>
          <a:p>
            <a:pPr algn="ctr"/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Date: 30.1.2019</a:t>
            </a:r>
            <a:endParaRPr lang="sl-SI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Pravokotnik 49"/>
          <p:cNvSpPr/>
          <p:nvPr/>
        </p:nvSpPr>
        <p:spPr>
          <a:xfrm>
            <a:off x="9772170" y="1697653"/>
            <a:ext cx="2160000" cy="504492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sl-SI" dirty="0"/>
          </a:p>
        </p:txBody>
      </p:sp>
      <p:sp>
        <p:nvSpPr>
          <p:cNvPr id="51" name="PoljeZBesedilom 50"/>
          <p:cNvSpPr txBox="1"/>
          <p:nvPr/>
        </p:nvSpPr>
        <p:spPr>
          <a:xfrm>
            <a:off x="2377679" y="157594"/>
            <a:ext cx="744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CHOOSE THE FIELD YOU WANT THE POWER BI PRESENTATION FOR</a:t>
            </a:r>
            <a:endParaRPr lang="sl-SI" dirty="0">
              <a:latin typeface="Rockwell" panose="02060603020205020403" pitchFamily="18" charset="0"/>
            </a:endParaRPr>
          </a:p>
        </p:txBody>
      </p:sp>
      <p:sp>
        <p:nvSpPr>
          <p:cNvPr id="4" name="Pravokotnik 3">
            <a:hlinkClick r:id="rId16" action="ppaction://hlinkfile"/>
          </p:cNvPr>
          <p:cNvSpPr/>
          <p:nvPr/>
        </p:nvSpPr>
        <p:spPr>
          <a:xfrm>
            <a:off x="5184175" y="2942406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1" name="Pravokotnik 40">
            <a:hlinkClick r:id="rId17" action="ppaction://hlinkfile"/>
          </p:cNvPr>
          <p:cNvSpPr/>
          <p:nvPr/>
        </p:nvSpPr>
        <p:spPr>
          <a:xfrm>
            <a:off x="4134205" y="2942406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2" name="Pravokotnik 41">
            <a:hlinkClick r:id="rId18" action="ppaction://hlinkfile"/>
          </p:cNvPr>
          <p:cNvSpPr/>
          <p:nvPr/>
        </p:nvSpPr>
        <p:spPr>
          <a:xfrm>
            <a:off x="3276932" y="2942406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6" name="Pravokotnik 45">
            <a:hlinkClick r:id="rId19" action="ppaction://hlinkfile"/>
          </p:cNvPr>
          <p:cNvSpPr/>
          <p:nvPr/>
        </p:nvSpPr>
        <p:spPr>
          <a:xfrm>
            <a:off x="2226962" y="2942406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7" name="Pravokotnik 46">
            <a:hlinkClick r:id="rId20" action="ppaction://hlinkfile"/>
          </p:cNvPr>
          <p:cNvSpPr/>
          <p:nvPr/>
        </p:nvSpPr>
        <p:spPr>
          <a:xfrm>
            <a:off x="1343313" y="2942406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48" name="Pravokotnik 47">
            <a:hlinkClick r:id="rId21" action="ppaction://hlinkfile"/>
          </p:cNvPr>
          <p:cNvSpPr/>
          <p:nvPr/>
        </p:nvSpPr>
        <p:spPr>
          <a:xfrm>
            <a:off x="295237" y="2942406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49" name="Pravokotnik 48">
            <a:hlinkClick r:id="rId22" action="ppaction://hlinkfile"/>
          </p:cNvPr>
          <p:cNvSpPr/>
          <p:nvPr/>
        </p:nvSpPr>
        <p:spPr>
          <a:xfrm>
            <a:off x="1343313" y="6044431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2" name="Pravokotnik 51">
            <a:hlinkClick r:id="rId23" action="ppaction://hlinkfile"/>
          </p:cNvPr>
          <p:cNvSpPr/>
          <p:nvPr/>
        </p:nvSpPr>
        <p:spPr>
          <a:xfrm>
            <a:off x="295237" y="6044431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3" name="Pravokotnik 52">
            <a:hlinkClick r:id="rId24" action="ppaction://hlinkfile"/>
          </p:cNvPr>
          <p:cNvSpPr/>
          <p:nvPr/>
        </p:nvSpPr>
        <p:spPr>
          <a:xfrm>
            <a:off x="3276932" y="6044431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4" name="Pravokotnik 53">
            <a:hlinkClick r:id="rId25" action="ppaction://hlinkfile"/>
          </p:cNvPr>
          <p:cNvSpPr/>
          <p:nvPr/>
        </p:nvSpPr>
        <p:spPr>
          <a:xfrm>
            <a:off x="2217401" y="6044431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5" name="Pravokotnik 54"/>
          <p:cNvSpPr/>
          <p:nvPr/>
        </p:nvSpPr>
        <p:spPr>
          <a:xfrm>
            <a:off x="5186053" y="6044431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6" name="Pravokotnik 55"/>
          <p:cNvSpPr/>
          <p:nvPr/>
        </p:nvSpPr>
        <p:spPr>
          <a:xfrm>
            <a:off x="4128548" y="6044431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7" name="Pravokotnik 56">
            <a:hlinkClick r:id="rId26" action="ppaction://hlinkfile"/>
          </p:cNvPr>
          <p:cNvSpPr/>
          <p:nvPr/>
        </p:nvSpPr>
        <p:spPr>
          <a:xfrm>
            <a:off x="7085641" y="6044431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58" name="Pravokotnik 57">
            <a:hlinkClick r:id="rId27" action="ppaction://hlinkfile"/>
          </p:cNvPr>
          <p:cNvSpPr/>
          <p:nvPr/>
        </p:nvSpPr>
        <p:spPr>
          <a:xfrm>
            <a:off x="6032824" y="6044431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59" name="Pravokotnik 58">
            <a:hlinkClick r:id="rId28" action="ppaction://hlinkfile"/>
          </p:cNvPr>
          <p:cNvSpPr/>
          <p:nvPr/>
        </p:nvSpPr>
        <p:spPr>
          <a:xfrm>
            <a:off x="8965346" y="6044431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0" name="Pravokotnik 59">
            <a:hlinkClick r:id="rId29" action="ppaction://hlinkfile"/>
          </p:cNvPr>
          <p:cNvSpPr/>
          <p:nvPr/>
        </p:nvSpPr>
        <p:spPr>
          <a:xfrm>
            <a:off x="7912529" y="6044431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61" name="Pravokotnik 60">
            <a:hlinkClick r:id="rId30" action="ppaction://hlinkfile"/>
          </p:cNvPr>
          <p:cNvSpPr/>
          <p:nvPr/>
        </p:nvSpPr>
        <p:spPr>
          <a:xfrm>
            <a:off x="8965346" y="2942406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2" name="Pravokotnik 61">
            <a:hlinkClick r:id="rId31" action="ppaction://hlinkfile"/>
          </p:cNvPr>
          <p:cNvSpPr/>
          <p:nvPr/>
        </p:nvSpPr>
        <p:spPr>
          <a:xfrm>
            <a:off x="7915376" y="2942406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PDF</a:t>
            </a:r>
            <a:endParaRPr lang="sl-SI" sz="1000" dirty="0"/>
          </a:p>
        </p:txBody>
      </p:sp>
      <p:sp>
        <p:nvSpPr>
          <p:cNvPr id="63" name="Pravokotnik 62">
            <a:hlinkClick r:id="rId32" action="ppaction://hlinkfile"/>
          </p:cNvPr>
          <p:cNvSpPr/>
          <p:nvPr/>
        </p:nvSpPr>
        <p:spPr>
          <a:xfrm>
            <a:off x="7088132" y="2942406"/>
            <a:ext cx="396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4" name="Pravokotnik 63">
            <a:hlinkClick r:id="rId33" action="ppaction://hlinkfile"/>
          </p:cNvPr>
          <p:cNvSpPr/>
          <p:nvPr/>
        </p:nvSpPr>
        <p:spPr>
          <a:xfrm>
            <a:off x="6051005" y="2942406"/>
            <a:ext cx="972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000" dirty="0" smtClean="0"/>
              <a:t>GENERATE </a:t>
            </a:r>
            <a:r>
              <a:rPr lang="sl-SI" sz="1000" dirty="0" smtClean="0"/>
              <a:t>PDF</a:t>
            </a:r>
            <a:endParaRPr lang="sl-SI" sz="1000" dirty="0"/>
          </a:p>
        </p:txBody>
      </p:sp>
      <p:sp>
        <p:nvSpPr>
          <p:cNvPr id="67" name="Pravokotnik 66"/>
          <p:cNvSpPr/>
          <p:nvPr/>
        </p:nvSpPr>
        <p:spPr>
          <a:xfrm>
            <a:off x="4080165" y="3803431"/>
            <a:ext cx="1548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SIS</a:t>
            </a:r>
            <a:endParaRPr lang="sl-SI" sz="2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65" name="Pravokotnik 64"/>
          <p:cNvSpPr/>
          <p:nvPr/>
        </p:nvSpPr>
        <p:spPr>
          <a:xfrm>
            <a:off x="9756417" y="701698"/>
            <a:ext cx="2160000" cy="90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NOTES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Širokozaslonsko</PresentationFormat>
  <Paragraphs>155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Officeova tema</vt:lpstr>
      <vt:lpstr>PowerPointova predstavitev</vt:lpstr>
    </vt:vector>
  </TitlesOfParts>
  <Company>Palfinger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Leon Merčnik</dc:creator>
  <cp:lastModifiedBy>Leon Merčnik</cp:lastModifiedBy>
  <cp:revision>38</cp:revision>
  <dcterms:created xsi:type="dcterms:W3CDTF">2019-01-29T13:55:31Z</dcterms:created>
  <dcterms:modified xsi:type="dcterms:W3CDTF">2019-02-06T12:44:25Z</dcterms:modified>
</cp:coreProperties>
</file>