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7E4-58ED-3F45-8DF6-758CD5C2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45BDE-5916-5B4E-AE0F-8D260F3C0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D937A-D8BC-414A-AC0B-2F086F19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DCEE4-471B-3546-BACD-673BAEA2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0DD1A-F112-274F-B2AF-C981EB3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35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D4E5-10CA-1846-A0DC-CAE5A1B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13C54-B5B7-204E-8815-800B4A1F2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B0BB2-9824-AE48-ABDD-9C292987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941DA-985F-C74B-810C-C3179BEE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6FF3C-CADB-F448-9221-2EB7126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9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A121AB-B2D1-6741-BB2A-C9CADA31B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4D224-CFB9-8141-B02E-C682CFEA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E1A78-3B0B-9E43-A01E-758C5801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88214-327A-8E4A-9448-00AED15A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BCCA-979A-D749-956D-BB70E33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70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BF074-B42C-8B46-8CF8-A203E86D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532ED-F0AC-A74A-B30A-408D271AC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A10C8-1891-0845-83ED-365667FF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2480-6FB5-B240-A881-1F7A82E1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223C9-19FB-D345-81A6-8833626B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70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D34E8-703D-064D-A102-A2BC3BC4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84F63-A081-9E43-AE4F-55D01E750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679C0-863B-1C41-B389-7C9ED802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15F07-AFA9-A340-8BEC-781299D3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F0209-35B3-9442-A3EC-04AE9119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50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3ED09-7E17-2748-BA25-77C7EEF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B98E0B-A6CE-4244-A2ED-D9578C716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7174B-2856-2549-886D-8830449D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DE1FD-0809-7946-9137-932A6E89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9C571-EC5F-A743-BA4A-7620BC51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AA135B-3DD4-834A-8471-C7FE3C6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76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136C6-A402-1B48-A12E-960F9CA8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4A6B1-57FB-034C-A077-5F17633E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BD4A6-63E0-CE49-8599-9B5ECE65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655B5-39D4-8A49-AB5B-E69AC91D9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6D9F2-A5AB-7849-AC00-246EC611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E73447-B6A3-5345-9911-8C51EA99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43E3A-88FC-2A47-981B-BE8E3AD6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378CE9-CE52-C749-9F59-97A4DE0F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0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5729B-F3D3-CF46-A9A4-AEB37C81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27B59B-1851-6341-AFFA-FEAC9A64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C9199-5534-3344-96F1-DD2483E6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F9CD95-1270-E341-82B9-2A6D0C92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1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4715D5-3B9D-194D-AB7F-2E4CA714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A0106F-781E-3C4C-B4A9-EF5B51FF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B7B636-E25E-9947-8EE3-DF1551B0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18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BB834-4683-9242-89CE-29613694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89ED1-9FB3-9E4C-ACBD-A57EBFF5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EAF7AF-ECBD-264A-A9FA-B3473B53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3A7A2C-4996-8F46-AA07-A5ED0CEA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4AB5E-106B-B94E-973F-47941339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41A5DE-B685-BC4E-AD9A-AB5BD96E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872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697F5-4BB0-7A42-B68F-43266F50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0BE9A8-9394-0A43-8A37-F0709B377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469F11-A00E-AA41-B15D-E5295F0C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B13F0-F322-4F4D-BDF3-37E06CAA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65C9A8-85EF-9E48-A445-F26FC594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24154-764D-184E-BF51-C2B23F80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81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C6C82-D5A2-6D47-981C-46227532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318A5-4877-3841-8D0B-B13E2090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4C0C6-A84C-244D-A412-A9144559A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FA25-E29F-CB4B-A82D-1C4BACCB5333}" type="datetimeFigureOut">
              <a:rPr kumimoji="1" lang="zh-CN" altLang="en-US" smtClean="0"/>
              <a:t>2021/9/27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9B6E6E-FC44-2240-9ACE-6A624084F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4D529-8EE1-CD44-9F13-DA3DF996B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5E71-C6B2-E44C-8D60-B1584ECE89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6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55605-DE93-1C47-A51B-C644C899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2875"/>
            <a:ext cx="9144000" cy="2387600"/>
          </a:xfrm>
        </p:spPr>
        <p:txBody>
          <a:bodyPr/>
          <a:lstStyle/>
          <a:p>
            <a:r>
              <a:rPr kumimoji="1" lang="zh-CN" altLang="en-US" b="1" dirty="0"/>
              <a:t>九月工作汇报和计划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A896B-58C2-224E-9F2F-2F65173C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572" y="4558968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汇报人： 赵懿</a:t>
            </a:r>
            <a:endParaRPr kumimoji="1" lang="en-US" altLang="zh-CN" dirty="0"/>
          </a:p>
          <a:p>
            <a:r>
              <a:rPr kumimoji="1" lang="en-US" altLang="zh-CN" dirty="0"/>
              <a:t>2021.9.30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E56E7E-23DC-2B44-B5A6-9DC901B0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946" y="53828"/>
            <a:ext cx="1926457" cy="3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8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BA3C-1B59-A54A-AC24-F4EE1B6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8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BA3C-1B59-A54A-AC24-F4EE1B6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1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BA3C-1B59-A54A-AC24-F4EE1B6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BA3C-1B59-A54A-AC24-F4EE1B6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4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掺镱</a:t>
            </a:r>
            <a:r>
              <a:rPr kumimoji="1" lang="en-US" altLang="zh-CN" dirty="0"/>
              <a:t>/</a:t>
            </a:r>
            <a:r>
              <a:rPr kumimoji="1" lang="zh-CN" altLang="en-US" dirty="0"/>
              <a:t>锗光纤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7D3D72-EAE8-F941-A6BC-FE591F432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690688"/>
            <a:ext cx="7777163" cy="4952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4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掺铒光纤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860A8C-13F8-8C44-B686-BD956740D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136" y="1825625"/>
            <a:ext cx="7879727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光纤盘操作记录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85D994-775E-B342-B632-DEB3CD7D6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959" y="1825625"/>
            <a:ext cx="9560082" cy="43513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BA3C-1B59-A54A-AC24-F4EE1B6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15D03-EBD8-4548-A2D2-49C4E1E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BA3C-1B59-A54A-AC24-F4EE1B6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D48441-5A20-024D-8785-8599AEC0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31" y="46148"/>
            <a:ext cx="1912869" cy="37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</Words>
  <Application>Microsoft Macintosh PowerPoint</Application>
  <PresentationFormat>宽屏</PresentationFormat>
  <Paragraphs>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九月工作汇报和计划</vt:lpstr>
      <vt:lpstr>PowerPoint 演示文稿</vt:lpstr>
      <vt:lpstr>PowerPoint 演示文稿</vt:lpstr>
      <vt:lpstr>PowerPoint 演示文稿</vt:lpstr>
      <vt:lpstr>掺镱/锗光纤</vt:lpstr>
      <vt:lpstr>掺铒光纤</vt:lpstr>
      <vt:lpstr>光纤盘操作记录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九月工作汇报和计划</dc:title>
  <dc:creator>Yi Zhao</dc:creator>
  <cp:lastModifiedBy>Yi Zhao</cp:lastModifiedBy>
  <cp:revision>1</cp:revision>
  <dcterms:created xsi:type="dcterms:W3CDTF">2021-09-27T01:36:50Z</dcterms:created>
  <dcterms:modified xsi:type="dcterms:W3CDTF">2021-09-27T03:45:58Z</dcterms:modified>
</cp:coreProperties>
</file>