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5A591-AA9D-7D65-C94C-F1BA441CB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50C5F8-1550-12BD-2840-60714893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9AB6D8-C1C1-0961-F57F-767EB3A9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821-EE8E-4E12-BFDF-6D759987C6D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2FD496-D988-120D-114B-C51EA713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582F5-B51E-72C4-AA36-0DD72400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BC0-0F28-4023-8B73-5F43899F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9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7C342-52B7-E2D1-6310-6208A8D4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0C0BC5-CEC6-F234-09A4-5FC5D4F2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BDD3AA-DF4C-3F59-FD1D-ADDA9934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821-EE8E-4E12-BFDF-6D759987C6D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1514D-A214-40B4-E0D5-7F197B7C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275508-7269-C116-4166-EC568154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BC0-0F28-4023-8B73-5F43899F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5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A29C99-6A3D-8D08-E497-526C2054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A5D008-F7FA-5C53-03F9-4A04FEFE6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A57242-8AAD-E459-C71C-0066C165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821-EE8E-4E12-BFDF-6D759987C6D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104C0C-279C-4063-ED25-C46C8A24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7033FA-D734-D32D-FDDB-702EB01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BC0-0F28-4023-8B73-5F43899F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90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CA240-B594-5266-FD26-1B5B240F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6536B-16CC-8272-8FC6-D44608F6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0A43C8-347F-1864-F892-F6FF0832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821-EE8E-4E12-BFDF-6D759987C6D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943B3-0C29-451E-3AEF-7CDFF438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0D24A4-7374-D376-E56D-C1E949F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BC0-0F28-4023-8B73-5F43899F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8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6BD0A-101E-7EAA-6473-B87EBE0B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A1135-2D74-A162-DBA6-CDF324C03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1E3D5-FB3D-24AE-6139-038BA411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821-EE8E-4E12-BFDF-6D759987C6D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8507B2-BF75-88AC-75EA-EAD2791A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8AD199-D589-83BC-9114-F67B2D48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BC0-0F28-4023-8B73-5F43899F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7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C6A87-1FD6-0A27-702E-15AC248D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654032-9F51-F3BA-FB60-BBDB1A349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57FF0F-A993-9EF4-43AF-5E7143C2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262EF6-0C1C-54D8-0CE8-9D41AE1F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821-EE8E-4E12-BFDF-6D759987C6D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562ABB-5BAB-A8F2-4169-CD59A4DF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17D726-BE58-F97D-A33F-1E1DFC46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BC0-0F28-4023-8B73-5F43899F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42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EF0C4-F16F-04E3-6A15-A67579EB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4AA082-846A-B7AE-6DA0-90E9EA933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3F6585-D56D-0DAB-404F-72E47E204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A8F30D-1CCF-B560-2258-518319E87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EBCE9A-B119-7F89-0A78-5CA325557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007558-B189-9636-88AC-C2A4112D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821-EE8E-4E12-BFDF-6D759987C6D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06F4D6-7ED0-3CF3-5F42-A5C3493A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75974C-6EA4-B86C-AC18-4145E196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BC0-0F28-4023-8B73-5F43899F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97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FA042-16C9-08AA-5761-E5654571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5E3A27-339C-A68E-4E63-1D43DE64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821-EE8E-4E12-BFDF-6D759987C6D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C1F09D-3E2E-E76F-BBAE-F3459393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40BD4D-B54D-91F6-3BE7-086EFEDD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BC0-0F28-4023-8B73-5F43899F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69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0E42EF-EC73-F64F-251C-F6BD88C6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821-EE8E-4E12-BFDF-6D759987C6D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975478-CC15-A61F-F8DC-CCCA4052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D422FA-4459-E33D-30F5-4EF6C03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BC0-0F28-4023-8B73-5F43899F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5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042A7-C97B-977D-3131-811A91A3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2169E8-56D6-2699-6BA7-30D9447E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2CA3A6-3800-952A-9639-432B7C0A6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2EBA7-5DEF-D637-2746-E5EAA110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821-EE8E-4E12-BFDF-6D759987C6D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A9BAB0-8617-1551-4211-4028472F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32FEAB-9AA9-26E6-07B8-4437BDB1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BC0-0F28-4023-8B73-5F43899F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3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25F95-F826-0082-8BE6-0618EE75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314481-5BFF-1D96-81EB-C3296ADC6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83B1E0-004D-36F3-C552-2D66BAA0B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501F3B-2ECD-8B3F-D56F-CE7B41D3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821-EE8E-4E12-BFDF-6D759987C6D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05F4D7-2058-8F80-F649-A3B8A3CF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BA1819-54BA-419C-1386-0C66D113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BC0-0F28-4023-8B73-5F43899F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97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4C6E1-7797-36DC-B76C-D113479C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5AA510-652C-25BD-F76C-F3E86E79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FDBF87-E9AA-CAC4-AD06-9FD939500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D821-EE8E-4E12-BFDF-6D759987C6D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B804C8-E2CF-A8DE-E92C-6CBF6911B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2BD0C-5134-FDE2-A607-1BA1BBA24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BBC0-0F28-4023-8B73-5F43899F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6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EDC55-08CB-9D88-CFA3-F59DBBA1F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Документооборот в строительной организации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AE2950-5C97-781C-79AA-0ACEDC89D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ИКБО-04-22</a:t>
            </a:r>
          </a:p>
          <a:p>
            <a:r>
              <a:rPr lang="ru-RU" dirty="0"/>
              <a:t>Арефьев Александр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46326-8BDD-613F-AD71-94EA306E044C}"/>
              </a:ext>
            </a:extLst>
          </p:cNvPr>
          <p:cNvSpPr txBox="1"/>
          <p:nvPr/>
        </p:nvSpPr>
        <p:spPr>
          <a:xfrm>
            <a:off x="266330" y="363984"/>
            <a:ext cx="175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ПРИЛОЖЕНИЕ 1</a:t>
            </a:r>
          </a:p>
        </p:txBody>
      </p:sp>
    </p:spTree>
    <p:extLst>
      <p:ext uri="{BB962C8B-B14F-4D97-AF65-F5344CB8AC3E}">
        <p14:creationId xmlns:p14="http://schemas.microsoft.com/office/powerpoint/2010/main" val="400502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EC7FB-273C-D141-1584-77F4744A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взаимодействий актеров и вариантов использования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C349356-7713-541D-7601-0F4FF214D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359238"/>
              </p:ext>
            </p:extLst>
          </p:nvPr>
        </p:nvGraphicFramePr>
        <p:xfrm>
          <a:off x="838200" y="1825625"/>
          <a:ext cx="10515597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3990">
                  <a:extLst>
                    <a:ext uri="{9D8B030D-6E8A-4147-A177-3AD203B41FA5}">
                      <a16:colId xmlns:a16="http://schemas.microsoft.com/office/drawing/2014/main" val="143277215"/>
                    </a:ext>
                  </a:extLst>
                </a:gridCol>
                <a:gridCol w="1473693">
                  <a:extLst>
                    <a:ext uri="{9D8B030D-6E8A-4147-A177-3AD203B41FA5}">
                      <a16:colId xmlns:a16="http://schemas.microsoft.com/office/drawing/2014/main" val="898585791"/>
                    </a:ext>
                  </a:extLst>
                </a:gridCol>
                <a:gridCol w="6337914">
                  <a:extLst>
                    <a:ext uri="{9D8B030D-6E8A-4147-A177-3AD203B41FA5}">
                      <a16:colId xmlns:a16="http://schemas.microsoft.com/office/drawing/2014/main" val="314846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Актер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ВИ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связи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Вариант использования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5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Пользователи системы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Зависимость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Пользователь загружает файл, и система автоматически классифицирует его.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Инженеры и руководство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Инженеры и руководство используют систему для обмена и согласования служебных записок, что позволяет эффективно коммуницировать и координировать их действия.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управления документами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Включение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самостоятельно инициирует процесс контроля документов, например, для верификации их корректности, соблюдения форматов и стандартов или для удостоверения их подлинности.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1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Пользователи и инструменты управления документами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Ассоциация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Использование инструментов для сравнения версий документов, поиска и других задач.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91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59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8175D-F177-C2FB-99E3-A4E103F1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956"/>
            <a:ext cx="10515600" cy="132025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1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03B80CAD-A369-4A99-42CF-3D08CF848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210" y="1080315"/>
            <a:ext cx="9007580" cy="5067704"/>
          </a:xfrm>
        </p:spPr>
      </p:pic>
    </p:spTree>
    <p:extLst>
      <p:ext uri="{BB962C8B-B14F-4D97-AF65-F5344CB8AC3E}">
        <p14:creationId xmlns:p14="http://schemas.microsoft.com/office/powerpoint/2010/main" val="178700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6344B-6072-9F28-9700-3AFDFE2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2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0D310D-C8C5-6AC1-91E4-5C4DCC1F1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254" y="1323734"/>
            <a:ext cx="7455491" cy="5169141"/>
          </a:xfrm>
        </p:spPr>
      </p:pic>
    </p:spTree>
    <p:extLst>
      <p:ext uri="{BB962C8B-B14F-4D97-AF65-F5344CB8AC3E}">
        <p14:creationId xmlns:p14="http://schemas.microsoft.com/office/powerpoint/2010/main" val="51359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4BB1C-538B-941E-B14A-8321CF88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3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0A87D3-62FB-5A1B-9E4F-B391BF40A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342" y="1419066"/>
            <a:ext cx="9312675" cy="4636439"/>
          </a:xfrm>
        </p:spPr>
      </p:pic>
    </p:spTree>
    <p:extLst>
      <p:ext uri="{BB962C8B-B14F-4D97-AF65-F5344CB8AC3E}">
        <p14:creationId xmlns:p14="http://schemas.microsoft.com/office/powerpoint/2010/main" val="217907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128F2-30E6-048A-B410-3CB49B98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4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3588BDB-F390-0356-FE71-56A60FB2A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456" y="1439721"/>
            <a:ext cx="9442142" cy="4944113"/>
          </a:xfrm>
        </p:spPr>
      </p:pic>
    </p:spTree>
    <p:extLst>
      <p:ext uri="{BB962C8B-B14F-4D97-AF65-F5344CB8AC3E}">
        <p14:creationId xmlns:p14="http://schemas.microsoft.com/office/powerpoint/2010/main" val="1646153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Документооборот в строительной организации</vt:lpstr>
      <vt:lpstr>Описание взаимодействий актеров и вариантов использования</vt:lpstr>
      <vt:lpstr>Диаграмма 1</vt:lpstr>
      <vt:lpstr>Диаграмма 2</vt:lpstr>
      <vt:lpstr>Диаграмма 3</vt:lpstr>
      <vt:lpstr>Диаграмма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Документооборот в строительной организации</dc:title>
  <dc:creator>Арефьев Александр Михайлович</dc:creator>
  <cp:lastModifiedBy>Арефьев Александр Михайлович</cp:lastModifiedBy>
  <cp:revision>1</cp:revision>
  <dcterms:created xsi:type="dcterms:W3CDTF">2024-02-27T12:50:49Z</dcterms:created>
  <dcterms:modified xsi:type="dcterms:W3CDTF">2024-02-27T12:51:01Z</dcterms:modified>
</cp:coreProperties>
</file>