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8" r:id="rId11"/>
  </p:sldIdLst>
  <p:sldSz cx="12192000" cy="6858000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20:13:08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876 540 24575,'-9'9'0,"5"-4"0,-1 0 0,1-1 0,-1 0 0,0 0 0,0 0 0,0 0 0,-1-1 0,1 0 0,-12 4 0,-159 46 0,97-32 0,54-12 0,-46 21 0,4 0 0,36-19 0,0 2 0,1 1 0,1 1 0,0 1 0,1 2 0,0 1 0,-38 35 0,38-22 0,19-22 0,0 0 0,0 0 0,-1-1 0,-11 8 0,18-16 0,1 1 0,0-1 0,0 1 0,0-1 0,0 1 0,1 0 0,-1 0 0,0 0 0,1 0 0,-1 0 0,1 0 0,0 0 0,0 0 0,0 1 0,0-1 0,0 0 0,0 1 0,1-1 0,-1 1 0,1-1 0,-1 1 0,1-1 0,0 1 0,0-1 0,0 1 0,1-1 0,-1 1 0,0-1 0,1 1 0,0-1 0,-1 1 0,1-1 0,0 0 0,0 1 0,3 2 0,0 2 0,0-1 0,1 0 0,0 0 0,0-1 0,0 1 0,1-1 0,0 0 0,0-1 0,0 1 0,14 6 0,19 8 0,1-2 0,1-1 0,0-3 0,55 11 0,49 10 0,-123-28 0,0 2 0,-1 1 0,0 0 0,30 19 0,-33-16 0,11 7 0,0-1 0,35 14 0,-14-10 0,-11-4 0,0-2 0,2-2 0,61 14 0,-45-15 0,-1 3 0,107 44 0,7 3 0,-145-55 0,0-2 0,1-1 0,0-1 0,52 1 0,410-10 0,-442 3 0,1-1 0,75-17 0,88-32 0,-191 46 0,18-6 0,-1-2 0,67-36 0,-61 28 0,47-16 0,10 7 0,19-6 0,-96 26 0,1-1 0,-2-1 0,0-1 0,35-30 0,26-17 0,-60 49 0,48-19 0,-46 21 0,-1 0 0,33-20 0,-50 26 0,0 0 0,0-1 0,-1 1 0,1-1 0,-1 0 0,0-1 0,-1 1 0,1-1 0,-1 0 0,0 0 0,0 0 0,-1-1 0,3-7 0,-1-3 0,0 1 0,-2-1 0,0 1 0,-1-1 0,0-20 0,-6-88 0,1 55 0,2-79 0,-2-56 0,3 199 0,-1 1 0,1 0 0,-1 0 0,-1 0 0,1 0 0,-1 0 0,0 0 0,0 0 0,0 1 0,-1-1 0,1 1 0,-1-1 0,0 1 0,-1 0 0,1 0 0,-1 0 0,1 1 0,-1-1 0,0 1 0,-7-4 0,2 2 0,0 0 0,0 1 0,0 0 0,-1 1 0,0 0 0,1 1 0,-1 0 0,0 0 0,-19 0 0,4 0 0,0-1 0,1-1 0,-42-13 0,-72-32 0,73 25 0,8 2 0,-1 3 0,0 2 0,-1 3 0,-78-9 0,86 17 0,-62-15 0,69 11 0,0 2 0,-64-4 0,-346 12 0,194 2 0,239-1 0,-1 2 0,1 0 0,0 2 0,0 0 0,-25 11 0,-18 3 0,27-8 0,1 2 0,-63 32 0,-62 47 0,18 7 0,0-1 0,90-68 0,31-19 0,-38 27 0,27-16 0,-1-1 0,-1-1 0,-43 16 0,-51 30 0,62-30-1365,41-24-5461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20:41:54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144 283 24575,'3'45'0,"3"-1"0,1 1 0,2-1 0,23 65 0,-11-37 0,-1 9 0,-13-46 0,2 0 0,18 45 0,54 131 0,-75-193 0,0 0 0,-1 1 0,-1-1 0,2 26 0,-3-20 0,12 44 0,-14-65 0,43 119 0,-38-109 0,1 1 0,1-2 0,0 1 0,0-1 0,2 0 0,16 17 0,13 9 0,51 46 0,-77-74 0,0 0 0,0-2 0,1 1 0,1-2 0,26 11 0,17 2 0,257 83 0,-307-100 0,12 3 0,2 0 0,-1-2 0,0 0 0,37 1 0,-54-4 0,0-1 0,0 0 0,0-1 0,0 1 0,0-1 0,0 0 0,0 0 0,0 0 0,-1 0 0,1 0 0,0-1 0,-1 0 0,1 0 0,-1 0 0,1 0 0,-1-1 0,0 1 0,0-1 0,0 0 0,0 1 0,-1-1 0,1-1 0,-1 1 0,1 0 0,-1-1 0,0 1 0,-1-1 0,1 0 0,-1 1 0,1-1 0,0-7 0,3-21 0,-2-1 0,-1 1 0,-2-1 0,-1 0 0,-7-40 0,-37-150 0,32 170 0,3 18 0,-1 2 0,-25-52 0,-3-8 0,0-35 0,-64-127 0,95 235 0,-1 1 0,-14-21 0,13 23 0,1 0 0,0 0 0,-5-19 0,0 2 0,0 1 0,-2 1 0,-26-39 0,-5-10 0,41 72 0,-1-1 0,0 2 0,0-1 0,-1 1 0,0 0 0,0 0 0,-1 1 0,0 1 0,0-1 0,-12-5 0,4 2 0,1-2 0,-16-13 0,24 17 0,0 1 0,0 0 0,0 0 0,-1 1 0,0 0 0,-1 0 0,1 1 0,-1 1 0,0 0 0,0 0 0,-1 1 0,-14-4 0,-15 2 0,0 1 0,0 1 0,-77 7 0,107-3 0,1 1 0,-1 0 0,1 1 0,0 0 0,0 0 0,0 1 0,0 1 0,0-1 0,1 1 0,0 1 0,-12 9 0,-7 9 0,-42 50 0,29-30 0,31-36-80,1 1 0,1 0-1,-1 0 1,2 0 0,-1 1-1,1 0 1,1 1 0,-1-1-1,2 1 1,0 0 0,0 0 0,1 0-1,0 1 1,1-1 0,0 1-1,0 13 1,1 10-6746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3T20:13:21.7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1385 286,'-4'2,"1"1,0-1,-1 1,0-1,1-1,-1 1,0 0,0-1,0 0,0 0,-8 1,-49 3,43-5,-531 3,283-5,217 0,22 1,-41 3,60-1,0 0,0 1,0 0,0 0,0 1,0 0,1 0,-1 1,-8 5,1 1,1 0,0 0,1 2,0 0,1 0,0 1,0 0,2 1,0 1,0 0,2 0,-12 27,10-12,1 0,2 0,1 1,-2 40,5 125,3-148,1-37,0 0,0 0,1 0,0 0,1-1,0 1,1-1,0 0,0 0,1 0,1 0,-1-1,2 0,-1 0,1 0,1-1,-1 0,1-1,17 13,-3-3,1 0,29 28,-45-38,-1 0,1 1,-1 0,-1 1,1-1,-1 1,6 16,0-2,1-1,1 0,0-1,2-1,0 0,2-1,32 29,-41-40,1-1,1 0,-1-1,1 0,0-1,0 0,1 0,0-1,20 5,7-1,61 5,-18-3,-37-1,47 17,-49-13,55 9,-8-8,149 4,-190-16,-1 2,0 1,62 17,136 49,-207-60,1-2,0-2,75 5,122-13,-101-2,366 3,-489-1,1-1,0 0,-1-1,0 0,0-1,0 0,0-1,17-9,44-16,287-81,-82 33,-210 54,81-25,-51 14,-56 19,-37 13,1 0,0 0,-1 0,1-1,-1 0,0 0,0-1,-1 1,1-1,-1 0,0 0,4-7,5-11,18-39,-27 53,11-28,-3 0,0-1,-3-1,-1 1,-2-1,2-41,18-79,-16 110,-1-1,1-61,-9 89,0-2,-2-1,-2-25,2 42,-1 1,1 0,-1-1,-1 1,1 0,-1 0,-1 0,1 0,-1 1,0-1,-6-5,-5-4,0 1,-1 1,-1 0,0 1,-1 1,-31-16,-125-47,144 63,-214-68,132 46,40 14,-76-10,74 17,-72-23,118 28,-2 1,1 2,-47-4,-89 8,129 1,11 2,1 1,-1 1,1 1,0 1,1 1,-39 17,9-4,-50 12,-23 10,108-35,0 2,1 0,0 1,1 0,-16 14,6-2,-1-1,-50 28,64-42,0-1,-1 0,0-1,0-1,0 0,-1-1,0 0,-28 1,-18 0,-89 18,93-12,-111 6,-136-18,267 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3T20:13:47.1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3T20:13:47.1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3T20:18:29.0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121 622,'1'14,"0"-1,1 1,0-1,1 0,1 0,6 15,38 76,-30-68,35 70,37 82,80 179,-160-352,0-1,1 0,1 0,0-1,1 0,0-1,27 18,-21-16,-1 2,0 0,22 25,-12-5,2-2,1-1,2-2,65 50,-94-79,18 15,1-1,1-1,0-2,1 0,47 17,356 94,-308-98,-78-18,0 1,45 17,-54-13,0-2,1-1,0-1,1-2,0-2,46 2,388-8,-172-1,-276 1,-1 0,1-2,-1 0,33-10,74-34,-81 28,68-18,154-47,-140 41,-71 21,-2-1,56-34,-91 47,67-32,52-31,-124 61,0-1,-1-1,0 0,-2-1,1 0,-2-1,17-30,-6 12,-7 12,-1-1,-1 0,0-1,-2 0,-1-1,-1 0,-1-1,-1 0,-2 0,0-1,1-41,-8-344,1 390,-1 0,-1 0,-1 1,0-1,-14-35,3 18,-2 1,-23-39,24 51,-25-30,-2-2,32 43,-1-1,0 2,-1 0,-1 0,0 1,-1 1,0 0,-1 1,0 1,0 1,-1 0,-1 1,1 1,-1 0,0 1,-26-4,-247-64,98 44,155 25,-286-42,168 31,102 13,-70-14,9-7,0 5,-211-7,-1561 28,1870-2,1 0,0 2,-1-1,1 2,0 0,0 1,-19 7,27-7,1-1,0 1,0 1,1-1,-1 1,1 0,0 1,1-1,-1 1,1 0,0 1,0-1,1 1,0 0,0 0,-5 13,-54 148,34-94,16-41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20:34:49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128 256 24575,'-2'36'0,"-10"54"0,0 7 0,8 357 0,6-252 0,-2-190 0,1-1 0,1 0 0,0 0 0,0-1 0,1 1 0,1 0 0,0-1 0,8 16 0,5 6 0,27 36 0,-1-14 0,1-1 0,88 79 0,-70-73 0,-51-47 0,1 0 0,0-1 0,1-1 0,1 0 0,-1 0 0,1-2 0,1 0 0,0 0 0,0-1 0,0-1 0,32 8 0,-13-7 0,239 64 0,-89-13 0,-149-50 0,1-1 0,0-1 0,49 0 0,14-5 0,124 6 0,-186-4 0,21 0 0,98 20 0,-78-4 0,-15-3 0,0-2 0,1-3 0,122 6 0,544-21 0,-718 3 0,1 1 0,0-2 0,-1 1 0,0-2 0,1 0 0,13-5 0,2-4 0,34-18 0,-42 19 0,18-9 0,109-61 0,-126 67 0,0-1 0,-1-1 0,-1 0 0,28-32 0,-26 24 0,-5 8 0,-1-2 0,-1 0 0,-1 0 0,0-1 0,-1 0 0,10-25 0,-14 26 0,-1 0 0,-1 0 0,-1-1 0,0 0 0,-1 0 0,3-39 0,-5 17 0,10-46 0,-1 8 0,0-5 0,6-94 0,-13 130 0,2-1 0,13-48 0,-9 52 0,-2 0 0,3-76 0,-10 76 0,0 4 0,-8-72 0,5 100 0,0 1 0,-1 0 0,0 0 0,-1 0 0,0 0 0,-1 1 0,-1-1 0,0 1 0,0 1 0,-9-13 0,2 7 0,-1-1 0,0 2 0,-1 0 0,-1 1 0,0 0 0,-1 1 0,0 1 0,-1 1 0,-1 0 0,0 2 0,0 0 0,0 1 0,-1 1 0,0 0 0,-1 2 0,0 0 0,-41-3 0,-437 15 0,-357 18 0,783-22 0,0 4 0,-74 16 0,18-2 0,-171 10 0,11-1 0,-67-5 0,-2-24 0,342-1 0,-8 1 20,-1 0 0,1 2 0,0 0 0,0 2 0,-35 11 0,12 1-763,-72 38 1,72-30-6084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20:34:58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428 905 24575,'0'0'0,"0"-1"0,0 0 0,0 1 0,1-1 0,-1 1 0,0-1 0,1 0 0,-1 1 0,0-1 0,1 1 0,-1-1 0,1 1 0,-1-1 0,1 1 0,-1-1 0,1 1 0,0 0 0,-1-1 0,1 1 0,-1 0 0,1-1 0,0 1 0,-1 0 0,1 0 0,0 0 0,-1 0 0,2-1 0,23-3 0,-19 4 0,150-12 0,169 10 0,-178 4 0,2349-2 0,-2280 15 0,-10-1 0,2-15 0,87 2 0,-71 27 0,-14 0 0,189-26 0,-198-5 0,-192 3 0,-1 0 0,0-1 0,0 0 0,0-1 0,0 0 0,0 0 0,-1-1 0,1 0 0,-1 0 0,1-1 0,-1 0 0,0 0 0,0-1 0,-1 1 0,1-2 0,-1 1 0,0-1 0,-1 0 0,1 0 0,4-7 0,2-1 0,-1 0 0,0 0 0,-1-1 0,0 0 0,-1-1 0,-1 0 0,-1 0 0,0 0 0,-1-1 0,-1-1 0,0 1 0,-1-1 0,-1 1 0,1-25 0,-5-205 0,-2 91 0,3 150 0,0-2 0,0-1 0,0 0 0,-1 1 0,0-1 0,-3-11 0,3 17 0,0 0 0,-1 1 0,1-1 0,0 1 0,-1-1 0,1 1 0,-1-1 0,0 1 0,0 0 0,0 0 0,0 0 0,0 0 0,0 0 0,-1 1 0,1-1 0,-1 1 0,1-1 0,-1 1 0,1 0 0,-1 0 0,-3-1 0,-25-5 0,1 1 0,-47-3 0,-23-4 0,-70-14 0,-2 7 0,-253 2 0,-926 21 0,852-3 0,436 4 0,0 2 0,-102 25 0,-32 3 0,23-25 0,120-9 0,-1 2 0,-68 13 0,11 9 0,-140 26 0,176-39 0,-107 3 0,28-15 0,49-1 0,-162 18 0,243-12 0,-331 60 0,284-40 0,51-16 0,-1-1 0,-1-1 0,-31 6 0,42-11 0,1 0 0,-1 1 0,0 1 0,1 0 0,-1 0 0,1 1 0,0 1 0,0 0 0,1 0 0,-1 1 0,1 1 0,1 0 0,-1 0 0,-16 17 0,10-9 0,1-1 0,1 1 0,-18 23 0,27-31 0,1-1 0,0 1 0,1 1 0,-1-1 0,1 0 0,1 1 0,-1 0 0,1-1 0,-1 15 0,2-17 0,1 0 0,-1 0 0,1 0 0,0 1 0,1-1 0,0 0 0,-1 0 0,1 0 0,1 0 0,-1 0 0,1 0 0,0 0 0,0 0 0,0-1 0,1 1 0,0-1 0,3 5 0,1-2 0,0 0 0,0-1 0,1 1 0,-1-2 0,1 1 0,1-1 0,-1 0 0,13 5 0,251 112-1365,-237-105-5461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20:35:13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402 90 24575,'-11'6'0,"0"-1"0,0 2 0,1-1 0,0 2 0,0-1 0,1 1 0,-16 17 0,6-7 0,-19 22 0,1 2 0,3 1 0,1 2 0,2 0 0,2 3 0,-26 58 0,49-93 0,1 1 0,1 0 0,0 0 0,1 0 0,1 0 0,0 0 0,0 21 0,7 102 0,-5-134 0,1 4 0,0 0 0,0 1 0,0-1 0,1 0 0,0 0 0,0 0 0,5 9 0,-4-12 0,-1-1 0,0 1 0,1-1 0,-1 0 0,1 0 0,0 0 0,0 0 0,0 0 0,0-1 0,1 1 0,-1-1 0,1 0 0,-1 0 0,7 2 0,133 55 0,180 60 0,541 107 0,-295-116 0,-535-104 0,186 29 0,1-9 0,268-4 0,2093-28 0,-1456 8 0,-878 1 0,262-6 0,-432-4 0,117-26 0,-14 1 0,12 11 0,-78 10 0,201-44 0,-190 21 0,112-29 0,-222 59 0,0 0 0,0-1 0,0-1 0,-1 0 0,0-1 0,20-13 0,-29 17 0,-1-1 0,0-1 0,0 1 0,0-1 0,-1 0 0,1 0 0,-1 0 0,0-1 0,-1 1 0,1-1 0,-1 0 0,0 0 0,-1 0 0,0 0 0,0-1 0,0 1 0,0 0 0,0-12 0,1-36 0,-6-81 0,-1 40 0,4 78 0,0-1 0,-2 1 0,0 0 0,-1 0 0,-1 0 0,0 0 0,-1 0 0,-1 1 0,-1 0 0,0 0 0,-1 0 0,-1 1 0,0 0 0,-13-14 0,1 1 0,-1 2 0,-2 0 0,0 2 0,-2 0 0,-1 2 0,0 1 0,-2 1 0,0 1 0,-42-19 0,-6 8 0,-83-20 0,39 13 0,-90-15 0,109 30 0,-15 0 0,-237-15 0,-206 31 0,326 8 0,-3484-2 0,3660-3 0,0-2 0,-95-22 0,115 19 0,-29-1 0,0 3 0,-1 3 0,-75 6 0,23-1 0,-1937-2-1365,2017 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3T20:41:44.5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31 498,'-1'1,"0"-1,0 1,0-1,0 1,0-1,0 1,0-1,0 1,0 0,0 0,0 0,0-1,1 1,-1 0,0 0,1 0,-1 0,1 0,-1 0,1 0,-1 1,1-1,0 0,-1 0,1 0,0 3,-6 37,5-36,-3 284,5-178,-1-77,2 0,1-1,2 1,1-1,1 0,2-1,23 57,-26-76,1 1,1-1,0 0,0 0,2-1,-1 0,1 0,1-2,0 1,1-1,0-1,0 0,1 0,0-2,1 1,-1-2,1 0,1 0,18 4,11 1,66 24,-91-27,1-1,1-1,-1-1,1 0,41 2,-53-7,1 0,0 0,0-1,-1 0,1 0,-1-1,1-1,-1 0,0 0,0-1,0 0,0 0,-1-1,1 0,7-7,12-14,41-52,-44 48,-14 17,-1-1,-1 0,0 0,-1-1,-1-1,0 1,-1-1,6-21,-5 7,-2 0,-1 0,1-54,-2 46,2 0,1 0,20-65,-13 57,11-83,-18 45,-8-141,1 214,0 0,-1 0,-1 1,1-1,-2 1,1 0,-1 0,-1 0,0 0,0 1,-1 0,-1 0,1 0,-1 1,-10-9,-4-2,-1 1,-1 1,0 1,-42-20,24 13,-78-29,104 47,-1 1,0 0,0 1,0 0,-1 1,1 1,0 1,-28 3,25 0,1 1,0 1,0 1,0 1,1 0,0 1,0 1,1 1,0 0,0 1,1 0,1 2,0 0,1 0,0 1,1 1,-12 18,16-22,-1-1,0 0,-1-1,0 0,-14 11,14-13,0 0,1 1,0 0,0 1,1 0,1 0,-8 12,-28 56,21-36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BA125E-FD9B-F014-7B89-B9B3D2419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40E0813-887D-7C84-FAB7-1877B66E9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C4F586-CD71-F6A7-3685-0BB103B04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28FC-FAD8-45BE-9741-CAA742DE1087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2E29E2-3FAB-10EF-DFC8-E3E1FFA4A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C25C44-40C3-8D65-81C1-D8499199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3F28-214A-4FF4-BF6E-52CE309C7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7555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42920A-9356-B38F-7DCB-293DA89A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49E27A-C782-BFD1-6786-6BB9D1E0F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98C36E-76F8-48A6-C5AE-DE4A6DD3C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28FC-FAD8-45BE-9741-CAA742DE1087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72812E-7B8C-A1B8-4947-6841BA56A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733664-96DB-3EE8-B5EF-AA060047A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3F28-214A-4FF4-BF6E-52CE309C7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5208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D333C29-E02A-B70D-03B7-FD5DE2FB68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9B7274E-958B-A8B0-3F96-3333BB572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C5BCB3-79BE-8E2A-05B9-8ADFCE5A3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28FC-FAD8-45BE-9741-CAA742DE1087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722EC1-5039-087B-CF27-928365C49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98C8A5-680F-E2BB-A3BB-CB25727CE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3F28-214A-4FF4-BF6E-52CE309C7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68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0833FB-3F7A-474B-CDA2-53CDA3B6B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4868BA-7D52-7E4A-9C72-91292CDDB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63FCCC-BB19-D28A-4FA9-2116768EC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28FC-FAD8-45BE-9741-CAA742DE1087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A916AE-F753-7270-F935-206A30F9A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22AA80-9149-BF4B-45C5-4C9E7521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3F28-214A-4FF4-BF6E-52CE309C7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494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6CC307-DC19-58FC-FF51-D33E5F594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FBBF98-2C23-022E-32F1-501C03037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B93FB1-05E0-0F9C-F0FD-D00C7CEFA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28FC-FAD8-45BE-9741-CAA742DE1087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F5213D-9B5E-2EC6-6693-038B915BB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307B6E-6CE6-B798-476F-D56F8684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3F28-214A-4FF4-BF6E-52CE309C7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95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621EC6-7BB4-8CD5-FB6E-4A2C6ED4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192493-769B-2B62-628C-7DE2E2CD6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88DFDD2-A3A0-B14B-DD3F-BA997196B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13D3109-B2A2-0E9B-B24D-9330AE621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28FC-FAD8-45BE-9741-CAA742DE1087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34866C-1BC3-C5FA-2FB7-F256EE5D2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C3DA3B-4F58-9C65-E3CA-A3A2DEBF0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3F28-214A-4FF4-BF6E-52CE309C7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894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06483F-153A-BDD7-2E05-82BB3DF61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1F6451-6EE4-EFAD-BB53-3C9201EC9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6061076-0C01-9D59-41A1-721209A0D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5205C48-3CA2-3D32-7A49-8E6E2C82BA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14C139B-F42B-2970-3D9D-14F95AC907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6F96D3F-E7A9-0819-834F-462DD1D77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28FC-FAD8-45BE-9741-CAA742DE1087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C6AE367-14AD-AA87-5E56-341EF776F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756705D-8799-98B6-1550-1EF0DF2A4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3F28-214A-4FF4-BF6E-52CE309C7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2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139FAB-54AB-C9EF-D5A2-67F5EAC7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DA47DD9-BB8F-80BF-9FC8-F95A5159A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28FC-FAD8-45BE-9741-CAA742DE1087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3B1A115-1414-BD81-EC7B-6BA4C9FE9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4734CCF-E402-2AEB-6166-30FA1DB73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3F28-214A-4FF4-BF6E-52CE309C7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9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C2354CA-D8A4-A80C-9296-F64BD1B1A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28FC-FAD8-45BE-9741-CAA742DE1087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EC2478F-292B-A7AA-9757-41D8AC40E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523A53E-0EE7-1EBE-59C9-5D74A9053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3F28-214A-4FF4-BF6E-52CE309C7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3947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FB3CC0-349D-81B7-4A9A-765CCF45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1FE774-D80C-27EE-D296-D849801D9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38D60F-C593-5430-5F08-5E5D1E707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5E9BA0-421A-A548-7D76-EB5A8861B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28FC-FAD8-45BE-9741-CAA742DE1087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42CA9A-303C-B3FA-2B86-4E91DF950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DDA35DC-329B-98E7-9D96-6CDE654EB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3F28-214A-4FF4-BF6E-52CE309C7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287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3346FD-10AB-59D9-E625-BD1D31EB4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005A427-9679-5BEB-7C91-45A9B72CDA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FA046C6-97A5-12A0-23FD-EF0F8FD1D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4393DAA-9CD9-328F-BE06-AC0A7012C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28FC-FAD8-45BE-9741-CAA742DE1087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D7EB0DF-2F77-0B15-9CA6-83434145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82FA6E2-26E4-F202-84AC-71C668EDC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3F28-214A-4FF4-BF6E-52CE309C7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956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382632-0E4B-F344-358B-53851DF33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42B17B-DCB5-664E-7021-596EA8378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E4370E-FD48-924A-1ACD-461A93489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828FC-FAD8-45BE-9741-CAA742DE1087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E31922-8201-D6E1-4CC3-1714C4259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665E10-F7A5-53F5-B42C-63E0B18E2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F3F28-214A-4FF4-BF6E-52CE309C7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055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customXml" Target="../ink/ink10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chools.kundelik.kz/reports/default.aspx?school=1000001000752&amp;report=statJournal-classteacher&amp;year=2022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6.png"/><Relationship Id="rId4" Type="http://schemas.openxmlformats.org/officeDocument/2006/relationships/customXml" Target="../ink/ink1.xml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hyperlink" Target="https://business.documentolog.kz/service" TargetMode="External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customXml" Target="../ink/ink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customXml" Target="../ink/ink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464ABF6-F47B-91F8-8491-923213BFC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53" y="320060"/>
            <a:ext cx="958215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967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F5915EB-AB5A-AB64-66F3-D60C0991A5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84" r="2011" b="4638"/>
          <a:stretch/>
        </p:blipFill>
        <p:spPr>
          <a:xfrm>
            <a:off x="969219" y="434824"/>
            <a:ext cx="10253640" cy="5767672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8D496DE4-17A4-2F28-BD8B-0710C18417A2}"/>
                  </a:ext>
                </a:extLst>
              </p14:cNvPr>
              <p14:cNvContentPartPr/>
              <p14:nvPr/>
            </p14:nvContentPartPr>
            <p14:xfrm>
              <a:off x="10673296" y="943654"/>
              <a:ext cx="389520" cy="568800"/>
            </p14:xfrm>
          </p:contentPart>
        </mc:Choice>
        <mc:Fallback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8D496DE4-17A4-2F28-BD8B-0710C18417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19656" y="835654"/>
                <a:ext cx="497160" cy="78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6A1651C1-A451-CFB1-44BD-8610701D3393}"/>
                  </a:ext>
                </a:extLst>
              </p14:cNvPr>
              <p14:cNvContentPartPr/>
              <p14:nvPr/>
            </p14:nvContentPartPr>
            <p14:xfrm>
              <a:off x="10652416" y="901894"/>
              <a:ext cx="503280" cy="669240"/>
            </p14:xfrm>
          </p:contentPart>
        </mc:Choice>
        <mc:Fallback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6A1651C1-A451-CFB1-44BD-8610701D339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643416" y="892894"/>
                <a:ext cx="520920" cy="68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0810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402953-9857-FD5A-2CE7-F3633C9BCECB}"/>
              </a:ext>
            </a:extLst>
          </p:cNvPr>
          <p:cNvSpPr txBox="1"/>
          <p:nvPr/>
        </p:nvSpPr>
        <p:spPr>
          <a:xfrm>
            <a:off x="157316" y="835742"/>
            <a:ext cx="1220597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Элетронды</a:t>
            </a:r>
            <a:r>
              <a:rPr lang="kk-KZ" dirty="0"/>
              <a:t>қ журнал қатан есептіліктегі құжаттың бірі. Сондықтан ұстаздар электрондық журналды уақытылы толтырып </a:t>
            </a:r>
          </a:p>
          <a:p>
            <a:r>
              <a:rPr lang="kk-KZ" dirty="0"/>
              <a:t>жүрейік. Сынып жетекшілер сіздерге арнайы тапсырма апатасына бір рет өз сыныптарыңыздың журналын тексеріп </a:t>
            </a:r>
          </a:p>
          <a:p>
            <a:r>
              <a:rPr lang="kk-KZ" dirty="0"/>
              <a:t>әкімшілікке есеп беріп отырасыздар.  Мәзір жолағынан Есептерге кіріп </a:t>
            </a:r>
            <a:r>
              <a:rPr lang="ru-RU" b="1" i="0" u="none" strike="noStrike" dirty="0">
                <a:solidFill>
                  <a:srgbClr val="999999"/>
                </a:solidFill>
                <a:effectLst/>
                <a:latin typeface="arial" panose="020B0604020202020204" pitchFamily="34" charset="0"/>
              </a:rPr>
              <a:t>ЭЖК </a:t>
            </a:r>
            <a:r>
              <a:rPr lang="ru-RU" b="1" i="0" u="none" strike="noStrike" dirty="0" err="1">
                <a:solidFill>
                  <a:srgbClr val="999999"/>
                </a:solidFill>
                <a:effectLst/>
                <a:latin typeface="arial" panose="020B0604020202020204" pitchFamily="34" charset="0"/>
              </a:rPr>
              <a:t>жүргізу</a:t>
            </a:r>
            <a:r>
              <a:rPr lang="ru-RU" b="1" i="0" u="none" strike="noStrike" dirty="0">
                <a:solidFill>
                  <a:srgbClr val="99999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1" i="0" u="none" strike="noStrike" dirty="0" err="1">
                <a:solidFill>
                  <a:srgbClr val="999999"/>
                </a:solidFill>
                <a:effectLst/>
                <a:latin typeface="arial" panose="020B0604020202020204" pitchFamily="34" charset="0"/>
              </a:rPr>
              <a:t>статистикасы</a:t>
            </a:r>
            <a:r>
              <a:rPr lang="ru-RU" b="1" i="0" u="none" strike="noStrike" dirty="0">
                <a:solidFill>
                  <a:srgbClr val="99999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1" i="0" u="none" strike="noStrike" dirty="0" err="1">
                <a:solidFill>
                  <a:srgbClr val="999999"/>
                </a:solidFill>
                <a:effectLst/>
                <a:latin typeface="arial" panose="020B0604020202020204" pitchFamily="34" charset="0"/>
              </a:rPr>
              <a:t>өрісінен</a:t>
            </a:r>
            <a:r>
              <a:rPr lang="ru-RU" b="1" i="0" u="none" strike="noStrike" dirty="0">
                <a:solidFill>
                  <a:srgbClr val="999999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ru-RU" b="0" i="0" u="none" strike="noStrike" dirty="0" err="1">
                <a:solidFill>
                  <a:srgbClr val="F6921E"/>
                </a:solidFill>
                <a:effectLst/>
                <a:latin typeface="arial" panose="020B0604020202020204" pitchFamily="34" charset="0"/>
                <a:hlinkClick r:id="rId2" tooltip="Сынып жетекшісіне"/>
              </a:rPr>
              <a:t>сыныптар</a:t>
            </a:r>
            <a:r>
              <a:rPr lang="ru-RU" b="0" i="0" u="none" strike="noStrike" dirty="0">
                <a:solidFill>
                  <a:srgbClr val="F6921E"/>
                </a:solidFill>
                <a:effectLst/>
                <a:latin typeface="arial" panose="020B0604020202020204" pitchFamily="34" charset="0"/>
                <a:hlinkClick r:id="rId2" tooltip="Сынып жетекшісіне"/>
              </a:rPr>
              <a:t> </a:t>
            </a:r>
            <a:r>
              <a:rPr lang="ru-RU" b="0" i="0" u="none" strike="noStrike" dirty="0" err="1">
                <a:solidFill>
                  <a:srgbClr val="F6921E"/>
                </a:solidFill>
                <a:effectLst/>
                <a:latin typeface="arial" panose="020B0604020202020204" pitchFamily="34" charset="0"/>
                <a:hlinkClick r:id="rId2" tooltip="Сынып жетекшісіне"/>
              </a:rPr>
              <a:t>деген</a:t>
            </a:r>
            <a:r>
              <a:rPr lang="ru-RU" b="0" i="0" u="none" strike="noStrike" dirty="0">
                <a:solidFill>
                  <a:srgbClr val="F6921E"/>
                </a:solidFill>
                <a:effectLst/>
                <a:latin typeface="arial" panose="020B0604020202020204" pitchFamily="34" charset="0"/>
                <a:hlinkClick r:id="rId2" tooltip="Сынып жетекшісіне"/>
              </a:rPr>
              <a:t> </a:t>
            </a:r>
            <a:r>
              <a:rPr lang="ru-RU" b="0" i="0" u="none" strike="noStrike" dirty="0" err="1">
                <a:solidFill>
                  <a:srgbClr val="F6921E"/>
                </a:solidFill>
                <a:effectLst/>
                <a:latin typeface="arial" panose="020B0604020202020204" pitchFamily="34" charset="0"/>
                <a:hlinkClick r:id="rId2" tooltip="Сынып жетекшісіне"/>
              </a:rPr>
              <a:t>қатардан</a:t>
            </a:r>
            <a:r>
              <a:rPr lang="ru-RU" b="0" i="0" u="none" strike="noStrike" dirty="0">
                <a:solidFill>
                  <a:srgbClr val="F6921E"/>
                </a:solidFill>
                <a:effectLst/>
                <a:latin typeface="arial" panose="020B0604020202020204" pitchFamily="34" charset="0"/>
                <a:hlinkClick r:id="rId2" tooltip="Сынып жетекшісіне"/>
              </a:rPr>
              <a:t> </a:t>
            </a:r>
            <a:r>
              <a:rPr lang="ru-RU" b="0" i="0" u="none" strike="noStrike" dirty="0" err="1">
                <a:solidFill>
                  <a:srgbClr val="F6921E"/>
                </a:solidFill>
                <a:effectLst/>
                <a:latin typeface="arial" panose="020B0604020202020204" pitchFamily="34" charset="0"/>
                <a:hlinkClick r:id="rId2" tooltip="Сынып жетекшісіне"/>
              </a:rPr>
              <a:t>өз</a:t>
            </a:r>
            <a:r>
              <a:rPr lang="ru-RU" b="0" i="0" u="none" strike="noStrike" dirty="0">
                <a:solidFill>
                  <a:srgbClr val="F6921E"/>
                </a:solidFill>
                <a:effectLst/>
                <a:latin typeface="arial" panose="020B0604020202020204" pitchFamily="34" charset="0"/>
                <a:hlinkClick r:id="rId2" tooltip="Сынып жетекшісіне"/>
              </a:rPr>
              <a:t> </a:t>
            </a:r>
            <a:r>
              <a:rPr lang="ru-RU" b="0" i="0" u="none" strike="noStrike" dirty="0" err="1">
                <a:solidFill>
                  <a:srgbClr val="F6921E"/>
                </a:solidFill>
                <a:effectLst/>
                <a:latin typeface="arial" panose="020B0604020202020204" pitchFamily="34" charset="0"/>
                <a:hlinkClick r:id="rId2" tooltip="Сынып жетекшісіне"/>
              </a:rPr>
              <a:t>сыныбыңызды</a:t>
            </a:r>
            <a:r>
              <a:rPr lang="ru-RU" b="0" i="0" u="none" strike="noStrike" dirty="0">
                <a:solidFill>
                  <a:srgbClr val="F6921E"/>
                </a:solidFill>
                <a:effectLst/>
                <a:latin typeface="arial" panose="020B0604020202020204" pitchFamily="34" charset="0"/>
                <a:hlinkClick r:id="rId2" tooltip="Сынып жетекшісіне"/>
              </a:rPr>
              <a:t> </a:t>
            </a:r>
            <a:r>
              <a:rPr lang="ru-RU" b="0" i="0" u="none" strike="noStrike" dirty="0" err="1">
                <a:solidFill>
                  <a:srgbClr val="F6921E"/>
                </a:solidFill>
                <a:effectLst/>
                <a:latin typeface="arial" panose="020B0604020202020204" pitchFamily="34" charset="0"/>
                <a:hlinkClick r:id="rId2" tooltip="Сынып жетекшісіне"/>
              </a:rPr>
              <a:t>таңдап</a:t>
            </a:r>
            <a:r>
              <a:rPr lang="ru-RU" b="0" i="0" u="none" strike="noStrike" dirty="0">
                <a:solidFill>
                  <a:srgbClr val="F6921E"/>
                </a:solidFill>
                <a:effectLst/>
                <a:latin typeface="arial" panose="020B0604020202020204" pitchFamily="34" charset="0"/>
                <a:hlinkClick r:id="rId2" tooltip="Сынып жетекшісіне"/>
              </a:rPr>
              <a:t> </a:t>
            </a:r>
            <a:r>
              <a:rPr lang="ru-RU" b="0" i="0" u="none" strike="noStrike" dirty="0" err="1">
                <a:solidFill>
                  <a:srgbClr val="F6921E"/>
                </a:solidFill>
                <a:effectLst/>
                <a:latin typeface="arial" panose="020B0604020202020204" pitchFamily="34" charset="0"/>
                <a:hlinkClick r:id="rId2" tooltip="Сынып жетекшісіне"/>
              </a:rPr>
              <a:t>аласыз</a:t>
            </a:r>
            <a:r>
              <a:rPr lang="ru-RU" b="0" i="0" u="none" strike="noStrike" dirty="0">
                <a:solidFill>
                  <a:srgbClr val="F6921E"/>
                </a:solidFill>
                <a:effectLst/>
                <a:latin typeface="arial" panose="020B0604020202020204" pitchFamily="34" charset="0"/>
                <a:hlinkClick r:id="rId2" tooltip="Сынып жетекшісіне"/>
              </a:rPr>
              <a:t>. </a:t>
            </a:r>
            <a:r>
              <a:rPr lang="ru-RU" b="0" i="0" u="none" strike="noStrike" dirty="0" err="1">
                <a:solidFill>
                  <a:srgbClr val="F6921E"/>
                </a:solidFill>
                <a:effectLst/>
                <a:latin typeface="arial" panose="020B0604020202020204" pitchFamily="34" charset="0"/>
                <a:hlinkClick r:id="rId2" tooltip="Сынып жетекшісіне"/>
              </a:rPr>
              <a:t>Қай</a:t>
            </a:r>
            <a:r>
              <a:rPr lang="ru-RU" b="0" i="0" u="none" strike="noStrike" dirty="0">
                <a:solidFill>
                  <a:srgbClr val="F6921E"/>
                </a:solidFill>
                <a:effectLst/>
                <a:latin typeface="arial" panose="020B0604020202020204" pitchFamily="34" charset="0"/>
                <a:hlinkClick r:id="rId2" tooltip="Сынып жетекшісіне"/>
              </a:rPr>
              <a:t> </a:t>
            </a:r>
            <a:r>
              <a:rPr lang="ru-RU" b="0" i="0" u="none" strike="noStrike" dirty="0" err="1">
                <a:solidFill>
                  <a:srgbClr val="F6921E"/>
                </a:solidFill>
                <a:effectLst/>
                <a:latin typeface="arial" panose="020B0604020202020204" pitchFamily="34" charset="0"/>
                <a:hlinkClick r:id="rId2" tooltip="Сынып жетекшісіне"/>
              </a:rPr>
              <a:t>аралықты</a:t>
            </a:r>
            <a:r>
              <a:rPr lang="ru-RU" b="0" i="0" u="none" strike="noStrike" dirty="0">
                <a:solidFill>
                  <a:srgbClr val="F6921E"/>
                </a:solidFill>
                <a:effectLst/>
                <a:latin typeface="arial" panose="020B0604020202020204" pitchFamily="34" charset="0"/>
                <a:hlinkClick r:id="rId2" tooltip="Сынып жетекшісіне"/>
              </a:rPr>
              <a:t> </a:t>
            </a:r>
            <a:r>
              <a:rPr lang="ru-RU" b="0" i="0" u="none" strike="noStrike" dirty="0" err="1">
                <a:solidFill>
                  <a:srgbClr val="F6921E"/>
                </a:solidFill>
                <a:effectLst/>
                <a:latin typeface="arial" panose="020B0604020202020204" pitchFamily="34" charset="0"/>
                <a:hlinkClick r:id="rId2" tooltip="Сынып жетекшісіне"/>
              </a:rPr>
              <a:t>тексеру</a:t>
            </a:r>
            <a:r>
              <a:rPr lang="ru-RU" b="0" i="0" u="none" strike="noStrike" dirty="0">
                <a:solidFill>
                  <a:srgbClr val="F6921E"/>
                </a:solidFill>
                <a:effectLst/>
                <a:latin typeface="arial" panose="020B0604020202020204" pitchFamily="34" charset="0"/>
                <a:hlinkClick r:id="rId2" tooltip="Сынып жетекшісіне"/>
              </a:rPr>
              <a:t> керек </a:t>
            </a:r>
            <a:r>
              <a:rPr lang="ru-RU" b="0" i="0" u="none" strike="noStrike" dirty="0" err="1">
                <a:solidFill>
                  <a:srgbClr val="F6921E"/>
                </a:solidFill>
                <a:effectLst/>
                <a:latin typeface="arial" panose="020B0604020202020204" pitchFamily="34" charset="0"/>
                <a:hlinkClick r:id="rId2" tooltip="Сынып жетекшісіне"/>
              </a:rPr>
              <a:t>сол</a:t>
            </a:r>
            <a:r>
              <a:rPr lang="ru-RU" b="0" i="0" u="none" strike="noStrike" dirty="0">
                <a:solidFill>
                  <a:srgbClr val="F6921E"/>
                </a:solidFill>
                <a:effectLst/>
                <a:latin typeface="arial" panose="020B0604020202020204" pitchFamily="34" charset="0"/>
                <a:hlinkClick r:id="rId2" tooltip="Сынып жетекшісіне"/>
              </a:rPr>
              <a:t> </a:t>
            </a:r>
            <a:r>
              <a:rPr lang="ru-RU" b="0" i="0" u="none" strike="noStrike" dirty="0" err="1">
                <a:solidFill>
                  <a:srgbClr val="F6921E"/>
                </a:solidFill>
                <a:effectLst/>
                <a:latin typeface="arial" panose="020B0604020202020204" pitchFamily="34" charset="0"/>
                <a:hlinkClick r:id="rId2" tooltip="Сынып жетекшісіне"/>
              </a:rPr>
              <a:t>уақытты</a:t>
            </a:r>
            <a:r>
              <a:rPr lang="ru-RU" b="0" i="0" u="none" strike="noStrike" dirty="0">
                <a:solidFill>
                  <a:srgbClr val="F6921E"/>
                </a:solidFill>
                <a:effectLst/>
                <a:latin typeface="arial" panose="020B0604020202020204" pitchFamily="34" charset="0"/>
                <a:hlinkClick r:id="rId2" tooltip="Сынып жетекшісіне"/>
              </a:rPr>
              <a:t>, ай, </a:t>
            </a:r>
            <a:r>
              <a:rPr lang="ru-RU" b="0" i="0" u="none" strike="noStrike" dirty="0" err="1">
                <a:solidFill>
                  <a:srgbClr val="F6921E"/>
                </a:solidFill>
                <a:effectLst/>
                <a:latin typeface="arial" panose="020B0604020202020204" pitchFamily="34" charset="0"/>
                <a:hlinkClick r:id="rId2" tooltip="Сынып жетекшісіне"/>
              </a:rPr>
              <a:t>күнің</a:t>
            </a:r>
            <a:r>
              <a:rPr lang="ru-RU" b="0" i="0" u="none" strike="noStrike" dirty="0">
                <a:solidFill>
                  <a:srgbClr val="F6921E"/>
                </a:solidFill>
                <a:effectLst/>
                <a:latin typeface="arial" panose="020B0604020202020204" pitchFamily="34" charset="0"/>
                <a:hlinkClick r:id="rId2" tooltip="Сынып жетекшісіне"/>
              </a:rPr>
              <a:t> </a:t>
            </a:r>
          </a:p>
          <a:p>
            <a:r>
              <a:rPr lang="ru-RU" b="0" i="0" u="none" strike="noStrike" dirty="0" err="1">
                <a:solidFill>
                  <a:srgbClr val="F6921E"/>
                </a:solidFill>
                <a:effectLst/>
                <a:latin typeface="arial" panose="020B0604020202020204" pitchFamily="34" charset="0"/>
                <a:hlinkClick r:id="rId2" tooltip="Сынып жетекшісіне"/>
              </a:rPr>
              <a:t>көрсетіп</a:t>
            </a:r>
            <a:r>
              <a:rPr lang="ru-RU" b="0" i="0" u="none" strike="noStrike" dirty="0">
                <a:solidFill>
                  <a:srgbClr val="F6921E"/>
                </a:solidFill>
                <a:effectLst/>
                <a:latin typeface="arial" panose="020B0604020202020204" pitchFamily="34" charset="0"/>
                <a:hlinkClick r:id="rId2" tooltip="Сынып жетекшісіне"/>
              </a:rPr>
              <a:t> </a:t>
            </a:r>
            <a:r>
              <a:rPr lang="ru-RU" b="0" i="0" u="none" strike="noStrike" dirty="0" err="1">
                <a:solidFill>
                  <a:srgbClr val="F6921E"/>
                </a:solidFill>
                <a:effectLst/>
                <a:latin typeface="arial" panose="020B0604020202020204" pitchFamily="34" charset="0"/>
                <a:hlinkClick r:id="rId2" tooltip="Сынып жетекшісіне"/>
              </a:rPr>
              <a:t>сынып</a:t>
            </a:r>
            <a:r>
              <a:rPr lang="ru-RU" b="0" i="0" u="none" strike="noStrike" dirty="0">
                <a:solidFill>
                  <a:srgbClr val="F6921E"/>
                </a:solidFill>
                <a:effectLst/>
                <a:latin typeface="arial" panose="020B0604020202020204" pitchFamily="34" charset="0"/>
                <a:hlinkClick r:id="rId2" tooltip="Сынып жетекшісіне"/>
              </a:rPr>
              <a:t> </a:t>
            </a:r>
            <a:r>
              <a:rPr lang="ru-RU" b="0" i="0" u="none" strike="noStrike" dirty="0" err="1">
                <a:solidFill>
                  <a:srgbClr val="F6921E"/>
                </a:solidFill>
                <a:effectLst/>
                <a:latin typeface="arial" panose="020B0604020202020204" pitchFamily="34" charset="0"/>
                <a:hlinkClick r:id="rId2" tooltip="Сынып жетекшісіне"/>
              </a:rPr>
              <a:t>журналдың</a:t>
            </a:r>
            <a:r>
              <a:rPr lang="ru-RU" b="0" i="0" u="none" strike="noStrike" dirty="0">
                <a:solidFill>
                  <a:srgbClr val="F6921E"/>
                </a:solidFill>
                <a:effectLst/>
                <a:latin typeface="arial" panose="020B0604020202020204" pitchFamily="34" charset="0"/>
                <a:hlinkClick r:id="rId2" tooltip="Сынып жетекшісіне"/>
              </a:rPr>
              <a:t> </a:t>
            </a:r>
            <a:r>
              <a:rPr lang="ru-RU" b="0" i="0" u="none" strike="noStrike" dirty="0" err="1">
                <a:solidFill>
                  <a:srgbClr val="F6921E"/>
                </a:solidFill>
                <a:effectLst/>
                <a:latin typeface="arial" panose="020B0604020202020204" pitchFamily="34" charset="0"/>
                <a:hlinkClick r:id="rId2" tooltip="Сынып жетекшісіне"/>
              </a:rPr>
              <a:t>дұрыс</a:t>
            </a:r>
            <a:r>
              <a:rPr lang="ru-RU" b="0" i="0" u="none" strike="noStrike" dirty="0">
                <a:solidFill>
                  <a:srgbClr val="F6921E"/>
                </a:solidFill>
                <a:effectLst/>
                <a:latin typeface="arial" panose="020B0604020202020204" pitchFamily="34" charset="0"/>
                <a:hlinkClick r:id="rId2" tooltip="Сынып жетекшісіне"/>
              </a:rPr>
              <a:t> </a:t>
            </a:r>
            <a:r>
              <a:rPr lang="ru-RU" b="0" i="0" u="none" strike="noStrike" dirty="0" err="1">
                <a:solidFill>
                  <a:srgbClr val="F6921E"/>
                </a:solidFill>
                <a:effectLst/>
                <a:latin typeface="arial" panose="020B0604020202020204" pitchFamily="34" charset="0"/>
                <a:hlinkClick r:id="rId2" tooltip="Сынып жетекшісіне"/>
              </a:rPr>
              <a:t>толтырылғаның</a:t>
            </a:r>
            <a:r>
              <a:rPr lang="ru-RU" b="0" i="0" u="none" strike="noStrike" dirty="0">
                <a:solidFill>
                  <a:srgbClr val="F6921E"/>
                </a:solidFill>
                <a:effectLst/>
                <a:latin typeface="arial" panose="020B0604020202020204" pitchFamily="34" charset="0"/>
                <a:hlinkClick r:id="rId2" tooltip="Сынып жетекшісіне"/>
              </a:rPr>
              <a:t> </a:t>
            </a:r>
            <a:r>
              <a:rPr lang="ru-RU" b="0" i="0" u="none" strike="noStrike" dirty="0" err="1">
                <a:solidFill>
                  <a:srgbClr val="F6921E"/>
                </a:solidFill>
                <a:effectLst/>
                <a:latin typeface="arial" panose="020B0604020202020204" pitchFamily="34" charset="0"/>
                <a:hlinkClick r:id="rId2" tooltip="Сынып жетекшісіне"/>
              </a:rPr>
              <a:t>анықтай</a:t>
            </a:r>
            <a:r>
              <a:rPr lang="ru-RU" b="0" i="0" u="none" strike="noStrike" dirty="0">
                <a:solidFill>
                  <a:srgbClr val="F6921E"/>
                </a:solidFill>
                <a:effectLst/>
                <a:latin typeface="arial" panose="020B0604020202020204" pitchFamily="34" charset="0"/>
                <a:hlinkClick r:id="rId2" tooltip="Сынып жетекшісіне"/>
              </a:rPr>
              <a:t> </a:t>
            </a:r>
            <a:r>
              <a:rPr lang="ru-RU" b="0" i="0" u="none" strike="noStrike" dirty="0" err="1">
                <a:solidFill>
                  <a:srgbClr val="F6921E"/>
                </a:solidFill>
                <a:effectLst/>
                <a:latin typeface="arial" panose="020B0604020202020204" pitchFamily="34" charset="0"/>
                <a:hlinkClick r:id="rId2" tooltip="Сынып жетекшісіне"/>
              </a:rPr>
              <a:t>аласыз</a:t>
            </a:r>
            <a:r>
              <a:rPr lang="ru-RU" b="0" i="0" u="none" strike="noStrike" dirty="0">
                <a:solidFill>
                  <a:srgbClr val="F6921E"/>
                </a:solidFill>
                <a:effectLst/>
                <a:latin typeface="arial" panose="020B0604020202020204" pitchFamily="34" charset="0"/>
                <a:hlinkClick r:id="rId2" tooltip="Сынып жетекшісіне"/>
              </a:rPr>
              <a:t>. </a:t>
            </a:r>
            <a:r>
              <a:rPr lang="ru-RU" b="0" i="0" u="none" strike="noStrike" dirty="0" err="1">
                <a:solidFill>
                  <a:srgbClr val="F6921E"/>
                </a:solidFill>
                <a:effectLst/>
                <a:latin typeface="arial" panose="020B0604020202020204" pitchFamily="34" charset="0"/>
                <a:hlinkClick r:id="rId2" tooltip="Сынып жетекшісіне"/>
              </a:rPr>
              <a:t>Тақырыптардың</a:t>
            </a:r>
            <a:r>
              <a:rPr lang="ru-RU" b="0" i="0" u="none" strike="noStrike" dirty="0">
                <a:solidFill>
                  <a:srgbClr val="F6921E"/>
                </a:solidFill>
                <a:effectLst/>
                <a:latin typeface="arial" panose="020B0604020202020204" pitchFamily="34" charset="0"/>
                <a:hlinkClick r:id="rId2" tooltip="Сынып жетекшісіне"/>
              </a:rPr>
              <a:t> </a:t>
            </a:r>
            <a:r>
              <a:rPr lang="ru-RU" b="0" i="0" u="none" strike="noStrike" dirty="0" err="1">
                <a:solidFill>
                  <a:srgbClr val="F6921E"/>
                </a:solidFill>
                <a:effectLst/>
                <a:latin typeface="arial" panose="020B0604020202020204" pitchFamily="34" charset="0"/>
                <a:hlinkClick r:id="rId2" tooltip="Сынып жетекшісіне"/>
              </a:rPr>
              <a:t>жазылуын</a:t>
            </a:r>
            <a:r>
              <a:rPr lang="ru-RU" b="0" i="0" u="none" strike="noStrike" dirty="0">
                <a:solidFill>
                  <a:srgbClr val="F6921E"/>
                </a:solidFill>
                <a:effectLst/>
                <a:latin typeface="arial" panose="020B0604020202020204" pitchFamily="34" charset="0"/>
                <a:hlinkClick r:id="rId2" tooltip="Сынып жетекшісіне"/>
              </a:rPr>
              <a:t>, </a:t>
            </a:r>
            <a:r>
              <a:rPr lang="ru-RU" b="0" i="0" u="none" strike="noStrike" dirty="0" err="1">
                <a:solidFill>
                  <a:srgbClr val="F6921E"/>
                </a:solidFill>
                <a:effectLst/>
                <a:latin typeface="arial" panose="020B0604020202020204" pitchFamily="34" charset="0"/>
                <a:hlinkClick r:id="rId2" tooltip="Сынып жетекшісіне"/>
              </a:rPr>
              <a:t>үй</a:t>
            </a:r>
            <a:r>
              <a:rPr lang="ru-RU" b="0" i="0" u="none" strike="noStrike" dirty="0">
                <a:solidFill>
                  <a:srgbClr val="F6921E"/>
                </a:solidFill>
                <a:effectLst/>
                <a:latin typeface="arial" panose="020B0604020202020204" pitchFamily="34" charset="0"/>
                <a:hlinkClick r:id="rId2" tooltip="Сынып жетекшісіне"/>
              </a:rPr>
              <a:t> </a:t>
            </a:r>
          </a:p>
          <a:p>
            <a:r>
              <a:rPr lang="ru-RU" b="0" i="0" u="none" strike="noStrike" dirty="0" err="1">
                <a:solidFill>
                  <a:srgbClr val="F6921E"/>
                </a:solidFill>
                <a:effectLst/>
                <a:latin typeface="arial" panose="020B0604020202020204" pitchFamily="34" charset="0"/>
                <a:hlinkClick r:id="rId2" tooltip="Сынып жетекшісіне"/>
              </a:rPr>
              <a:t>тапсырмасының</a:t>
            </a:r>
            <a:r>
              <a:rPr lang="ru-RU" b="0" i="0" u="none" strike="noStrike" dirty="0">
                <a:solidFill>
                  <a:srgbClr val="F6921E"/>
                </a:solidFill>
                <a:effectLst/>
                <a:latin typeface="arial" panose="020B0604020202020204" pitchFamily="34" charset="0"/>
                <a:hlinkClick r:id="rId2" tooltip="Сынып жетекшісіне"/>
              </a:rPr>
              <a:t> </a:t>
            </a:r>
            <a:r>
              <a:rPr lang="ru-RU" b="0" i="0" u="none" strike="noStrike" dirty="0" err="1">
                <a:solidFill>
                  <a:srgbClr val="F6921E"/>
                </a:solidFill>
                <a:effectLst/>
                <a:latin typeface="arial" panose="020B0604020202020204" pitchFamily="34" charset="0"/>
                <a:hlinkClick r:id="rId2" tooltip="Сынып жетекшісіне"/>
              </a:rPr>
              <a:t>берілуін</a:t>
            </a:r>
            <a:r>
              <a:rPr lang="ru-RU" b="0" i="0" u="none" strike="noStrike" dirty="0">
                <a:solidFill>
                  <a:srgbClr val="F6921E"/>
                </a:solidFill>
                <a:effectLst/>
                <a:latin typeface="arial" panose="020B0604020202020204" pitchFamily="34" charset="0"/>
                <a:hlinkClick r:id="rId2" tooltip="Сынып жетекшісіне"/>
              </a:rPr>
              <a:t> </a:t>
            </a:r>
            <a:r>
              <a:rPr lang="ru-RU" b="0" i="0" u="none" strike="noStrike" dirty="0" err="1">
                <a:solidFill>
                  <a:srgbClr val="F6921E"/>
                </a:solidFill>
                <a:effectLst/>
                <a:latin typeface="arial" panose="020B0604020202020204" pitchFamily="34" charset="0"/>
                <a:hlinkClick r:id="rId2" tooltip="Сынып жетекшісіне"/>
              </a:rPr>
              <a:t>журналдың</a:t>
            </a:r>
            <a:r>
              <a:rPr lang="ru-RU" b="0" i="0" u="none" strike="noStrike" dirty="0">
                <a:solidFill>
                  <a:srgbClr val="F6921E"/>
                </a:solidFill>
                <a:effectLst/>
                <a:latin typeface="arial" panose="020B0604020202020204" pitchFamily="34" charset="0"/>
                <a:hlinkClick r:id="rId2" tooltip="Сынып жетекшісіне"/>
              </a:rPr>
              <a:t> </a:t>
            </a:r>
            <a:r>
              <a:rPr lang="ru-RU" b="0" i="0" u="none" strike="noStrike" dirty="0" err="1">
                <a:solidFill>
                  <a:srgbClr val="F6921E"/>
                </a:solidFill>
                <a:effectLst/>
                <a:latin typeface="arial" panose="020B0604020202020204" pitchFamily="34" charset="0"/>
                <a:hlinkClick r:id="rId2" tooltip="Сынып жетекшісіне"/>
              </a:rPr>
              <a:t>уақытылы</a:t>
            </a:r>
            <a:r>
              <a:rPr lang="ru-RU" b="0" i="0" u="none" strike="noStrike" dirty="0">
                <a:solidFill>
                  <a:srgbClr val="F6921E"/>
                </a:solidFill>
                <a:effectLst/>
                <a:latin typeface="arial" panose="020B0604020202020204" pitchFamily="34" charset="0"/>
                <a:hlinkClick r:id="rId2" tooltip="Сынып жетекшісіне"/>
              </a:rPr>
              <a:t> </a:t>
            </a:r>
            <a:r>
              <a:rPr lang="ru-RU" b="0" i="0" u="none" strike="noStrike" dirty="0" err="1">
                <a:solidFill>
                  <a:srgbClr val="F6921E"/>
                </a:solidFill>
                <a:effectLst/>
                <a:latin typeface="arial" panose="020B0604020202020204" pitchFamily="34" charset="0"/>
                <a:hlinkClick r:id="rId2" tooltip="Сынып жетекшісіне"/>
              </a:rPr>
              <a:t>жүргізілуін</a:t>
            </a:r>
            <a:r>
              <a:rPr lang="ru-RU" b="0" i="0" u="none" strike="noStrike" dirty="0">
                <a:solidFill>
                  <a:srgbClr val="F6921E"/>
                </a:solidFill>
                <a:effectLst/>
                <a:latin typeface="arial" panose="020B0604020202020204" pitchFamily="34" charset="0"/>
                <a:hlinkClick r:id="rId2" tooltip="Сынып жетекшісіне"/>
              </a:rPr>
              <a:t> </a:t>
            </a:r>
            <a:r>
              <a:rPr lang="ru-RU" b="0" i="0" u="none" strike="noStrike" dirty="0" err="1">
                <a:solidFill>
                  <a:srgbClr val="F6921E"/>
                </a:solidFill>
                <a:effectLst/>
                <a:latin typeface="arial" panose="020B0604020202020204" pitchFamily="34" charset="0"/>
                <a:hlinkClick r:id="rId2" tooltip="Сынып жетекшісіне"/>
              </a:rPr>
              <a:t>қадағалай</a:t>
            </a:r>
            <a:r>
              <a:rPr lang="ru-RU" b="0" i="0" u="none" strike="noStrike" dirty="0">
                <a:solidFill>
                  <a:srgbClr val="F6921E"/>
                </a:solidFill>
                <a:effectLst/>
                <a:latin typeface="arial" panose="020B0604020202020204" pitchFamily="34" charset="0"/>
                <a:hlinkClick r:id="rId2" tooltip="Сынып жетекшісіне"/>
              </a:rPr>
              <a:t> </a:t>
            </a:r>
            <a:r>
              <a:rPr lang="ru-RU" b="0" i="0" u="none" strike="noStrike" dirty="0" err="1">
                <a:solidFill>
                  <a:srgbClr val="F6921E"/>
                </a:solidFill>
                <a:effectLst/>
                <a:latin typeface="arial" panose="020B0604020202020204" pitchFamily="34" charset="0"/>
                <a:hlinkClick r:id="rId2" tooltip="Сынып жетекшісіне"/>
              </a:rPr>
              <a:t>аласыз</a:t>
            </a:r>
            <a:r>
              <a:rPr lang="ru-RU" b="0" i="0" u="none" strike="noStrike" dirty="0">
                <a:solidFill>
                  <a:srgbClr val="F6921E"/>
                </a:solidFill>
                <a:effectLst/>
                <a:latin typeface="arial" panose="020B0604020202020204" pitchFamily="34" charset="0"/>
                <a:hlinkClick r:id="rId2" tooltip="Сынып жетекшісіне"/>
              </a:rPr>
              <a:t>.</a:t>
            </a:r>
          </a:p>
          <a:p>
            <a:r>
              <a:rPr lang="ru-RU" b="0" i="0" u="none" strike="noStrike" dirty="0" err="1">
                <a:solidFill>
                  <a:srgbClr val="F6921E"/>
                </a:solidFill>
                <a:effectLst/>
                <a:latin typeface="arial" panose="020B0604020202020204" pitchFamily="34" charset="0"/>
                <a:hlinkClick r:id="rId2" tooltip="Сынып жетекшісіне"/>
              </a:rPr>
              <a:t>Және</a:t>
            </a:r>
            <a:r>
              <a:rPr lang="ru-RU" b="0" i="0" u="none" strike="noStrike" dirty="0">
                <a:solidFill>
                  <a:srgbClr val="F6921E"/>
                </a:solidFill>
                <a:effectLst/>
                <a:latin typeface="arial" panose="020B0604020202020204" pitchFamily="34" charset="0"/>
                <a:hlinkClick r:id="rId2" tooltip="Сынып жетекшісіне"/>
              </a:rPr>
              <a:t> </a:t>
            </a:r>
            <a:r>
              <a:rPr lang="ru-RU" b="0" i="0" u="none" strike="noStrike" dirty="0" err="1">
                <a:solidFill>
                  <a:srgbClr val="F6921E"/>
                </a:solidFill>
                <a:effectLst/>
                <a:latin typeface="arial" panose="020B0604020202020204" pitchFamily="34" charset="0"/>
                <a:hlinkClick r:id="rId2" tooltip="Сынып жетекшісіне"/>
              </a:rPr>
              <a:t>сынып</a:t>
            </a:r>
            <a:r>
              <a:rPr lang="ru-RU" b="0" i="0" u="none" strike="noStrike" dirty="0">
                <a:solidFill>
                  <a:srgbClr val="F6921E"/>
                </a:solidFill>
                <a:effectLst/>
                <a:latin typeface="arial" panose="020B0604020202020204" pitchFamily="34" charset="0"/>
                <a:hlinkClick r:id="rId2" tooltip="Сынып жетекшісіне"/>
              </a:rPr>
              <a:t> </a:t>
            </a:r>
            <a:r>
              <a:rPr lang="ru-RU" b="0" i="0" u="none" strike="noStrike" dirty="0" err="1">
                <a:solidFill>
                  <a:srgbClr val="F6921E"/>
                </a:solidFill>
                <a:effectLst/>
                <a:latin typeface="arial" panose="020B0604020202020204" pitchFamily="34" charset="0"/>
                <a:hlinkClick r:id="rId2" tooltip="Сынып жетекшісіне"/>
              </a:rPr>
              <a:t>жетекшісігн</a:t>
            </a:r>
            <a:r>
              <a:rPr lang="ru-RU" b="0" i="0" u="none" strike="noStrike" dirty="0">
                <a:solidFill>
                  <a:srgbClr val="F6921E"/>
                </a:solidFill>
                <a:effectLst/>
                <a:latin typeface="arial" panose="020B0604020202020204" pitchFamily="34" charset="0"/>
                <a:hlinkClick r:id="rId2" tooltip="Сынып жетекшісіне"/>
              </a:rPr>
              <a:t> </a:t>
            </a:r>
            <a:r>
              <a:rPr lang="ru-RU" b="0" i="0" u="none" strike="noStrike" dirty="0" err="1">
                <a:solidFill>
                  <a:srgbClr val="F6921E"/>
                </a:solidFill>
                <a:effectLst/>
                <a:latin typeface="arial" panose="020B0604020202020204" pitchFamily="34" charset="0"/>
                <a:hlinkClick r:id="rId2" tooltip="Сынып жетекшісіне"/>
              </a:rPr>
              <a:t>деген</a:t>
            </a:r>
            <a:r>
              <a:rPr lang="ru-RU" b="0" i="0" u="none" strike="noStrike" dirty="0">
                <a:solidFill>
                  <a:srgbClr val="F6921E"/>
                </a:solidFill>
                <a:effectLst/>
                <a:latin typeface="arial" panose="020B0604020202020204" pitchFamily="34" charset="0"/>
                <a:hlinkClick r:id="rId2" tooltip="Сынып жетекшісіне"/>
              </a:rPr>
              <a:t> </a:t>
            </a:r>
            <a:r>
              <a:rPr lang="ru-RU" b="0" i="0" u="none" strike="noStrike" dirty="0" err="1">
                <a:solidFill>
                  <a:srgbClr val="F6921E"/>
                </a:solidFill>
                <a:effectLst/>
                <a:latin typeface="arial" panose="020B0604020202020204" pitchFamily="34" charset="0"/>
                <a:hlinkClick r:id="rId2" tooltip="Сынып жетекшісіне"/>
              </a:rPr>
              <a:t>жолды</a:t>
            </a:r>
            <a:r>
              <a:rPr lang="ru-RU" b="0" i="0" u="none" strike="noStrike" dirty="0">
                <a:solidFill>
                  <a:srgbClr val="F6921E"/>
                </a:solidFill>
                <a:effectLst/>
                <a:latin typeface="arial" panose="020B0604020202020204" pitchFamily="34" charset="0"/>
                <a:hlinkClick r:id="rId2" tooltip="Сынып жетекшісіне"/>
              </a:rPr>
              <a:t> </a:t>
            </a:r>
            <a:r>
              <a:rPr lang="ru-RU" b="0" i="0" u="none" strike="noStrike" dirty="0" err="1">
                <a:solidFill>
                  <a:srgbClr val="F6921E"/>
                </a:solidFill>
                <a:effectLst/>
                <a:latin typeface="arial" panose="020B0604020202020204" pitchFamily="34" charset="0"/>
                <a:hlinkClick r:id="rId2" tooltip="Сынып жетекшісіне"/>
              </a:rPr>
              <a:t>таңдау</a:t>
            </a:r>
            <a:r>
              <a:rPr lang="ru-RU" b="0" i="0" u="none" strike="noStrike" dirty="0">
                <a:solidFill>
                  <a:srgbClr val="F6921E"/>
                </a:solidFill>
                <a:effectLst/>
                <a:latin typeface="arial" panose="020B0604020202020204" pitchFamily="34" charset="0"/>
                <a:hlinkClick r:id="rId2" tooltip="Сынып жетекшісіне"/>
              </a:rPr>
              <a:t> </a:t>
            </a:r>
            <a:r>
              <a:rPr lang="ru-RU" b="0" i="0" u="none" strike="noStrike" dirty="0" err="1">
                <a:solidFill>
                  <a:srgbClr val="F6921E"/>
                </a:solidFill>
                <a:effectLst/>
                <a:latin typeface="arial" panose="020B0604020202020204" pitchFamily="34" charset="0"/>
                <a:hlinkClick r:id="rId2" tooltip="Сынып жетекшісіне"/>
              </a:rPr>
              <a:t>арқылы</a:t>
            </a:r>
            <a:r>
              <a:rPr lang="ru-RU" b="0" i="0" u="none" strike="noStrike" dirty="0">
                <a:solidFill>
                  <a:srgbClr val="F6921E"/>
                </a:solidFill>
                <a:effectLst/>
                <a:latin typeface="arial" panose="020B0604020202020204" pitchFamily="34" charset="0"/>
                <a:hlinkClick r:id="rId2" tooltip="Сынып жетекшісіне"/>
              </a:rPr>
              <a:t> </a:t>
            </a:r>
            <a:r>
              <a:rPr lang="ru-RU" b="0" i="0" u="none" strike="noStrike" dirty="0" err="1">
                <a:solidFill>
                  <a:srgbClr val="F6921E"/>
                </a:solidFill>
                <a:effectLst/>
                <a:latin typeface="arial" panose="020B0604020202020204" pitchFamily="34" charset="0"/>
                <a:hlinkClick r:id="rId2" tooltip="Сынып жетекшісіне"/>
              </a:rPr>
              <a:t>формативті</a:t>
            </a:r>
            <a:r>
              <a:rPr lang="ru-RU" b="0" i="0" u="none" strike="noStrike" dirty="0">
                <a:solidFill>
                  <a:srgbClr val="F6921E"/>
                </a:solidFill>
                <a:effectLst/>
                <a:latin typeface="arial" panose="020B0604020202020204" pitchFamily="34" charset="0"/>
                <a:hlinkClick r:id="rId2" tooltip="Сынып жетекшісіне"/>
              </a:rPr>
              <a:t> </a:t>
            </a:r>
            <a:r>
              <a:rPr lang="ru-RU" b="0" i="0" u="none" strike="noStrike" dirty="0" err="1">
                <a:solidFill>
                  <a:srgbClr val="F6921E"/>
                </a:solidFill>
                <a:effectLst/>
                <a:latin typeface="arial" panose="020B0604020202020204" pitchFamily="34" charset="0"/>
                <a:hlinkClick r:id="rId2" tooltip="Сынып жетекшісіне"/>
              </a:rPr>
              <a:t>бағалардың</a:t>
            </a:r>
            <a:r>
              <a:rPr lang="ru-RU" b="0" i="0" u="none" strike="noStrike" dirty="0">
                <a:solidFill>
                  <a:srgbClr val="F6921E"/>
                </a:solidFill>
                <a:effectLst/>
                <a:latin typeface="arial" panose="020B0604020202020204" pitchFamily="34" charset="0"/>
                <a:hlinkClick r:id="rId2" tooltip="Сынып жетекшісіне"/>
              </a:rPr>
              <a:t> </a:t>
            </a:r>
            <a:r>
              <a:rPr lang="ru-RU" b="0" i="0" u="none" strike="noStrike" dirty="0" err="1">
                <a:solidFill>
                  <a:srgbClr val="F6921E"/>
                </a:solidFill>
                <a:effectLst/>
                <a:latin typeface="arial" panose="020B0604020202020204" pitchFamily="34" charset="0"/>
                <a:hlinkClick r:id="rId2" tooltip="Сынып жетекшісіне"/>
              </a:rPr>
              <a:t>қоюлуын</a:t>
            </a:r>
            <a:r>
              <a:rPr lang="ru-RU" b="0" i="0" u="none" strike="noStrike" dirty="0">
                <a:solidFill>
                  <a:srgbClr val="F6921E"/>
                </a:solidFill>
                <a:effectLst/>
                <a:latin typeface="arial" panose="020B0604020202020204" pitchFamily="34" charset="0"/>
                <a:hlinkClick r:id="rId2" tooltip="Сынып жетекшісіне"/>
              </a:rPr>
              <a:t>. БЖБ ТБЖ </a:t>
            </a:r>
          </a:p>
          <a:p>
            <a:r>
              <a:rPr lang="ru-RU" dirty="0" err="1">
                <a:solidFill>
                  <a:srgbClr val="F6921E"/>
                </a:solidFill>
                <a:latin typeface="arial" panose="020B0604020202020204" pitchFamily="34" charset="0"/>
                <a:hlinkClick r:id="rId2" tooltip="Сынып жетекшісіне"/>
              </a:rPr>
              <a:t>б</a:t>
            </a:r>
            <a:r>
              <a:rPr lang="ru-RU" b="0" i="0" u="none" strike="noStrike" dirty="0" err="1">
                <a:solidFill>
                  <a:srgbClr val="F6921E"/>
                </a:solidFill>
                <a:effectLst/>
                <a:latin typeface="arial" panose="020B0604020202020204" pitchFamily="34" charset="0"/>
                <a:hlinkClick r:id="rId2" tooltip="Сынып жетекшісіне"/>
              </a:rPr>
              <a:t>ағаларын</a:t>
            </a:r>
            <a:r>
              <a:rPr lang="ru-RU" b="0" i="0" u="none" strike="noStrike" dirty="0">
                <a:solidFill>
                  <a:srgbClr val="F6921E"/>
                </a:solidFill>
                <a:effectLst/>
                <a:latin typeface="arial" panose="020B0604020202020204" pitchFamily="34" charset="0"/>
                <a:hlinkClick r:id="rId2" tooltip="Сынып жетекшісіне"/>
              </a:rPr>
              <a:t> </a:t>
            </a:r>
            <a:r>
              <a:rPr lang="ru-RU" b="0" i="0" u="none" strike="noStrike" dirty="0" err="1">
                <a:solidFill>
                  <a:srgbClr val="F6921E"/>
                </a:solidFill>
                <a:effectLst/>
                <a:latin typeface="arial" panose="020B0604020202020204" pitchFamily="34" charset="0"/>
                <a:hlinkClick r:id="rId2" tooltip="Сынып жетекшісіне"/>
              </a:rPr>
              <a:t>көре</a:t>
            </a:r>
            <a:r>
              <a:rPr lang="ru-RU" b="0" i="0" u="none" strike="noStrike" dirty="0">
                <a:solidFill>
                  <a:srgbClr val="F6921E"/>
                </a:solidFill>
                <a:effectLst/>
                <a:latin typeface="arial" panose="020B0604020202020204" pitchFamily="34" charset="0"/>
                <a:hlinkClick r:id="rId2" tooltip="Сынып жетекшісіне"/>
              </a:rPr>
              <a:t> </a:t>
            </a:r>
            <a:r>
              <a:rPr lang="ru-RU" b="0" i="0" u="none" strike="noStrike" dirty="0" err="1">
                <a:solidFill>
                  <a:srgbClr val="F6921E"/>
                </a:solidFill>
                <a:effectLst/>
                <a:latin typeface="arial" panose="020B0604020202020204" pitchFamily="34" charset="0"/>
                <a:hlinkClick r:id="rId2" tooltip="Сынып жетекшісіне"/>
              </a:rPr>
              <a:t>аласыз</a:t>
            </a:r>
            <a:r>
              <a:rPr lang="ru-RU" b="0" i="0" u="none" strike="noStrike" dirty="0">
                <a:solidFill>
                  <a:srgbClr val="F6921E"/>
                </a:solidFill>
                <a:effectLst/>
                <a:latin typeface="arial" panose="020B0604020202020204" pitchFamily="34" charset="0"/>
                <a:hlinkClick r:id="rId2" tooltip="Сынып жетекшісіне"/>
              </a:rPr>
              <a:t>.</a:t>
            </a:r>
          </a:p>
          <a:p>
            <a:r>
              <a:rPr lang="en-US" b="1" i="0" u="none" strike="noStrike" dirty="0">
                <a:solidFill>
                  <a:srgbClr val="999999"/>
                </a:solidFill>
                <a:effectLst/>
                <a:latin typeface="arial" panose="020B0604020202020204" pitchFamily="34" charset="0"/>
              </a:rPr>
              <a:t>Kundelik.kz </a:t>
            </a:r>
            <a:r>
              <a:rPr lang="ru-RU" b="1" i="0" u="none" strike="noStrike" dirty="0" err="1">
                <a:solidFill>
                  <a:srgbClr val="999999"/>
                </a:solidFill>
                <a:effectLst/>
                <a:latin typeface="arial" panose="020B0604020202020204" pitchFamily="34" charset="0"/>
              </a:rPr>
              <a:t>белсенділік</a:t>
            </a:r>
            <a:r>
              <a:rPr lang="ru-RU" dirty="0">
                <a:solidFill>
                  <a:srgbClr val="F6921E"/>
                </a:solidFill>
                <a:latin typeface="arial" panose="020B0604020202020204" pitchFamily="34" charset="0"/>
                <a:hlinkClick r:id="rId2" tooltip="Сынып жетекшісіне"/>
              </a:rPr>
              <a:t> </a:t>
            </a:r>
            <a:r>
              <a:rPr lang="ru-RU" dirty="0" err="1">
                <a:solidFill>
                  <a:srgbClr val="F6921E"/>
                </a:solidFill>
                <a:latin typeface="arial" panose="020B0604020202020204" pitchFamily="34" charset="0"/>
                <a:hlinkClick r:id="rId2" tooltip="Сынып жетекшісіне"/>
              </a:rPr>
              <a:t>мектеп</a:t>
            </a:r>
            <a:r>
              <a:rPr lang="ru-RU" dirty="0">
                <a:solidFill>
                  <a:srgbClr val="F6921E"/>
                </a:solidFill>
                <a:latin typeface="arial" panose="020B0604020202020204" pitchFamily="34" charset="0"/>
                <a:hlinkClick r:id="rId2" tooltip="Сынып жетекшісіне"/>
              </a:rPr>
              <a:t> </a:t>
            </a:r>
            <a:r>
              <a:rPr lang="ru-RU" dirty="0" err="1">
                <a:solidFill>
                  <a:srgbClr val="F6921E"/>
                </a:solidFill>
                <a:latin typeface="arial" panose="020B0604020202020204" pitchFamily="34" charset="0"/>
                <a:hlinkClick r:id="rId2" tooltip="Сынып жетекшісіне"/>
              </a:rPr>
              <a:t>бойынша</a:t>
            </a:r>
            <a:r>
              <a:rPr lang="ru-RU" dirty="0">
                <a:solidFill>
                  <a:srgbClr val="F6921E"/>
                </a:solidFill>
                <a:latin typeface="arial" panose="020B0604020202020204" pitchFamily="34" charset="0"/>
                <a:hlinkClick r:id="rId2" tooltip="Сынып жетекшісіне"/>
              </a:rPr>
              <a:t> </a:t>
            </a:r>
            <a:r>
              <a:rPr lang="ru-RU" dirty="0" err="1">
                <a:solidFill>
                  <a:srgbClr val="F6921E"/>
                </a:solidFill>
                <a:latin typeface="arial" panose="020B0604020202020204" pitchFamily="34" charset="0"/>
                <a:hlinkClick r:id="rId2" tooltip="Сынып жетекшісіне"/>
              </a:rPr>
              <a:t>өте</a:t>
            </a:r>
            <a:r>
              <a:rPr lang="ru-RU" dirty="0">
                <a:solidFill>
                  <a:srgbClr val="F6921E"/>
                </a:solidFill>
                <a:latin typeface="arial" panose="020B0604020202020204" pitchFamily="34" charset="0"/>
                <a:hlinkClick r:id="rId2" tooltip="Сынып жетекшісіне"/>
              </a:rPr>
              <a:t> </a:t>
            </a:r>
            <a:r>
              <a:rPr lang="ru-RU" dirty="0" err="1">
                <a:solidFill>
                  <a:srgbClr val="F6921E"/>
                </a:solidFill>
                <a:latin typeface="arial" panose="020B0604020202020204" pitchFamily="34" charset="0"/>
                <a:hlinkClick r:id="rId2" tooltip="Сынып жетекшісіне"/>
              </a:rPr>
              <a:t>төмен</a:t>
            </a:r>
            <a:r>
              <a:rPr lang="ru-RU" dirty="0">
                <a:solidFill>
                  <a:srgbClr val="F6921E"/>
                </a:solidFill>
                <a:latin typeface="arial" panose="020B0604020202020204" pitchFamily="34" charset="0"/>
                <a:hlinkClick r:id="rId2" tooltip="Сынып жетекшісіне"/>
              </a:rPr>
              <a:t>. </a:t>
            </a:r>
            <a:r>
              <a:rPr lang="ru-RU" dirty="0" err="1">
                <a:solidFill>
                  <a:srgbClr val="F6921E"/>
                </a:solidFill>
                <a:latin typeface="arial" panose="020B0604020202020204" pitchFamily="34" charset="0"/>
                <a:hlinkClick r:id="rId2" tooltip="Сынып жетекшісіне"/>
              </a:rPr>
              <a:t>Оқушылар</a:t>
            </a:r>
            <a:r>
              <a:rPr lang="ru-RU" dirty="0">
                <a:solidFill>
                  <a:srgbClr val="F6921E"/>
                </a:solidFill>
                <a:latin typeface="arial" panose="020B0604020202020204" pitchFamily="34" charset="0"/>
                <a:hlinkClick r:id="rId2" tooltip="Сынып жетекшісіне"/>
              </a:rPr>
              <a:t> </a:t>
            </a:r>
            <a:r>
              <a:rPr lang="ru-RU" dirty="0" err="1">
                <a:solidFill>
                  <a:srgbClr val="F6921E"/>
                </a:solidFill>
                <a:latin typeface="arial" panose="020B0604020202020204" pitchFamily="34" charset="0"/>
                <a:hlinkClick r:id="rId2" tooltip="Сынып жетекшісіне"/>
              </a:rPr>
              <a:t>күнделікке</a:t>
            </a:r>
            <a:r>
              <a:rPr lang="ru-RU" dirty="0">
                <a:solidFill>
                  <a:srgbClr val="F6921E"/>
                </a:solidFill>
                <a:latin typeface="arial" panose="020B0604020202020204" pitchFamily="34" charset="0"/>
                <a:hlinkClick r:id="rId2" tooltip="Сынып жетекшісіне"/>
              </a:rPr>
              <a:t> </a:t>
            </a:r>
            <a:r>
              <a:rPr lang="ru-RU" dirty="0" err="1">
                <a:solidFill>
                  <a:srgbClr val="F6921E"/>
                </a:solidFill>
                <a:latin typeface="arial" panose="020B0604020202020204" pitchFamily="34" charset="0"/>
                <a:hlinkClick r:id="rId2" tooltip="Сынып жетекшісіне"/>
              </a:rPr>
              <a:t>кірмейді</a:t>
            </a:r>
            <a:r>
              <a:rPr lang="ru-RU" dirty="0">
                <a:solidFill>
                  <a:srgbClr val="F6921E"/>
                </a:solidFill>
                <a:latin typeface="arial" panose="020B0604020202020204" pitchFamily="34" charset="0"/>
                <a:hlinkClick r:id="rId2" tooltip="Сынып жетекшісіне"/>
              </a:rPr>
              <a:t>. </a:t>
            </a:r>
          </a:p>
          <a:p>
            <a:r>
              <a:rPr lang="ru-RU" dirty="0" err="1">
                <a:solidFill>
                  <a:srgbClr val="F6921E"/>
                </a:solidFill>
                <a:latin typeface="arial" panose="020B0604020202020204" pitchFamily="34" charset="0"/>
                <a:hlinkClick r:id="rId2" tooltip="Сынып жетекшісіне"/>
              </a:rPr>
              <a:t>Ата</a:t>
            </a:r>
            <a:r>
              <a:rPr lang="en-US" dirty="0">
                <a:solidFill>
                  <a:srgbClr val="F6921E"/>
                </a:solidFill>
                <a:latin typeface="arial" panose="020B0604020202020204" pitchFamily="34" charset="0"/>
                <a:hlinkClick r:id="rId2" tooltip="Сынып жетекшісіне"/>
              </a:rPr>
              <a:t>-</a:t>
            </a:r>
            <a:r>
              <a:rPr lang="kk-KZ" dirty="0">
                <a:solidFill>
                  <a:srgbClr val="F6921E"/>
                </a:solidFill>
                <a:latin typeface="arial" panose="020B0604020202020204" pitchFamily="34" charset="0"/>
                <a:hlinkClick r:id="rId2" tooltip="Сынып жетекшісіне"/>
              </a:rPr>
              <a:t>аналарда күнделікке кірмейді. Күнделікке кіру дағдыларын қалыптастырыңыздар. Оқушылар күнделікті </a:t>
            </a:r>
          </a:p>
          <a:p>
            <a:r>
              <a:rPr lang="kk-KZ" dirty="0">
                <a:solidFill>
                  <a:srgbClr val="F6921E"/>
                </a:solidFill>
                <a:latin typeface="arial" panose="020B0604020202020204" pitchFamily="34" charset="0"/>
                <a:hlinkClick r:id="rId2" tooltip="Сынып жетекшісіне"/>
              </a:rPr>
              <a:t>кіру үшін тек сынып жетекші ғана емес пән мұғалімдері сіздерде жұмыс жасаңыздар. Оқушын күнделікке </a:t>
            </a:r>
          </a:p>
          <a:p>
            <a:r>
              <a:rPr lang="kk-KZ" dirty="0">
                <a:solidFill>
                  <a:srgbClr val="F6921E"/>
                </a:solidFill>
                <a:latin typeface="arial" panose="020B0604020202020204" pitchFamily="34" charset="0"/>
                <a:hlinkClick r:id="rId2" tooltip="Сынып жетекшісіне"/>
              </a:rPr>
              <a:t>кіру үшін әрекет жасау керек.</a:t>
            </a:r>
          </a:p>
          <a:p>
            <a:pPr marL="342900" indent="-342900">
              <a:buAutoNum type="arabicPeriod"/>
            </a:pPr>
            <a:r>
              <a:rPr lang="ru-RU" dirty="0"/>
              <a:t>2 то</a:t>
            </a:r>
            <a:r>
              <a:rPr lang="kk-KZ" dirty="0"/>
              <a:t>қсанның </a:t>
            </a:r>
            <a:r>
              <a:rPr lang="ru-RU" dirty="0"/>
              <a:t>1-ш</a:t>
            </a:r>
            <a:r>
              <a:rPr lang="kk-KZ" dirty="0"/>
              <a:t>і аптасына сабақ кестесі жарияланды. Сабақ кестелеріңізді қарап қателіктер болса ескертіңіздер. </a:t>
            </a:r>
          </a:p>
          <a:p>
            <a:r>
              <a:rPr lang="kk-KZ" dirty="0"/>
              <a:t>Әсіресе топқа бөлінетін пәндер топтарыңызды мұқият қарап шығыңыздар. Сабақ кестесінде өзгерістер бар.</a:t>
            </a:r>
          </a:p>
        </p:txBody>
      </p:sp>
    </p:spTree>
    <p:extLst>
      <p:ext uri="{BB962C8B-B14F-4D97-AF65-F5344CB8AC3E}">
        <p14:creationId xmlns:p14="http://schemas.microsoft.com/office/powerpoint/2010/main" val="1495565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95C8E4-92A3-79F3-FB1A-A0075BBCA07B}"/>
              </a:ext>
            </a:extLst>
          </p:cNvPr>
          <p:cNvSpPr txBox="1"/>
          <p:nvPr/>
        </p:nvSpPr>
        <p:spPr>
          <a:xfrm>
            <a:off x="412954" y="382214"/>
            <a:ext cx="112481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b="0" i="0" dirty="0">
                <a:solidFill>
                  <a:srgbClr val="1E1E1E"/>
                </a:solidFill>
                <a:effectLst/>
                <a:latin typeface="Open Sans" panose="020B0606030504020204" pitchFamily="34" charset="0"/>
              </a:rPr>
              <a:t>«</a:t>
            </a:r>
            <a:r>
              <a:rPr lang="ru-RU" b="0" i="0" dirty="0" err="1">
                <a:solidFill>
                  <a:srgbClr val="1E1E1E"/>
                </a:solidFill>
                <a:effectLst/>
                <a:latin typeface="Open Sans" panose="020B0606030504020204" pitchFamily="34" charset="0"/>
              </a:rPr>
              <a:t>Күнделік</a:t>
            </a:r>
            <a:r>
              <a:rPr lang="ru-RU" b="0" i="0" dirty="0">
                <a:solidFill>
                  <a:srgbClr val="1E1E1E"/>
                </a:solidFill>
                <a:effectLst/>
                <a:latin typeface="Open Sans" panose="020B0606030504020204" pitchFamily="34" charset="0"/>
              </a:rPr>
              <a:t>» </a:t>
            </a:r>
            <a:r>
              <a:rPr lang="ru-RU" b="0" i="0" dirty="0" err="1">
                <a:solidFill>
                  <a:srgbClr val="1E1E1E"/>
                </a:solidFill>
                <a:effectLst/>
                <a:latin typeface="Open Sans" panose="020B0606030504020204" pitchFamily="34" charset="0"/>
              </a:rPr>
              <a:t>жүйесінде</a:t>
            </a:r>
            <a:r>
              <a:rPr lang="ru-RU" b="0" i="0" dirty="0">
                <a:solidFill>
                  <a:srgbClr val="1E1E1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1E1E1E"/>
                </a:solidFill>
                <a:effectLst/>
                <a:latin typeface="Open Sans" panose="020B0606030504020204" pitchFamily="34" charset="0"/>
              </a:rPr>
              <a:t>оқушылардың</a:t>
            </a:r>
            <a:r>
              <a:rPr lang="ru-RU" b="0" i="0" dirty="0">
                <a:solidFill>
                  <a:srgbClr val="1E1E1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1E1E1E"/>
                </a:solidFill>
                <a:effectLst/>
                <a:latin typeface="Open Sans" panose="020B0606030504020204" pitchFamily="34" charset="0"/>
              </a:rPr>
              <a:t>үлгерім</a:t>
            </a:r>
            <a:r>
              <a:rPr lang="ru-RU" b="0" i="0" dirty="0">
                <a:solidFill>
                  <a:srgbClr val="1E1E1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1E1E1E"/>
                </a:solidFill>
                <a:effectLst/>
                <a:latin typeface="Open Sans" panose="020B0606030504020204" pitchFamily="34" charset="0"/>
              </a:rPr>
              <a:t>бойынша</a:t>
            </a:r>
            <a:r>
              <a:rPr lang="ru-RU" b="0" i="0" dirty="0">
                <a:solidFill>
                  <a:srgbClr val="1E1E1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1E1E1E"/>
                </a:solidFill>
                <a:effectLst/>
                <a:latin typeface="Open Sans" panose="020B0606030504020204" pitchFamily="34" charset="0"/>
              </a:rPr>
              <a:t>табельдеріне</a:t>
            </a:r>
            <a:r>
              <a:rPr lang="ru-RU" b="0" i="0" dirty="0">
                <a:solidFill>
                  <a:srgbClr val="1E1E1E"/>
                </a:solidFill>
                <a:effectLst/>
                <a:latin typeface="Open Sans" panose="020B0606030504020204" pitchFamily="34" charset="0"/>
              </a:rPr>
              <a:t>  </a:t>
            </a:r>
            <a:r>
              <a:rPr lang="ru-RU" b="0" i="0" dirty="0" err="1">
                <a:solidFill>
                  <a:srgbClr val="1E1E1E"/>
                </a:solidFill>
                <a:effectLst/>
                <a:latin typeface="Open Sans" panose="020B0606030504020204" pitchFamily="34" charset="0"/>
              </a:rPr>
              <a:t>қол</a:t>
            </a:r>
            <a:r>
              <a:rPr lang="ru-RU" b="0" i="0" dirty="0">
                <a:solidFill>
                  <a:srgbClr val="1E1E1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1E1E1E"/>
                </a:solidFill>
                <a:effectLst/>
                <a:latin typeface="Open Sans" panose="020B0606030504020204" pitchFamily="34" charset="0"/>
              </a:rPr>
              <a:t>қою</a:t>
            </a:r>
            <a:r>
              <a:rPr lang="ru-RU" b="0" i="0" dirty="0">
                <a:solidFill>
                  <a:srgbClr val="1E1E1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1E1E1E"/>
                </a:solidFill>
                <a:effectLst/>
                <a:latin typeface="Open Sans" panose="020B0606030504020204" pitchFamily="34" charset="0"/>
              </a:rPr>
              <a:t>мүмкіндігі</a:t>
            </a:r>
            <a:r>
              <a:rPr lang="ru-RU" b="0" i="0" dirty="0">
                <a:solidFill>
                  <a:srgbClr val="1E1E1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1E1E1E"/>
                </a:solidFill>
                <a:effectLst/>
                <a:latin typeface="Open Sans" panose="020B0606030504020204" pitchFamily="34" charset="0"/>
              </a:rPr>
              <a:t>пайда</a:t>
            </a:r>
            <a:r>
              <a:rPr lang="ru-RU" b="0" i="0" dirty="0">
                <a:solidFill>
                  <a:srgbClr val="1E1E1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1E1E1E"/>
                </a:solidFill>
                <a:effectLst/>
                <a:latin typeface="Open Sans" panose="020B0606030504020204" pitchFamily="34" charset="0"/>
              </a:rPr>
              <a:t>болды</a:t>
            </a:r>
            <a:r>
              <a:rPr lang="ru-RU" b="0" i="0" dirty="0">
                <a:solidFill>
                  <a:srgbClr val="1E1E1E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r>
              <a:rPr lang="ru-RU" dirty="0" err="1">
                <a:solidFill>
                  <a:srgbClr val="1E1E1E"/>
                </a:solidFill>
                <a:latin typeface="Open Sans" panose="020B0606030504020204" pitchFamily="34" charset="0"/>
              </a:rPr>
              <a:t>Табельді</a:t>
            </a:r>
            <a:r>
              <a:rPr lang="ru-RU" dirty="0">
                <a:solidFill>
                  <a:srgbClr val="1E1E1E"/>
                </a:solidFill>
                <a:latin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1E1E1E"/>
                </a:solidFill>
                <a:latin typeface="Open Sans" panose="020B0606030504020204" pitchFamily="34" charset="0"/>
              </a:rPr>
              <a:t>алу</a:t>
            </a:r>
            <a:r>
              <a:rPr lang="ru-RU" dirty="0">
                <a:solidFill>
                  <a:srgbClr val="1E1E1E"/>
                </a:solidFill>
                <a:latin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1E1E1E"/>
                </a:solidFill>
                <a:latin typeface="Open Sans" panose="020B0606030504020204" pitchFamily="34" charset="0"/>
              </a:rPr>
              <a:t>үшін</a:t>
            </a:r>
            <a:r>
              <a:rPr lang="ru-RU" dirty="0">
                <a:solidFill>
                  <a:srgbClr val="1E1E1E"/>
                </a:solidFill>
                <a:latin typeface="Open Sans" panose="020B0606030504020204" pitchFamily="34" charset="0"/>
              </a:rPr>
              <a:t> МЕКТЕП – ЕСЕПТЕР – </a:t>
            </a:r>
            <a:r>
              <a:rPr lang="ru-RU" b="1" i="0" u="none" strike="noStrike" dirty="0" err="1">
                <a:solidFill>
                  <a:srgbClr val="999999"/>
                </a:solidFill>
                <a:effectLst/>
                <a:latin typeface="arial" panose="020B0604020202020204" pitchFamily="34" charset="0"/>
              </a:rPr>
              <a:t>Үлгерімі</a:t>
            </a:r>
            <a:r>
              <a:rPr lang="ru-RU" b="1" i="0" u="none" strike="noStrike" dirty="0">
                <a:solidFill>
                  <a:srgbClr val="999999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lang="kk-KZ" b="1" dirty="0">
                <a:solidFill>
                  <a:srgbClr val="999999"/>
                </a:solidFill>
                <a:latin typeface="arial" panose="020B0604020202020204" pitchFamily="34" charset="0"/>
              </a:rPr>
              <a:t>оқушылар деген жолдарды таңдау арқылы жүзеге асырамыз. Оқушылар деген қатарды таңдағанда бізде мынандай терезе пайда болады.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5ABD31-77F8-7498-F93D-881C1004ED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03" t="16487" r="19355" b="26452"/>
          <a:stretch/>
        </p:blipFill>
        <p:spPr>
          <a:xfrm>
            <a:off x="737418" y="1582543"/>
            <a:ext cx="9458634" cy="469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864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BD3D86-BE6F-A4EC-A9D0-E0044F6A9552}"/>
              </a:ext>
            </a:extLst>
          </p:cNvPr>
          <p:cNvSpPr txBox="1"/>
          <p:nvPr/>
        </p:nvSpPr>
        <p:spPr>
          <a:xfrm>
            <a:off x="1248697" y="393291"/>
            <a:ext cx="693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k-KZ" dirty="0"/>
              <a:t>Сыныпты таңдағаннан кейін. Бізде мынандай жолдар пайда болады.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68EDF5A-E2FB-428E-60EF-7043A66A48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52" t="7885" r="19435" b="32186"/>
          <a:stretch/>
        </p:blipFill>
        <p:spPr>
          <a:xfrm>
            <a:off x="1552088" y="880610"/>
            <a:ext cx="7257614" cy="524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180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BD3D86-BE6F-A4EC-A9D0-E0044F6A9552}"/>
              </a:ext>
            </a:extLst>
          </p:cNvPr>
          <p:cNvSpPr txBox="1"/>
          <p:nvPr/>
        </p:nvSpPr>
        <p:spPr>
          <a:xfrm>
            <a:off x="1248697" y="39329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k-KZ" dirty="0"/>
              <a:t>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68EDF5A-E2FB-428E-60EF-7043A66A48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52" t="49648" r="19435" b="32186"/>
          <a:stretch/>
        </p:blipFill>
        <p:spPr>
          <a:xfrm>
            <a:off x="599768" y="540773"/>
            <a:ext cx="7257614" cy="15909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D5F3B9-AC23-F043-8080-BED5346E6DEE}"/>
              </a:ext>
            </a:extLst>
          </p:cNvPr>
          <p:cNvSpPr txBox="1"/>
          <p:nvPr/>
        </p:nvSpPr>
        <p:spPr>
          <a:xfrm>
            <a:off x="676382" y="2131760"/>
            <a:ext cx="10351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k-KZ" dirty="0"/>
              <a:t>Кезеңдер жолынан </a:t>
            </a:r>
            <a:r>
              <a:rPr lang="kk-KZ" dirty="0">
                <a:highlight>
                  <a:srgbClr val="00FF00"/>
                </a:highlight>
              </a:rPr>
              <a:t>Барлық кезеңдер бойынша</a:t>
            </a:r>
            <a:r>
              <a:rPr lang="kk-KZ" dirty="0"/>
              <a:t> деген жолды таңдаймыз. Кеткен оқушыны таңдаймыз. </a:t>
            </a:r>
          </a:p>
          <a:p>
            <a:r>
              <a:rPr lang="kk-KZ" dirty="0"/>
              <a:t>Одан </a:t>
            </a:r>
            <a:r>
              <a:rPr lang="kk-KZ" dirty="0">
                <a:highlight>
                  <a:srgbClr val="00FF00"/>
                </a:highlight>
              </a:rPr>
              <a:t>Есепті құрастыру </a:t>
            </a:r>
            <a:r>
              <a:rPr lang="kk-KZ" dirty="0"/>
              <a:t>батырмасын басамыз. 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D7D3FC2-103C-58DF-71D1-B9817012DE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583" t="14963" r="20166" b="66765"/>
          <a:stretch/>
        </p:blipFill>
        <p:spPr>
          <a:xfrm>
            <a:off x="1954422" y="2961594"/>
            <a:ext cx="5902960" cy="134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459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BD3D86-BE6F-A4EC-A9D0-E0044F6A9552}"/>
              </a:ext>
            </a:extLst>
          </p:cNvPr>
          <p:cNvSpPr txBox="1"/>
          <p:nvPr/>
        </p:nvSpPr>
        <p:spPr>
          <a:xfrm>
            <a:off x="1248697" y="39329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k-KZ" dirty="0"/>
              <a:t>.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D5F3B9-AC23-F043-8080-BED5346E6DEE}"/>
              </a:ext>
            </a:extLst>
          </p:cNvPr>
          <p:cNvSpPr txBox="1"/>
          <p:nvPr/>
        </p:nvSpPr>
        <p:spPr>
          <a:xfrm>
            <a:off x="320782" y="116292"/>
            <a:ext cx="5613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k-KZ" dirty="0">
                <a:highlight>
                  <a:srgbClr val="00FF00"/>
                </a:highlight>
              </a:rPr>
              <a:t>Есепті құрастыру </a:t>
            </a:r>
            <a:r>
              <a:rPr lang="kk-KZ" dirty="0"/>
              <a:t>батырмасын басақанда. </a:t>
            </a:r>
          </a:p>
          <a:p>
            <a:r>
              <a:rPr lang="kk-KZ" dirty="0"/>
              <a:t>Таңдаған оқушымыздың  бағасы терезе пайда болады.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D7D3FC2-103C-58DF-71D1-B9817012DE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583" t="14963" r="20166" b="66765"/>
          <a:stretch/>
        </p:blipFill>
        <p:spPr>
          <a:xfrm>
            <a:off x="6096000" y="249404"/>
            <a:ext cx="5902960" cy="13407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D27E901-F0E7-75A6-29BB-C0108B1479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655" t="8147" r="19917" b="9334"/>
          <a:stretch/>
        </p:blipFill>
        <p:spPr>
          <a:xfrm>
            <a:off x="493502" y="968107"/>
            <a:ext cx="5498026" cy="549660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024AD486-6440-476F-9112-165EE03B823D}"/>
                  </a:ext>
                </a:extLst>
              </p14:cNvPr>
              <p14:cNvContentPartPr/>
              <p14:nvPr/>
            </p14:nvContentPartPr>
            <p14:xfrm>
              <a:off x="3159200" y="1095880"/>
              <a:ext cx="1304640" cy="602280"/>
            </p14:xfrm>
          </p:contentPart>
        </mc:Choice>
        <mc:Fallback xmlns=""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024AD486-6440-476F-9112-165EE03B823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50200" y="1087240"/>
                <a:ext cx="1322280" cy="61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1E298A2A-C307-CE4F-0C0F-F6F6B0542FFB}"/>
                  </a:ext>
                </a:extLst>
              </p14:cNvPr>
              <p14:cNvContentPartPr/>
              <p14:nvPr/>
            </p14:nvContentPartPr>
            <p14:xfrm>
              <a:off x="4368080" y="973840"/>
              <a:ext cx="1576440" cy="673200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1E298A2A-C307-CE4F-0C0F-F6F6B0542FF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14440" y="866200"/>
                <a:ext cx="1684080" cy="88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1FEBE44C-6D93-2187-F63E-074D807C68D5}"/>
                  </a:ext>
                </a:extLst>
              </p14:cNvPr>
              <p14:cNvContentPartPr/>
              <p14:nvPr/>
            </p14:nvContentPartPr>
            <p14:xfrm>
              <a:off x="-1758040" y="-20840"/>
              <a:ext cx="360" cy="360"/>
            </p14:xfrm>
          </p:contentPart>
        </mc:Choice>
        <mc:Fallback xmlns=""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1FEBE44C-6D93-2187-F63E-074D807C68D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1812040" y="-12848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AF14F485-EB1B-A86E-BB53-A62BD5098918}"/>
              </a:ext>
            </a:extLst>
          </p:cNvPr>
          <p:cNvSpPr txBox="1"/>
          <p:nvPr/>
        </p:nvSpPr>
        <p:spPr>
          <a:xfrm>
            <a:off x="6487160" y="3070077"/>
            <a:ext cx="4536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k-KZ" dirty="0"/>
              <a:t>ЭЦҚ арқылы қол қою деген батырманы басасыздар.</a:t>
            </a:r>
            <a:endParaRPr lang="ru-RU" dirty="0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6AB1D11B-5418-E5A9-E829-5D168C602556}"/>
              </a:ext>
            </a:extLst>
          </p:cNvPr>
          <p:cNvCxnSpPr/>
          <p:nvPr/>
        </p:nvCxnSpPr>
        <p:spPr>
          <a:xfrm flipH="1" flipV="1">
            <a:off x="5842000" y="1397020"/>
            <a:ext cx="1788160" cy="17017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A83CD244-E66D-41AC-9271-9194D498EB46}"/>
              </a:ext>
            </a:extLst>
          </p:cNvPr>
          <p:cNvCxnSpPr/>
          <p:nvPr/>
        </p:nvCxnSpPr>
        <p:spPr>
          <a:xfrm flipH="1">
            <a:off x="3525520" y="1397020"/>
            <a:ext cx="203200" cy="11226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947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BD3D86-BE6F-A4EC-A9D0-E0044F6A9552}"/>
              </a:ext>
            </a:extLst>
          </p:cNvPr>
          <p:cNvSpPr txBox="1"/>
          <p:nvPr/>
        </p:nvSpPr>
        <p:spPr>
          <a:xfrm>
            <a:off x="1248697" y="39329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k-KZ" dirty="0"/>
              <a:t>.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1FEBE44C-6D93-2187-F63E-074D807C68D5}"/>
                  </a:ext>
                </a:extLst>
              </p14:cNvPr>
              <p14:cNvContentPartPr/>
              <p14:nvPr/>
            </p14:nvContentPartPr>
            <p14:xfrm>
              <a:off x="-1758040" y="-20840"/>
              <a:ext cx="360" cy="360"/>
            </p14:xfrm>
          </p:contentPart>
        </mc:Choice>
        <mc:Fallback xmlns=""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1FEBE44C-6D93-2187-F63E-074D807C68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12040" y="-12884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AF14F485-EB1B-A86E-BB53-A62BD5098918}"/>
              </a:ext>
            </a:extLst>
          </p:cNvPr>
          <p:cNvSpPr txBox="1"/>
          <p:nvPr/>
        </p:nvSpPr>
        <p:spPr>
          <a:xfrm>
            <a:off x="1163320" y="439457"/>
            <a:ext cx="10063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k-KZ" dirty="0"/>
              <a:t>ЭЦҚ арқылы қол қою деген батырманы басқанда бізде мынандай терезе пайда болады.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ECA9D4E-9E5C-C5EC-6D11-BEE29B374E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242" t="18370" r="8667" b="45037"/>
          <a:stretch/>
        </p:blipFill>
        <p:spPr>
          <a:xfrm>
            <a:off x="832136" y="1056640"/>
            <a:ext cx="9886663" cy="25095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C98BE420-54C6-E4BA-3042-809737C0CD3F}"/>
                  </a:ext>
                </a:extLst>
              </p14:cNvPr>
              <p14:cNvContentPartPr/>
              <p14:nvPr/>
            </p14:nvContentPartPr>
            <p14:xfrm>
              <a:off x="4406280" y="2965760"/>
              <a:ext cx="1609560" cy="83520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C98BE420-54C6-E4BA-3042-809737C0CD3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52280" y="2857760"/>
                <a:ext cx="1717200" cy="105084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878392C-8742-61A4-6C3B-01A0C7D98319}"/>
              </a:ext>
            </a:extLst>
          </p:cNvPr>
          <p:cNvSpPr txBox="1"/>
          <p:nvPr/>
        </p:nvSpPr>
        <p:spPr>
          <a:xfrm>
            <a:off x="956960" y="3814011"/>
            <a:ext cx="7040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k-KZ" dirty="0"/>
              <a:t>ЭЦҚ қол қою батырмасын басасыз. </a:t>
            </a:r>
            <a:endParaRPr lang="ru-RU" dirty="0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D9B76C9A-5BD6-6F27-4EDA-9D858B7370F7}"/>
              </a:ext>
            </a:extLst>
          </p:cNvPr>
          <p:cNvCxnSpPr/>
          <p:nvPr/>
        </p:nvCxnSpPr>
        <p:spPr>
          <a:xfrm flipV="1">
            <a:off x="1899920" y="3429000"/>
            <a:ext cx="3058160" cy="3850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BDA5272-82A2-BB95-CA9E-37AB7DD73F57}"/>
              </a:ext>
            </a:extLst>
          </p:cNvPr>
          <p:cNvSpPr txBox="1"/>
          <p:nvPr/>
        </p:nvSpPr>
        <p:spPr>
          <a:xfrm>
            <a:off x="695960" y="4329120"/>
            <a:ext cx="7040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linkClick r:id="rId7"/>
              </a:rPr>
              <a:t>https://business.documentolog.kz/service</a:t>
            </a:r>
            <a:r>
              <a:rPr lang="ru-RU" dirty="0"/>
              <a:t> </a:t>
            </a:r>
            <a:r>
              <a:rPr lang="ru-RU" dirty="0" err="1"/>
              <a:t>күнделіктен</a:t>
            </a:r>
            <a:r>
              <a:rPr lang="ru-RU" dirty="0"/>
              <a:t> </a:t>
            </a:r>
            <a:r>
              <a:rPr lang="ru-RU" dirty="0" err="1"/>
              <a:t>басқа</a:t>
            </a:r>
            <a:r>
              <a:rPr lang="ru-RU" dirty="0"/>
              <a:t> </a:t>
            </a:r>
            <a:r>
              <a:rPr lang="ru-RU" dirty="0" err="1"/>
              <a:t>жеке</a:t>
            </a:r>
            <a:r>
              <a:rPr lang="ru-RU" dirty="0"/>
              <a:t> сайт </a:t>
            </a:r>
            <a:r>
              <a:rPr lang="ru-RU" dirty="0" err="1"/>
              <a:t>ашылады</a:t>
            </a:r>
            <a:r>
              <a:rPr lang="ru-RU" dirty="0"/>
              <a:t>.</a:t>
            </a: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1F0337B5-AA50-4251-CE36-CD989B9F56E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7851" r="96833" b="84593"/>
          <a:stretch/>
        </p:blipFill>
        <p:spPr>
          <a:xfrm>
            <a:off x="7997840" y="4329120"/>
            <a:ext cx="1010920" cy="135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790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DD27EFA-BB67-BA4B-197F-8046701B8C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41" r="1451" b="40788"/>
          <a:stretch/>
        </p:blipFill>
        <p:spPr>
          <a:xfrm>
            <a:off x="0" y="307258"/>
            <a:ext cx="12080240" cy="471178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039AD01D-86BA-4A4C-127E-BB92936E1618}"/>
                  </a:ext>
                </a:extLst>
              </p14:cNvPr>
              <p14:cNvContentPartPr/>
              <p14:nvPr/>
            </p14:nvContentPartPr>
            <p14:xfrm>
              <a:off x="10520240" y="699880"/>
              <a:ext cx="1408680" cy="734040"/>
            </p14:xfrm>
          </p:contentPart>
        </mc:Choice>
        <mc:Fallback xmlns=""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039AD01D-86BA-4A4C-127E-BB92936E161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11600" y="690880"/>
                <a:ext cx="1426320" cy="75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4613EAD1-950A-E1C4-7B81-D2D6DDBBAADF}"/>
                  </a:ext>
                </a:extLst>
              </p14:cNvPr>
              <p14:cNvContentPartPr/>
              <p14:nvPr/>
            </p14:nvContentPartPr>
            <p14:xfrm>
              <a:off x="4367120" y="3067240"/>
              <a:ext cx="2095920" cy="347400"/>
            </p14:xfrm>
          </p:contentPart>
        </mc:Choice>
        <mc:Fallback xmlns=""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4613EAD1-950A-E1C4-7B81-D2D6DDBBAA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58120" y="3058240"/>
                <a:ext cx="2113560" cy="36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3128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E885161-D6BC-380C-9605-CAD5090812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541" r="9193" b="10395"/>
          <a:stretch/>
        </p:blipFill>
        <p:spPr>
          <a:xfrm>
            <a:off x="266326" y="656516"/>
            <a:ext cx="11071123" cy="39820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2D86545A-6D65-4955-4FD3-314F9A50F1AA}"/>
                  </a:ext>
                </a:extLst>
              </p14:cNvPr>
              <p14:cNvContentPartPr/>
              <p14:nvPr/>
            </p14:nvContentPartPr>
            <p14:xfrm>
              <a:off x="4650440" y="3929440"/>
              <a:ext cx="3256560" cy="552240"/>
            </p14:xfrm>
          </p:contentPart>
        </mc:Choice>
        <mc:Fallback xmlns=""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2D86545A-6D65-4955-4FD3-314F9A50F1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41800" y="3920800"/>
                <a:ext cx="3274200" cy="56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96015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301</Words>
  <Application>Microsoft Office PowerPoint</Application>
  <PresentationFormat>Широкоэкранный</PresentationFormat>
  <Paragraphs>28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arial</vt:lpstr>
      <vt:lpstr>Calibri</vt:lpstr>
      <vt:lpstr>Calibri Light</vt:lpstr>
      <vt:lpstr>Open Sans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Sunkar Hairatuly</dc:creator>
  <cp:lastModifiedBy>Sunkar Hairatuly</cp:lastModifiedBy>
  <cp:revision>3</cp:revision>
  <cp:lastPrinted>2022-11-03T20:42:38Z</cp:lastPrinted>
  <dcterms:created xsi:type="dcterms:W3CDTF">2022-11-03T19:00:11Z</dcterms:created>
  <dcterms:modified xsi:type="dcterms:W3CDTF">2022-11-03T20:43:00Z</dcterms:modified>
</cp:coreProperties>
</file>