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64B51-B712-6AC5-A897-C048F3EF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41AAE8-6CEE-6053-CEC0-C7D29F8F4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BA7C1-FB48-858C-1FF6-DE696B71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239-6414-4FF8-97BB-66BEBC13CA31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DD3DA-41A5-7C6D-EDE5-ED8122E7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56C707-B710-B4E8-11BC-17E05CAD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B0A5-7A4C-48F6-A90E-B7553C947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058FF-ED82-4360-2D38-6805C5EB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5E72A0-464B-90FB-98C3-F9953F738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B12A70-87FB-DCD4-FBA5-78D91576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239-6414-4FF8-97BB-66BEBC13CA31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C8DE2E-017A-135D-E3DE-E12C321F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875155-8FFF-630F-C012-4240CAB0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B0A5-7A4C-48F6-A90E-B7553C947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05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DBC783-28E2-C5A9-BEEC-F97134E51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DA3127-4A7B-A5CC-D253-9992FAE19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FB78C7-966B-E08E-A7BC-84313D4F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239-6414-4FF8-97BB-66BEBC13CA31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14C2FE-4744-D30C-09FA-8EB2CCB3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51C5C8-66C3-954F-7C0B-90EA241C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B0A5-7A4C-48F6-A90E-B7553C947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73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C7780-F743-07B0-CCD6-9F1F076E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B03A4-8EA2-A834-E2E3-0D5D9A00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207A2C-7327-A019-E507-D8AE60C4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239-6414-4FF8-97BB-66BEBC13CA31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03001-BF9E-7D4A-8646-1DE0D8F7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B55E6-E0C4-0B05-3F91-9904C9EA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B0A5-7A4C-48F6-A90E-B7553C947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3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0996F-C99E-C8BE-3FB4-380C624F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6878D8-EDA0-B01B-F7E1-021194DD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3B37EB-A358-C49D-6BAE-013221E0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239-6414-4FF8-97BB-66BEBC13CA31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6B7219-E6C8-001C-8CEE-26E3DE76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32BC0-0051-75DC-508C-C2B63712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B0A5-7A4C-48F6-A90E-B7553C947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8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B4F1B-958C-6FE1-5A99-CBA0034B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C4B0C-59C4-6952-892A-291C859E4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519B11-EADF-3BCA-404C-FF894A426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3C828A-46CF-7F10-1CAD-29C91E25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239-6414-4FF8-97BB-66BEBC13CA31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008514-1712-C4C5-6E65-BF687BF6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C1837F-A281-E913-095A-AB5CB1DF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B0A5-7A4C-48F6-A90E-B7553C947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9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E5029-9032-6774-9F39-40C57BED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59B595-3F18-F1BE-7C7A-0C62C1CE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91D504-ACA0-2399-8140-7792FFE8C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16A1D8-7EBF-B972-BD31-6CAC287D9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B01FE0-6730-F28F-C0D4-91F64B519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B5A843-680B-8BBE-B4E2-5C93A054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239-6414-4FF8-97BB-66BEBC13CA31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C60CA0-6F2C-F2A7-481A-810F9805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3EDA30-6EBB-C0F4-A1FE-266C1504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B0A5-7A4C-48F6-A90E-B7553C947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2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2E421-8372-6E34-AEF7-47E9D924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1912E2B-66A7-06CF-D96B-FD09524D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239-6414-4FF8-97BB-66BEBC13CA31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9621C3-8D9C-A55E-43D8-13FC401B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86BC6C-DC96-EF3B-F20E-19E854E3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B0A5-7A4C-48F6-A90E-B7553C947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AA43B1-92FE-52AF-322F-8FD0FEDE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239-6414-4FF8-97BB-66BEBC13CA31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FF0EAC-427A-1096-7282-398388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30D567-3308-79E4-A0C5-8FD046E1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B0A5-7A4C-48F6-A90E-B7553C947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3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F38FC-4F38-AC7B-3C3F-D79E7FE7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AC9D4-0FEE-E045-9B5C-7AB317FA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331CF5-37E8-9DF3-ED55-AC8ACAC83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CC038C-2E6E-2E2F-AF60-2931F072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239-6414-4FF8-97BB-66BEBC13CA31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9DB89A-6A80-1AB3-59B1-220332D7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47FEAA-73DA-7901-C223-A7F0281E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B0A5-7A4C-48F6-A90E-B7553C947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0AF68-4549-3D72-1D80-C4DB466B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D082BE-D92F-DC38-B361-E4545FDC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FD7E39-03AA-AE94-01DC-007ED869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BCE07E-D93A-048E-429F-6D6929CF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1239-6414-4FF8-97BB-66BEBC13CA31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38116D-15E6-BA26-1C95-9C5EFB50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1914A8-58DC-589B-1691-7520527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B0A5-7A4C-48F6-A90E-B7553C947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0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2C380-F499-90BE-D788-0BED4E47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B614BE-C077-1E3E-87F3-DD103B25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60D3A4-FDEA-293F-8EDF-55EF8E077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1239-6414-4FF8-97BB-66BEBC13CA31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AA6F6-E93F-FB4E-285C-0683F9B34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A365D-64F7-E606-EB79-C6D670A9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BB0A5-7A4C-48F6-A90E-B7553C947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1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38BBD-337F-FBD8-D3B4-F69A0F2D4B26}"/>
              </a:ext>
            </a:extLst>
          </p:cNvPr>
          <p:cNvSpPr txBox="1"/>
          <p:nvPr/>
        </p:nvSpPr>
        <p:spPr>
          <a:xfrm>
            <a:off x="3695306" y="490194"/>
            <a:ext cx="404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kk-KZ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тоқсан бойынша білім сапасы 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D8CF7-3893-7126-EF82-3DD9C5790536}"/>
              </a:ext>
            </a:extLst>
          </p:cNvPr>
          <p:cNvSpPr txBox="1"/>
          <p:nvPr/>
        </p:nvSpPr>
        <p:spPr>
          <a:xfrm>
            <a:off x="1208201" y="1142215"/>
            <a:ext cx="4466735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оқушы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саны – 2614</a:t>
            </a:r>
          </a:p>
          <a:p>
            <a:pPr>
              <a:lnSpc>
                <a:spcPct val="200000"/>
              </a:lnSpc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1-4 </a:t>
            </a:r>
            <a:r>
              <a:rPr lang="kk-KZ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сыныптар бойынша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1010 о</a:t>
            </a:r>
            <a:r>
              <a:rPr lang="kk-KZ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қушы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5-9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сыныптар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1379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оқушы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10-11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сыныптар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kk-KZ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225 оқушы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1CD70-36ED-5A49-3736-21993894F01E}"/>
              </a:ext>
            </a:extLst>
          </p:cNvPr>
          <p:cNvSpPr txBox="1"/>
          <p:nvPr/>
        </p:nvSpPr>
        <p:spPr>
          <a:xfrm>
            <a:off x="6380766" y="3819685"/>
            <a:ext cx="2717277" cy="111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k-KZ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Үлгерімі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100%</a:t>
            </a:r>
          </a:p>
          <a:p>
            <a:pPr>
              <a:lnSpc>
                <a:spcPct val="200000"/>
              </a:lnSpc>
            </a:pPr>
            <a:r>
              <a:rPr lang="kk-KZ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Білім сапасы – 46%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33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38BBD-337F-FBD8-D3B4-F69A0F2D4B26}"/>
              </a:ext>
            </a:extLst>
          </p:cNvPr>
          <p:cNvSpPr txBox="1"/>
          <p:nvPr/>
        </p:nvSpPr>
        <p:spPr>
          <a:xfrm>
            <a:off x="3761293" y="763571"/>
            <a:ext cx="494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kk-KZ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тоқсан бойынша білім сапасы </a:t>
            </a:r>
            <a:endParaRPr lang="ru-RU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167AB562-E4B8-6281-6630-511BC5A2A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4000"/>
              </p:ext>
            </p:extLst>
          </p:nvPr>
        </p:nvGraphicFramePr>
        <p:xfrm>
          <a:off x="294848" y="1960474"/>
          <a:ext cx="10979610" cy="24196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98776">
                  <a:extLst>
                    <a:ext uri="{9D8B030D-6E8A-4147-A177-3AD203B41FA5}">
                      <a16:colId xmlns:a16="http://schemas.microsoft.com/office/drawing/2014/main" val="2873646644"/>
                    </a:ext>
                  </a:extLst>
                </a:gridCol>
                <a:gridCol w="537843">
                  <a:extLst>
                    <a:ext uri="{9D8B030D-6E8A-4147-A177-3AD203B41FA5}">
                      <a16:colId xmlns:a16="http://schemas.microsoft.com/office/drawing/2014/main" val="221256748"/>
                    </a:ext>
                  </a:extLst>
                </a:gridCol>
                <a:gridCol w="537843">
                  <a:extLst>
                    <a:ext uri="{9D8B030D-6E8A-4147-A177-3AD203B41FA5}">
                      <a16:colId xmlns:a16="http://schemas.microsoft.com/office/drawing/2014/main" val="308474772"/>
                    </a:ext>
                  </a:extLst>
                </a:gridCol>
                <a:gridCol w="537843">
                  <a:extLst>
                    <a:ext uri="{9D8B030D-6E8A-4147-A177-3AD203B41FA5}">
                      <a16:colId xmlns:a16="http://schemas.microsoft.com/office/drawing/2014/main" val="1641562721"/>
                    </a:ext>
                  </a:extLst>
                </a:gridCol>
                <a:gridCol w="601047">
                  <a:extLst>
                    <a:ext uri="{9D8B030D-6E8A-4147-A177-3AD203B41FA5}">
                      <a16:colId xmlns:a16="http://schemas.microsoft.com/office/drawing/2014/main" val="2783910910"/>
                    </a:ext>
                  </a:extLst>
                </a:gridCol>
                <a:gridCol w="626014">
                  <a:extLst>
                    <a:ext uri="{9D8B030D-6E8A-4147-A177-3AD203B41FA5}">
                      <a16:colId xmlns:a16="http://schemas.microsoft.com/office/drawing/2014/main" val="964982062"/>
                    </a:ext>
                  </a:extLst>
                </a:gridCol>
                <a:gridCol w="526647">
                  <a:extLst>
                    <a:ext uri="{9D8B030D-6E8A-4147-A177-3AD203B41FA5}">
                      <a16:colId xmlns:a16="http://schemas.microsoft.com/office/drawing/2014/main" val="4192851486"/>
                    </a:ext>
                  </a:extLst>
                </a:gridCol>
                <a:gridCol w="546521">
                  <a:extLst>
                    <a:ext uri="{9D8B030D-6E8A-4147-A177-3AD203B41FA5}">
                      <a16:colId xmlns:a16="http://schemas.microsoft.com/office/drawing/2014/main" val="4052224979"/>
                    </a:ext>
                  </a:extLst>
                </a:gridCol>
                <a:gridCol w="814813">
                  <a:extLst>
                    <a:ext uri="{9D8B030D-6E8A-4147-A177-3AD203B41FA5}">
                      <a16:colId xmlns:a16="http://schemas.microsoft.com/office/drawing/2014/main" val="3894980546"/>
                    </a:ext>
                  </a:extLst>
                </a:gridCol>
                <a:gridCol w="626015">
                  <a:extLst>
                    <a:ext uri="{9D8B030D-6E8A-4147-A177-3AD203B41FA5}">
                      <a16:colId xmlns:a16="http://schemas.microsoft.com/office/drawing/2014/main" val="370925152"/>
                    </a:ext>
                  </a:extLst>
                </a:gridCol>
                <a:gridCol w="506774">
                  <a:extLst>
                    <a:ext uri="{9D8B030D-6E8A-4147-A177-3AD203B41FA5}">
                      <a16:colId xmlns:a16="http://schemas.microsoft.com/office/drawing/2014/main" val="1274780896"/>
                    </a:ext>
                  </a:extLst>
                </a:gridCol>
                <a:gridCol w="417342">
                  <a:extLst>
                    <a:ext uri="{9D8B030D-6E8A-4147-A177-3AD203B41FA5}">
                      <a16:colId xmlns:a16="http://schemas.microsoft.com/office/drawing/2014/main" val="3760379597"/>
                    </a:ext>
                  </a:extLst>
                </a:gridCol>
                <a:gridCol w="775067">
                  <a:extLst>
                    <a:ext uri="{9D8B030D-6E8A-4147-A177-3AD203B41FA5}">
                      <a16:colId xmlns:a16="http://schemas.microsoft.com/office/drawing/2014/main" val="1859879823"/>
                    </a:ext>
                  </a:extLst>
                </a:gridCol>
                <a:gridCol w="643307">
                  <a:extLst>
                    <a:ext uri="{9D8B030D-6E8A-4147-A177-3AD203B41FA5}">
                      <a16:colId xmlns:a16="http://schemas.microsoft.com/office/drawing/2014/main" val="2501037159"/>
                    </a:ext>
                  </a:extLst>
                </a:gridCol>
                <a:gridCol w="608723">
                  <a:extLst>
                    <a:ext uri="{9D8B030D-6E8A-4147-A177-3AD203B41FA5}">
                      <a16:colId xmlns:a16="http://schemas.microsoft.com/office/drawing/2014/main" val="1192013118"/>
                    </a:ext>
                  </a:extLst>
                </a:gridCol>
                <a:gridCol w="827698">
                  <a:extLst>
                    <a:ext uri="{9D8B030D-6E8A-4147-A177-3AD203B41FA5}">
                      <a16:colId xmlns:a16="http://schemas.microsoft.com/office/drawing/2014/main" val="2364301902"/>
                    </a:ext>
                  </a:extLst>
                </a:gridCol>
                <a:gridCol w="747337">
                  <a:extLst>
                    <a:ext uri="{9D8B030D-6E8A-4147-A177-3AD203B41FA5}">
                      <a16:colId xmlns:a16="http://schemas.microsoft.com/office/drawing/2014/main" val="2292365763"/>
                    </a:ext>
                  </a:extLst>
                </a:gridCol>
              </a:tblGrid>
              <a:tr h="326383">
                <a:tc rowSpan="2">
                  <a:txBody>
                    <a:bodyPr/>
                    <a:lstStyle/>
                    <a:p>
                      <a:pPr algn="ctr"/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Барлық оқушы</a:t>
                      </a:r>
                    </a:p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2-11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2-4 </a:t>
                      </a:r>
                      <a:r>
                        <a:rPr lang="ru-RU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сынып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5-9 </a:t>
                      </a:r>
                      <a:r>
                        <a:rPr lang="ru-RU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сынып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10-11 </a:t>
                      </a:r>
                      <a:r>
                        <a:rPr lang="ru-RU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сынып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қорытынды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76576"/>
                  </a:ext>
                </a:extLst>
              </a:tr>
              <a:tr h="101756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барлығы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үздіктер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екпінді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сапасы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барлығы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үздіктер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екпінді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сапасы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барлығы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үздіктер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екпінді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сапасы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үздіктер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екпінді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сапасы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kk-K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үлгерім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262467700"/>
                  </a:ext>
                </a:extLst>
              </a:tr>
              <a:tr h="785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2351</a:t>
                      </a: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18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01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38BBD-337F-FBD8-D3B4-F69A0F2D4B26}"/>
              </a:ext>
            </a:extLst>
          </p:cNvPr>
          <p:cNvSpPr txBox="1"/>
          <p:nvPr/>
        </p:nvSpPr>
        <p:spPr>
          <a:xfrm>
            <a:off x="3073139" y="282804"/>
            <a:ext cx="6627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ПӘН БОЙЫНША СЫНЫП ҮЛГЕРІМІ</a:t>
            </a:r>
            <a:endParaRPr lang="ru-RU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8DC0E-6BB7-9941-2DD7-C256B6D2E3BD}"/>
              </a:ext>
            </a:extLst>
          </p:cNvPr>
          <p:cNvSpPr txBox="1"/>
          <p:nvPr/>
        </p:nvSpPr>
        <p:spPr>
          <a:xfrm>
            <a:off x="3238107" y="79603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ҚАЗАҚ ТІЛІ</a:t>
            </a:r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BA9725D-1D77-0798-5874-9665698C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16078"/>
              </p:ext>
            </p:extLst>
          </p:nvPr>
        </p:nvGraphicFramePr>
        <p:xfrm>
          <a:off x="1119424" y="1196038"/>
          <a:ext cx="7129032" cy="4865927"/>
        </p:xfrm>
        <a:graphic>
          <a:graphicData uri="http://schemas.openxmlformats.org/drawingml/2006/table">
            <a:tbl>
              <a:tblPr/>
              <a:tblGrid>
                <a:gridCol w="1177119">
                  <a:extLst>
                    <a:ext uri="{9D8B030D-6E8A-4147-A177-3AD203B41FA5}">
                      <a16:colId xmlns:a16="http://schemas.microsoft.com/office/drawing/2014/main" val="2051783175"/>
                    </a:ext>
                  </a:extLst>
                </a:gridCol>
                <a:gridCol w="786022">
                  <a:extLst>
                    <a:ext uri="{9D8B030D-6E8A-4147-A177-3AD203B41FA5}">
                      <a16:colId xmlns:a16="http://schemas.microsoft.com/office/drawing/2014/main" val="956641402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92305302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2037134471"/>
                    </a:ext>
                  </a:extLst>
                </a:gridCol>
                <a:gridCol w="949694">
                  <a:extLst>
                    <a:ext uri="{9D8B030D-6E8A-4147-A177-3AD203B41FA5}">
                      <a16:colId xmlns:a16="http://schemas.microsoft.com/office/drawing/2014/main" val="3088446849"/>
                    </a:ext>
                  </a:extLst>
                </a:gridCol>
                <a:gridCol w="795799">
                  <a:extLst>
                    <a:ext uri="{9D8B030D-6E8A-4147-A177-3AD203B41FA5}">
                      <a16:colId xmlns:a16="http://schemas.microsoft.com/office/drawing/2014/main" val="2118561161"/>
                    </a:ext>
                  </a:extLst>
                </a:gridCol>
                <a:gridCol w="795799">
                  <a:extLst>
                    <a:ext uri="{9D8B030D-6E8A-4147-A177-3AD203B41FA5}">
                      <a16:colId xmlns:a16="http://schemas.microsoft.com/office/drawing/2014/main" val="2548728261"/>
                    </a:ext>
                  </a:extLst>
                </a:gridCol>
                <a:gridCol w="795799">
                  <a:extLst>
                    <a:ext uri="{9D8B030D-6E8A-4147-A177-3AD203B41FA5}">
                      <a16:colId xmlns:a16="http://schemas.microsoft.com/office/drawing/2014/main" val="4141831456"/>
                    </a:ext>
                  </a:extLst>
                </a:gridCol>
              </a:tblGrid>
              <a:tr h="2133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Сыныбы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Тобы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Оқушы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Үлгерімі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үлгерім %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Біл. сап. %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14648"/>
                  </a:ext>
                </a:extLst>
              </a:tr>
              <a:tr h="221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Үзд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Жақ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Орт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05753"/>
                  </a:ext>
                </a:extLst>
              </a:tr>
              <a:tr h="2133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А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92,31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880769"/>
                  </a:ext>
                </a:extLst>
              </a:tr>
              <a:tr h="221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91,67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533468"/>
                  </a:ext>
                </a:extLst>
              </a:tr>
              <a:tr h="2133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Ә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58,33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88618"/>
                  </a:ext>
                </a:extLst>
              </a:tr>
              <a:tr h="21332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66,67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86274"/>
                  </a:ext>
                </a:extLst>
              </a:tr>
              <a:tr h="221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үо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33656"/>
                  </a:ext>
                </a:extLst>
              </a:tr>
              <a:tr h="2133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Б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33372"/>
                  </a:ext>
                </a:extLst>
              </a:tr>
              <a:tr h="221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76,92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61602"/>
                  </a:ext>
                </a:extLst>
              </a:tr>
              <a:tr h="2133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В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53,85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971222"/>
                  </a:ext>
                </a:extLst>
              </a:tr>
              <a:tr h="221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764460"/>
                  </a:ext>
                </a:extLst>
              </a:tr>
              <a:tr h="2133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Г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92,31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508117"/>
                  </a:ext>
                </a:extLst>
              </a:tr>
              <a:tr h="221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91,67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529081"/>
                  </a:ext>
                </a:extLst>
              </a:tr>
              <a:tr h="2133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Ғ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76,92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040312"/>
                  </a:ext>
                </a:extLst>
              </a:tr>
              <a:tr h="221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23491"/>
                  </a:ext>
                </a:extLst>
              </a:tr>
              <a:tr h="2133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Д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06876"/>
                  </a:ext>
                </a:extLst>
              </a:tr>
              <a:tr h="221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23394"/>
                  </a:ext>
                </a:extLst>
              </a:tr>
              <a:tr h="2133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Е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83,33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18836"/>
                  </a:ext>
                </a:extLst>
              </a:tr>
              <a:tr h="221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53,85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96060"/>
                  </a:ext>
                </a:extLst>
              </a:tr>
              <a:tr h="2133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Ж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69,23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6145"/>
                  </a:ext>
                </a:extLst>
              </a:tr>
              <a:tr h="221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топ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90,91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755799"/>
                  </a:ext>
                </a:extLst>
              </a:tr>
              <a:tr h="2215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З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</a:t>
                      </a: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76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9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38BBD-337F-FBD8-D3B4-F69A0F2D4B26}"/>
              </a:ext>
            </a:extLst>
          </p:cNvPr>
          <p:cNvSpPr txBox="1"/>
          <p:nvPr/>
        </p:nvSpPr>
        <p:spPr>
          <a:xfrm>
            <a:off x="3073139" y="282804"/>
            <a:ext cx="6627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ПӘН БОЙЫНША СЫНЫП ҮЛГЕРІМІ</a:t>
            </a:r>
            <a:endParaRPr lang="ru-RU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8DC0E-6BB7-9941-2DD7-C256B6D2E3BD}"/>
              </a:ext>
            </a:extLst>
          </p:cNvPr>
          <p:cNvSpPr txBox="1"/>
          <p:nvPr/>
        </p:nvSpPr>
        <p:spPr>
          <a:xfrm>
            <a:off x="3238107" y="79603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k-KZ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ҚАЗАҚ ӘДЕБИЕТІ</a:t>
            </a:r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BA9725D-1D77-0798-5874-9665698C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46421"/>
              </p:ext>
            </p:extLst>
          </p:nvPr>
        </p:nvGraphicFramePr>
        <p:xfrm>
          <a:off x="1119424" y="1196038"/>
          <a:ext cx="7129032" cy="4790967"/>
        </p:xfrm>
        <a:graphic>
          <a:graphicData uri="http://schemas.openxmlformats.org/drawingml/2006/table">
            <a:tbl>
              <a:tblPr/>
              <a:tblGrid>
                <a:gridCol w="1177119">
                  <a:extLst>
                    <a:ext uri="{9D8B030D-6E8A-4147-A177-3AD203B41FA5}">
                      <a16:colId xmlns:a16="http://schemas.microsoft.com/office/drawing/2014/main" val="2051783175"/>
                    </a:ext>
                  </a:extLst>
                </a:gridCol>
                <a:gridCol w="786022">
                  <a:extLst>
                    <a:ext uri="{9D8B030D-6E8A-4147-A177-3AD203B41FA5}">
                      <a16:colId xmlns:a16="http://schemas.microsoft.com/office/drawing/2014/main" val="956641402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92305302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2037134471"/>
                    </a:ext>
                  </a:extLst>
                </a:gridCol>
                <a:gridCol w="949694">
                  <a:extLst>
                    <a:ext uri="{9D8B030D-6E8A-4147-A177-3AD203B41FA5}">
                      <a16:colId xmlns:a16="http://schemas.microsoft.com/office/drawing/2014/main" val="3088446849"/>
                    </a:ext>
                  </a:extLst>
                </a:gridCol>
                <a:gridCol w="795799">
                  <a:extLst>
                    <a:ext uri="{9D8B030D-6E8A-4147-A177-3AD203B41FA5}">
                      <a16:colId xmlns:a16="http://schemas.microsoft.com/office/drawing/2014/main" val="2118561161"/>
                    </a:ext>
                  </a:extLst>
                </a:gridCol>
                <a:gridCol w="795799">
                  <a:extLst>
                    <a:ext uri="{9D8B030D-6E8A-4147-A177-3AD203B41FA5}">
                      <a16:colId xmlns:a16="http://schemas.microsoft.com/office/drawing/2014/main" val="2548728261"/>
                    </a:ext>
                  </a:extLst>
                </a:gridCol>
                <a:gridCol w="795799">
                  <a:extLst>
                    <a:ext uri="{9D8B030D-6E8A-4147-A177-3AD203B41FA5}">
                      <a16:colId xmlns:a16="http://schemas.microsoft.com/office/drawing/2014/main" val="4141831456"/>
                    </a:ext>
                  </a:extLst>
                </a:gridCol>
              </a:tblGrid>
              <a:tr h="21332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Сыныбы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Тобы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Оқушы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Үлгерімі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үлгерім %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Біл. сап. %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14648"/>
                  </a:ext>
                </a:extLst>
              </a:tr>
              <a:tr h="221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Үзд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Жақ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Орт</a:t>
                      </a: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05753"/>
                  </a:ext>
                </a:extLst>
              </a:tr>
              <a:tr h="4348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А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880769"/>
                  </a:ext>
                </a:extLst>
              </a:tr>
              <a:tr h="4266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Ә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88618"/>
                  </a:ext>
                </a:extLst>
              </a:tr>
              <a:tr h="2215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33656"/>
                  </a:ext>
                </a:extLst>
              </a:tr>
              <a:tr h="4348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Б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33372"/>
                  </a:ext>
                </a:extLst>
              </a:tr>
              <a:tr h="4348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В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971222"/>
                  </a:ext>
                </a:extLst>
              </a:tr>
              <a:tr h="4348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Г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508117"/>
                  </a:ext>
                </a:extLst>
              </a:tr>
              <a:tr h="4348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Ғ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040312"/>
                  </a:ext>
                </a:extLst>
              </a:tr>
              <a:tr h="4348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Д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06876"/>
                  </a:ext>
                </a:extLst>
              </a:tr>
              <a:tr h="4348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Е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18836"/>
                  </a:ext>
                </a:extLst>
              </a:tr>
              <a:tr h="4348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Ж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6145"/>
                  </a:ext>
                </a:extLst>
              </a:tr>
              <a:tr h="2215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З</a:t>
                      </a:r>
                    </a:p>
                  </a:txBody>
                  <a:tcPr marL="7464" marR="7464" marT="74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464" marR="7464" marT="74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76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1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338</Words>
  <Application>Microsoft Office PowerPoint</Application>
  <PresentationFormat>Широкоэкранный</PresentationFormat>
  <Paragraphs>230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Sunkar Hairatuly</dc:creator>
  <cp:lastModifiedBy>Sunkar Hairatuly</cp:lastModifiedBy>
  <cp:revision>2</cp:revision>
  <cp:lastPrinted>2022-10-31T18:44:42Z</cp:lastPrinted>
  <dcterms:created xsi:type="dcterms:W3CDTF">2022-10-31T16:47:17Z</dcterms:created>
  <dcterms:modified xsi:type="dcterms:W3CDTF">2022-10-31T18:59:55Z</dcterms:modified>
</cp:coreProperties>
</file>