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14.jpg" ContentType="image/jpeg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22.jpg" ContentType="image/jpeg"/>
  <Override PartName="/ppt/media/image23.jpg" ContentType="image/jpeg"/>
  <Override PartName="/ppt/media/image25.jpg" ContentType="image/jpeg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5"/>
  </p:notesMasterIdLst>
  <p:sldIdLst>
    <p:sldId id="293" r:id="rId2"/>
    <p:sldId id="305" r:id="rId3"/>
    <p:sldId id="308" r:id="rId4"/>
    <p:sldId id="314" r:id="rId5"/>
    <p:sldId id="338" r:id="rId6"/>
    <p:sldId id="355" r:id="rId7"/>
    <p:sldId id="318" r:id="rId8"/>
    <p:sldId id="353" r:id="rId9"/>
    <p:sldId id="342" r:id="rId10"/>
    <p:sldId id="354" r:id="rId11"/>
    <p:sldId id="343" r:id="rId12"/>
    <p:sldId id="349" r:id="rId13"/>
    <p:sldId id="344" r:id="rId14"/>
    <p:sldId id="356" r:id="rId15"/>
    <p:sldId id="339" r:id="rId16"/>
    <p:sldId id="341" r:id="rId17"/>
    <p:sldId id="357" r:id="rId18"/>
    <p:sldId id="320" r:id="rId19"/>
    <p:sldId id="319" r:id="rId20"/>
    <p:sldId id="340" r:id="rId21"/>
    <p:sldId id="347" r:id="rId22"/>
    <p:sldId id="348" r:id="rId23"/>
    <p:sldId id="350" r:id="rId24"/>
    <p:sldId id="351" r:id="rId25"/>
    <p:sldId id="307" r:id="rId26"/>
    <p:sldId id="304" r:id="rId27"/>
    <p:sldId id="306" r:id="rId28"/>
    <p:sldId id="345" r:id="rId29"/>
    <p:sldId id="346" r:id="rId30"/>
    <p:sldId id="352" r:id="rId31"/>
    <p:sldId id="311" r:id="rId32"/>
    <p:sldId id="358" r:id="rId33"/>
    <p:sldId id="31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AD43"/>
    <a:srgbClr val="F87C09"/>
    <a:srgbClr val="F77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C8708-CA35-4247-9B51-023E9729479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8428F-549B-4936-8233-2E597512E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194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334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4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780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577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572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010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739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690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174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463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836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36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344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488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208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06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410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60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442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125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153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24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3E31-C7B1-49AC-8F78-00801D14F193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5A95-BB3F-4A24-BD65-4DBD3444B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86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3E31-C7B1-49AC-8F78-00801D14F193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5A95-BB3F-4A24-BD65-4DBD3444B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33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3E31-C7B1-49AC-8F78-00801D14F193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5A95-BB3F-4A24-BD65-4DBD3444B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34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3E31-C7B1-49AC-8F78-00801D14F193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5A95-BB3F-4A24-BD65-4DBD3444B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2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3E31-C7B1-49AC-8F78-00801D14F193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5A95-BB3F-4A24-BD65-4DBD3444B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38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3E31-C7B1-49AC-8F78-00801D14F193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5A95-BB3F-4A24-BD65-4DBD3444B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59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3E31-C7B1-49AC-8F78-00801D14F193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5A95-BB3F-4A24-BD65-4DBD3444B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60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3E31-C7B1-49AC-8F78-00801D14F193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5A95-BB3F-4A24-BD65-4DBD3444B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55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3E31-C7B1-49AC-8F78-00801D14F193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5A95-BB3F-4A24-BD65-4DBD3444B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55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3E31-C7B1-49AC-8F78-00801D14F193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5A95-BB3F-4A24-BD65-4DBD3444B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71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3E31-C7B1-49AC-8F78-00801D14F193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5A95-BB3F-4A24-BD65-4DBD3444B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8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83E31-C7B1-49AC-8F78-00801D14F193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35A95-BB3F-4A24-BD65-4DBD3444B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2284">
                <a:moveTo>
                  <a:pt x="0" y="6851904"/>
                </a:moveTo>
                <a:lnTo>
                  <a:pt x="9144000" y="6851904"/>
                </a:lnTo>
                <a:lnTo>
                  <a:pt x="9144000" y="0"/>
                </a:lnTo>
                <a:lnTo>
                  <a:pt x="0" y="0"/>
                </a:lnTo>
                <a:lnTo>
                  <a:pt x="0" y="6851904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65298"/>
            <a:ext cx="9144000" cy="107933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实训课程终期汇报</a:t>
            </a:r>
            <a:endParaRPr lang="zh-CN" altLang="en-US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66310"/>
            <a:ext cx="9144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基于华为鲲鹏云的大数据智能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推荐系统设计与实现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364490" y="5971381"/>
            <a:ext cx="1159510" cy="43114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altLang="zh-CN" sz="1300" spc="-30" dirty="0" smtClean="0">
                <a:solidFill>
                  <a:srgbClr val="FFFFFF"/>
                </a:solidFill>
                <a:cs typeface="Arial"/>
              </a:rPr>
              <a:t>Abyss Cong</a:t>
            </a:r>
          </a:p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sz="1300" spc="-20" dirty="0" smtClean="0">
                <a:solidFill>
                  <a:srgbClr val="FFFFFF"/>
                </a:solidFill>
                <a:cs typeface="Arial"/>
              </a:rPr>
              <a:t>A</a:t>
            </a:r>
            <a:r>
              <a:rPr lang="en-US" altLang="zh-CN" sz="1300" spc="-20" dirty="0" smtClean="0">
                <a:solidFill>
                  <a:srgbClr val="FFFFFF"/>
                </a:solidFill>
                <a:cs typeface="Arial"/>
              </a:rPr>
              <a:t>uthor</a:t>
            </a:r>
            <a:endParaRPr sz="1300" dirty="0">
              <a:cs typeface="Arial"/>
            </a:endParaRPr>
          </a:p>
        </p:txBody>
      </p:sp>
      <p:sp>
        <p:nvSpPr>
          <p:cNvPr id="6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15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950" spc="15" dirty="0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sz="950" spc="6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524000" y="3601856"/>
            <a:ext cx="9144000" cy="764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丛子渊 </a:t>
            </a:r>
            <a:r>
              <a:rPr lang="zh-CN" altLang="en-US" b="1" dirty="0" smtClean="0">
                <a:solidFill>
                  <a:schemeClr val="bg1"/>
                </a:solidFill>
              </a:rPr>
              <a:t>贾婷婷 </a:t>
            </a:r>
            <a:r>
              <a:rPr lang="zh-CN" altLang="en-US" dirty="0" smtClean="0">
                <a:solidFill>
                  <a:schemeClr val="bg1"/>
                </a:solidFill>
              </a:rPr>
              <a:t>赵亚楠 周映希 张欣雨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8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</a:t>
            </a:r>
            <a:r>
              <a:rPr lang="zh-CN" altLang="en-US" dirty="0" smtClean="0">
                <a:solidFill>
                  <a:schemeClr val="bg1"/>
                </a:solidFill>
              </a:rPr>
              <a:t>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1348169"/>
            <a:ext cx="9029982" cy="497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6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</a:t>
            </a:r>
            <a:r>
              <a:rPr lang="zh-CN" altLang="en-US" dirty="0" smtClean="0">
                <a:solidFill>
                  <a:schemeClr val="bg1"/>
                </a:solidFill>
              </a:rPr>
              <a:t>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5" y="1348169"/>
            <a:ext cx="10890621" cy="489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项目设计</a:t>
            </a: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6" y="1348168"/>
            <a:ext cx="11223156" cy="503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</a:t>
            </a:r>
            <a:r>
              <a:rPr lang="zh-CN" altLang="en-US" dirty="0" smtClean="0">
                <a:solidFill>
                  <a:schemeClr val="bg1"/>
                </a:solidFill>
              </a:rPr>
              <a:t>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6" y="1348169"/>
            <a:ext cx="10038511" cy="508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9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2284">
                <a:moveTo>
                  <a:pt x="0" y="6851904"/>
                </a:moveTo>
                <a:lnTo>
                  <a:pt x="9144000" y="6851904"/>
                </a:lnTo>
                <a:lnTo>
                  <a:pt x="9144000" y="0"/>
                </a:lnTo>
                <a:lnTo>
                  <a:pt x="0" y="0"/>
                </a:lnTo>
                <a:lnTo>
                  <a:pt x="0" y="6851904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65298"/>
            <a:ext cx="9144000" cy="107933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Spider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80127"/>
            <a:ext cx="9144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基于华为鲲鹏云的大数据智能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推荐系统设计与实现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364490" y="5971381"/>
            <a:ext cx="1159510" cy="43114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altLang="zh-CN" sz="1300" spc="-30" dirty="0" smtClean="0">
                <a:solidFill>
                  <a:srgbClr val="FFFFFF"/>
                </a:solidFill>
                <a:cs typeface="Arial"/>
              </a:rPr>
              <a:t>Abyss Cong</a:t>
            </a:r>
          </a:p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sz="1300" spc="-20" dirty="0" smtClean="0">
                <a:solidFill>
                  <a:srgbClr val="FFFFFF"/>
                </a:solidFill>
                <a:cs typeface="Arial"/>
              </a:rPr>
              <a:t>A</a:t>
            </a:r>
            <a:r>
              <a:rPr lang="en-US" altLang="zh-CN" sz="1300" spc="-20" dirty="0" smtClean="0">
                <a:solidFill>
                  <a:srgbClr val="FFFFFF"/>
                </a:solidFill>
                <a:cs typeface="Arial"/>
              </a:rPr>
              <a:t>uthor</a:t>
            </a:r>
            <a:endParaRPr sz="1300" dirty="0">
              <a:cs typeface="Arial"/>
            </a:endParaRPr>
          </a:p>
        </p:txBody>
      </p:sp>
      <p:sp>
        <p:nvSpPr>
          <p:cNvPr id="6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15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950" spc="15" dirty="0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sz="950" spc="6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988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6" y="1348169"/>
            <a:ext cx="6232993" cy="5061378"/>
          </a:xfrm>
          <a:prstGeom prst="rect">
            <a:avLst/>
          </a:prstGeom>
        </p:spPr>
      </p:pic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项目设计</a:t>
            </a: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078" y="1883701"/>
            <a:ext cx="5454922" cy="399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0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项目设计</a:t>
            </a: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6" y="1348168"/>
            <a:ext cx="11598370" cy="469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2284">
                <a:moveTo>
                  <a:pt x="0" y="6851904"/>
                </a:moveTo>
                <a:lnTo>
                  <a:pt x="9144000" y="6851904"/>
                </a:lnTo>
                <a:lnTo>
                  <a:pt x="9144000" y="0"/>
                </a:lnTo>
                <a:lnTo>
                  <a:pt x="0" y="0"/>
                </a:lnTo>
                <a:lnTo>
                  <a:pt x="0" y="6851904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65298"/>
            <a:ext cx="9144000" cy="107933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80127"/>
            <a:ext cx="9144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基于华为鲲鹏云的大数据智能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推荐系统设计与实现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364490" y="5971381"/>
            <a:ext cx="1159510" cy="43114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altLang="zh-CN" sz="1300" spc="-30" dirty="0" smtClean="0">
                <a:solidFill>
                  <a:srgbClr val="FFFFFF"/>
                </a:solidFill>
                <a:cs typeface="Arial"/>
              </a:rPr>
              <a:t>Abyss Cong</a:t>
            </a:r>
          </a:p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sz="1300" spc="-20" dirty="0" smtClean="0">
                <a:solidFill>
                  <a:srgbClr val="FFFFFF"/>
                </a:solidFill>
                <a:cs typeface="Arial"/>
              </a:rPr>
              <a:t>A</a:t>
            </a:r>
            <a:r>
              <a:rPr lang="en-US" altLang="zh-CN" sz="1300" spc="-20" dirty="0" smtClean="0">
                <a:solidFill>
                  <a:srgbClr val="FFFFFF"/>
                </a:solidFill>
                <a:cs typeface="Arial"/>
              </a:rPr>
              <a:t>uthor</a:t>
            </a:r>
            <a:endParaRPr sz="1300" dirty="0">
              <a:cs typeface="Arial"/>
            </a:endParaRPr>
          </a:p>
        </p:txBody>
      </p:sp>
      <p:sp>
        <p:nvSpPr>
          <p:cNvPr id="6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15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950" spc="15" dirty="0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sz="950" spc="6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30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97"/>
          <a:stretch/>
        </p:blipFill>
        <p:spPr>
          <a:xfrm>
            <a:off x="6414247" y="1348168"/>
            <a:ext cx="5634318" cy="4888996"/>
          </a:xfrm>
          <a:prstGeom prst="rect">
            <a:avLst/>
          </a:prstGeom>
        </p:spPr>
      </p:pic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项目设计</a:t>
            </a: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8" r="13755"/>
          <a:stretch/>
        </p:blipFill>
        <p:spPr>
          <a:xfrm>
            <a:off x="261936" y="1348168"/>
            <a:ext cx="6306670" cy="489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6" y="1348169"/>
            <a:ext cx="8875562" cy="5132128"/>
          </a:xfrm>
          <a:prstGeom prst="rect">
            <a:avLst/>
          </a:prstGeom>
        </p:spPr>
      </p:pic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项目设计</a:t>
            </a: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4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2284">
                <a:moveTo>
                  <a:pt x="0" y="6851904"/>
                </a:moveTo>
                <a:lnTo>
                  <a:pt x="9144000" y="6851904"/>
                </a:lnTo>
                <a:lnTo>
                  <a:pt x="9144000" y="0"/>
                </a:lnTo>
                <a:lnTo>
                  <a:pt x="0" y="0"/>
                </a:lnTo>
                <a:lnTo>
                  <a:pt x="0" y="6851904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65298"/>
            <a:ext cx="9144000" cy="107933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需求分析</a:t>
            </a:r>
            <a:endParaRPr lang="zh-CN" altLang="en-US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80127"/>
            <a:ext cx="9144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基于华为鲲鹏云的大数据智能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推荐系统设计与实现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364490" y="5971381"/>
            <a:ext cx="1159510" cy="43114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altLang="zh-CN" sz="1300" spc="-30" dirty="0" smtClean="0">
                <a:solidFill>
                  <a:srgbClr val="FFFFFF"/>
                </a:solidFill>
                <a:cs typeface="Arial"/>
              </a:rPr>
              <a:t>Abyss Cong</a:t>
            </a:r>
          </a:p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sz="1300" spc="-20" dirty="0" smtClean="0">
                <a:solidFill>
                  <a:srgbClr val="FFFFFF"/>
                </a:solidFill>
                <a:cs typeface="Arial"/>
              </a:rPr>
              <a:t>A</a:t>
            </a:r>
            <a:r>
              <a:rPr lang="en-US" altLang="zh-CN" sz="1300" spc="-20" dirty="0" smtClean="0">
                <a:solidFill>
                  <a:srgbClr val="FFFFFF"/>
                </a:solidFill>
                <a:cs typeface="Arial"/>
              </a:rPr>
              <a:t>uthor</a:t>
            </a:r>
            <a:endParaRPr sz="1300" dirty="0">
              <a:cs typeface="Arial"/>
            </a:endParaRPr>
          </a:p>
        </p:txBody>
      </p:sp>
      <p:sp>
        <p:nvSpPr>
          <p:cNvPr id="6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15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950" spc="15" dirty="0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sz="950" spc="6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113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项目设计</a:t>
            </a: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7" y="1348168"/>
            <a:ext cx="9354449" cy="50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2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项目设计</a:t>
            </a: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6" y="1348168"/>
            <a:ext cx="10805953" cy="503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8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项目设计</a:t>
            </a: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6" y="1348168"/>
            <a:ext cx="9971276" cy="503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项目设计</a:t>
            </a: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6" y="1348169"/>
            <a:ext cx="8990498" cy="503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1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项目设计</a:t>
            </a: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5" y="1348167"/>
            <a:ext cx="8263500" cy="489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4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2284">
                <a:moveTo>
                  <a:pt x="0" y="6851904"/>
                </a:moveTo>
                <a:lnTo>
                  <a:pt x="9144000" y="6851904"/>
                </a:lnTo>
                <a:lnTo>
                  <a:pt x="9144000" y="0"/>
                </a:lnTo>
                <a:lnTo>
                  <a:pt x="0" y="0"/>
                </a:lnTo>
                <a:lnTo>
                  <a:pt x="0" y="6851904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65298"/>
            <a:ext cx="9144000" cy="107933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团队简介</a:t>
            </a:r>
            <a:endParaRPr lang="zh-CN" altLang="en-US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80127"/>
            <a:ext cx="9144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基于华为鲲鹏云的大数据智能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推荐系统设计与实现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364490" y="5971381"/>
            <a:ext cx="1159510" cy="43114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altLang="zh-CN" sz="1300" spc="-30" dirty="0" smtClean="0">
                <a:solidFill>
                  <a:srgbClr val="FFFFFF"/>
                </a:solidFill>
                <a:cs typeface="Arial"/>
              </a:rPr>
              <a:t>Abyss Cong</a:t>
            </a:r>
          </a:p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sz="1300" spc="-20" dirty="0" smtClean="0">
                <a:solidFill>
                  <a:srgbClr val="FFFFFF"/>
                </a:solidFill>
                <a:cs typeface="Arial"/>
              </a:rPr>
              <a:t>A</a:t>
            </a:r>
            <a:r>
              <a:rPr lang="en-US" altLang="zh-CN" sz="1300" spc="-20" dirty="0" smtClean="0">
                <a:solidFill>
                  <a:srgbClr val="FFFFFF"/>
                </a:solidFill>
                <a:cs typeface="Arial"/>
              </a:rPr>
              <a:t>uthor</a:t>
            </a:r>
            <a:endParaRPr sz="1300" dirty="0">
              <a:cs typeface="Arial"/>
            </a:endParaRPr>
          </a:p>
        </p:txBody>
      </p:sp>
      <p:sp>
        <p:nvSpPr>
          <p:cNvPr id="6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15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950" spc="15" dirty="0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sz="950" spc="6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48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7" y="135064"/>
            <a:ext cx="2709863" cy="94297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团队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简介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2" t="16032" r="16895" b="11542"/>
          <a:stretch/>
        </p:blipFill>
        <p:spPr>
          <a:xfrm>
            <a:off x="463643" y="2159275"/>
            <a:ext cx="2140895" cy="3341927"/>
          </a:xfrm>
          <a:prstGeom prst="rect">
            <a:avLst/>
          </a:prstGeom>
        </p:spPr>
      </p:pic>
      <p:sp>
        <p:nvSpPr>
          <p:cNvPr id="17" name="object 2"/>
          <p:cNvSpPr/>
          <p:nvPr/>
        </p:nvSpPr>
        <p:spPr>
          <a:xfrm flipV="1">
            <a:off x="504673" y="1977284"/>
            <a:ext cx="974360" cy="46924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4673" y="1624098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丛子渊</a:t>
            </a:r>
          </a:p>
        </p:txBody>
      </p:sp>
      <p:sp>
        <p:nvSpPr>
          <p:cNvPr id="23" name="object 2"/>
          <p:cNvSpPr/>
          <p:nvPr/>
        </p:nvSpPr>
        <p:spPr>
          <a:xfrm flipV="1">
            <a:off x="2821834" y="1977284"/>
            <a:ext cx="974360" cy="46924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821834" y="1624098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贾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婷婷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1" name="object 2"/>
          <p:cNvSpPr/>
          <p:nvPr/>
        </p:nvSpPr>
        <p:spPr>
          <a:xfrm flipV="1">
            <a:off x="4945265" y="2025000"/>
            <a:ext cx="974360" cy="46924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945265" y="1671814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赵亚楠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object 2"/>
          <p:cNvSpPr/>
          <p:nvPr/>
        </p:nvSpPr>
        <p:spPr>
          <a:xfrm flipV="1">
            <a:off x="7277869" y="2046480"/>
            <a:ext cx="974360" cy="46924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277869" y="1693294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周映希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object 2"/>
          <p:cNvSpPr/>
          <p:nvPr/>
        </p:nvSpPr>
        <p:spPr>
          <a:xfrm flipV="1">
            <a:off x="9652877" y="1977284"/>
            <a:ext cx="974360" cy="46924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652877" y="1624098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张欣雨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31"/>
          <a:stretch/>
        </p:blipFill>
        <p:spPr>
          <a:xfrm>
            <a:off x="2816438" y="2159275"/>
            <a:ext cx="1916927" cy="333490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9" r="5271"/>
          <a:stretch/>
        </p:blipFill>
        <p:spPr>
          <a:xfrm>
            <a:off x="4945265" y="2206991"/>
            <a:ext cx="2076693" cy="333490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6" t="17059" r="27601" b="20000"/>
          <a:stretch/>
        </p:blipFill>
        <p:spPr>
          <a:xfrm>
            <a:off x="7277869" y="2180755"/>
            <a:ext cx="2047206" cy="333490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9" t="8039" b="9411"/>
          <a:stretch/>
        </p:blipFill>
        <p:spPr>
          <a:xfrm>
            <a:off x="9652877" y="2206991"/>
            <a:ext cx="2023092" cy="336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项目分工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6" y="1348169"/>
            <a:ext cx="5627876" cy="51319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86" y="1348168"/>
            <a:ext cx="5519316" cy="503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0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项目分工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5" y="1390773"/>
            <a:ext cx="10637271" cy="505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7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项目分工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6" y="1348168"/>
            <a:ext cx="10417272" cy="503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8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产品需求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B0A5179C-209B-4DEE-B461-F5645BDBAB23}"/>
              </a:ext>
            </a:extLst>
          </p:cNvPr>
          <p:cNvCxnSpPr/>
          <p:nvPr/>
        </p:nvCxnSpPr>
        <p:spPr>
          <a:xfrm>
            <a:off x="4205007" y="4179826"/>
            <a:ext cx="0" cy="222874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5C0C0E32-8C8E-42DC-A6F6-0B5E55D0618E}"/>
              </a:ext>
            </a:extLst>
          </p:cNvPr>
          <p:cNvCxnSpPr/>
          <p:nvPr/>
        </p:nvCxnSpPr>
        <p:spPr>
          <a:xfrm>
            <a:off x="7974293" y="4179826"/>
            <a:ext cx="0" cy="222874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127A7954-A183-44EF-A1DE-293BD39E6BD0}"/>
              </a:ext>
            </a:extLst>
          </p:cNvPr>
          <p:cNvSpPr txBox="1"/>
          <p:nvPr/>
        </p:nvSpPr>
        <p:spPr>
          <a:xfrm>
            <a:off x="983831" y="1382537"/>
            <a:ext cx="10146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华为鲲鹏云的大数据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智能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推荐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系统设计与实现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BE5C1BC9-B39E-4F5B-80D4-06A26FB39F8E}"/>
              </a:ext>
            </a:extLst>
          </p:cNvPr>
          <p:cNvGrpSpPr/>
          <p:nvPr/>
        </p:nvGrpSpPr>
        <p:grpSpPr>
          <a:xfrm>
            <a:off x="4337485" y="4072817"/>
            <a:ext cx="3508651" cy="2227321"/>
            <a:chOff x="533466" y="3219650"/>
            <a:chExt cx="3508651" cy="2227321"/>
          </a:xfrm>
        </p:grpSpPr>
        <p:sp>
          <p:nvSpPr>
            <p:cNvPr id="14" name="文本框 13">
              <a:extLst>
                <a:ext uri="{FF2B5EF4-FFF2-40B4-BE49-F238E27FC236}">
                  <a16:creationId xmlns="" xmlns:a16="http://schemas.microsoft.com/office/drawing/2014/main" id="{FF5BD30C-3FF5-467A-989E-41D9A14841A3}"/>
                </a:ext>
              </a:extLst>
            </p:cNvPr>
            <p:cNvSpPr txBox="1"/>
            <p:nvPr/>
          </p:nvSpPr>
          <p:spPr>
            <a:xfrm>
              <a:off x="1390126" y="3219650"/>
              <a:ext cx="2000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大数据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25897F1E-7BAC-44A3-957F-AE0D0FF3720B}"/>
                </a:ext>
              </a:extLst>
            </p:cNvPr>
            <p:cNvSpPr txBox="1"/>
            <p:nvPr/>
          </p:nvSpPr>
          <p:spPr>
            <a:xfrm>
              <a:off x="533466" y="4923751"/>
              <a:ext cx="1713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使用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HADOOP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及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HIVE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进行数据处理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0AA27988-F604-4B01-B508-523DBBB82E58}"/>
                </a:ext>
              </a:extLst>
            </p:cNvPr>
            <p:cNvSpPr txBox="1"/>
            <p:nvPr/>
          </p:nvSpPr>
          <p:spPr>
            <a:xfrm>
              <a:off x="2328797" y="4923751"/>
              <a:ext cx="1713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数据采集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、清洗、分析、迁移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7" name="circles-loader_59414">
              <a:extLst>
                <a:ext uri="{FF2B5EF4-FFF2-40B4-BE49-F238E27FC236}">
                  <a16:creationId xmlns="" xmlns:a16="http://schemas.microsoft.com/office/drawing/2014/main" id="{7CBC69CA-F4A8-4A47-B86B-D36910CAFE3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90148" y="4081589"/>
              <a:ext cx="599955" cy="609685"/>
            </a:xfrm>
            <a:custGeom>
              <a:avLst/>
              <a:gdLst>
                <a:gd name="connsiteX0" fmla="*/ 383989 w 589392"/>
                <a:gd name="connsiteY0" fmla="*/ 482936 h 598950"/>
                <a:gd name="connsiteX1" fmla="*/ 437487 w 589392"/>
                <a:gd name="connsiteY1" fmla="*/ 519779 h 598950"/>
                <a:gd name="connsiteX2" fmla="*/ 435181 w 589392"/>
                <a:gd name="connsiteY2" fmla="*/ 563069 h 598950"/>
                <a:gd name="connsiteX3" fmla="*/ 403359 w 589392"/>
                <a:gd name="connsiteY3" fmla="*/ 592543 h 598950"/>
                <a:gd name="connsiteX4" fmla="*/ 383989 w 589392"/>
                <a:gd name="connsiteY4" fmla="*/ 595767 h 598950"/>
                <a:gd name="connsiteX5" fmla="*/ 330953 w 589392"/>
                <a:gd name="connsiteY5" fmla="*/ 558464 h 598950"/>
                <a:gd name="connsiteX6" fmla="*/ 332798 w 589392"/>
                <a:gd name="connsiteY6" fmla="*/ 515634 h 598950"/>
                <a:gd name="connsiteX7" fmla="*/ 364620 w 589392"/>
                <a:gd name="connsiteY7" fmla="*/ 486160 h 598950"/>
                <a:gd name="connsiteX8" fmla="*/ 383989 w 589392"/>
                <a:gd name="connsiteY8" fmla="*/ 482936 h 598950"/>
                <a:gd name="connsiteX9" fmla="*/ 219860 w 589392"/>
                <a:gd name="connsiteY9" fmla="*/ 479752 h 598950"/>
                <a:gd name="connsiteX10" fmla="*/ 240141 w 589392"/>
                <a:gd name="connsiteY10" fmla="*/ 483434 h 598950"/>
                <a:gd name="connsiteX11" fmla="*/ 273787 w 589392"/>
                <a:gd name="connsiteY11" fmla="*/ 514269 h 598950"/>
                <a:gd name="connsiteX12" fmla="*/ 275631 w 589392"/>
                <a:gd name="connsiteY12" fmla="*/ 559831 h 598950"/>
                <a:gd name="connsiteX13" fmla="*/ 219860 w 589392"/>
                <a:gd name="connsiteY13" fmla="*/ 598950 h 598950"/>
                <a:gd name="connsiteX14" fmla="*/ 199580 w 589392"/>
                <a:gd name="connsiteY14" fmla="*/ 595268 h 598950"/>
                <a:gd name="connsiteX15" fmla="*/ 165934 w 589392"/>
                <a:gd name="connsiteY15" fmla="*/ 564433 h 598950"/>
                <a:gd name="connsiteX16" fmla="*/ 164090 w 589392"/>
                <a:gd name="connsiteY16" fmla="*/ 518871 h 598950"/>
                <a:gd name="connsiteX17" fmla="*/ 219860 w 589392"/>
                <a:gd name="connsiteY17" fmla="*/ 479752 h 598950"/>
                <a:gd name="connsiteX18" fmla="*/ 509861 w 589392"/>
                <a:gd name="connsiteY18" fmla="*/ 380248 h 598950"/>
                <a:gd name="connsiteX19" fmla="*/ 536593 w 589392"/>
                <a:gd name="connsiteY19" fmla="*/ 387615 h 598950"/>
                <a:gd name="connsiteX20" fmla="*/ 556411 w 589392"/>
                <a:gd name="connsiteY20" fmla="*/ 460822 h 598950"/>
                <a:gd name="connsiteX21" fmla="*/ 509861 w 589392"/>
                <a:gd name="connsiteY21" fmla="*/ 487526 h 598950"/>
                <a:gd name="connsiteX22" fmla="*/ 483129 w 589392"/>
                <a:gd name="connsiteY22" fmla="*/ 480159 h 598950"/>
                <a:gd name="connsiteX23" fmla="*/ 458241 w 589392"/>
                <a:gd name="connsiteY23" fmla="*/ 447469 h 598950"/>
                <a:gd name="connsiteX24" fmla="*/ 463311 w 589392"/>
                <a:gd name="connsiteY24" fmla="*/ 406952 h 598950"/>
                <a:gd name="connsiteX25" fmla="*/ 509861 w 589392"/>
                <a:gd name="connsiteY25" fmla="*/ 380248 h 598950"/>
                <a:gd name="connsiteX26" fmla="*/ 93984 w 589392"/>
                <a:gd name="connsiteY26" fmla="*/ 371512 h 598950"/>
                <a:gd name="connsiteX27" fmla="*/ 147925 w 589392"/>
                <a:gd name="connsiteY27" fmla="*/ 402833 h 598950"/>
                <a:gd name="connsiteX28" fmla="*/ 125334 w 589392"/>
                <a:gd name="connsiteY28" fmla="*/ 488045 h 598950"/>
                <a:gd name="connsiteX29" fmla="*/ 93984 w 589392"/>
                <a:gd name="connsiteY29" fmla="*/ 496336 h 598950"/>
                <a:gd name="connsiteX30" fmla="*/ 40044 w 589392"/>
                <a:gd name="connsiteY30" fmla="*/ 465015 h 598950"/>
                <a:gd name="connsiteX31" fmla="*/ 33589 w 589392"/>
                <a:gd name="connsiteY31" fmla="*/ 417573 h 598950"/>
                <a:gd name="connsiteX32" fmla="*/ 62634 w 589392"/>
                <a:gd name="connsiteY32" fmla="*/ 379803 h 598950"/>
                <a:gd name="connsiteX33" fmla="*/ 93984 w 589392"/>
                <a:gd name="connsiteY33" fmla="*/ 371512 h 598950"/>
                <a:gd name="connsiteX34" fmla="*/ 538436 w 589392"/>
                <a:gd name="connsiteY34" fmla="*/ 221441 h 598950"/>
                <a:gd name="connsiteX35" fmla="*/ 588687 w 589392"/>
                <a:gd name="connsiteY35" fmla="*/ 263328 h 598950"/>
                <a:gd name="connsiteX36" fmla="*/ 547196 w 589392"/>
                <a:gd name="connsiteY36" fmla="*/ 322245 h 598950"/>
                <a:gd name="connsiteX37" fmla="*/ 538436 w 589392"/>
                <a:gd name="connsiteY37" fmla="*/ 323166 h 598950"/>
                <a:gd name="connsiteX38" fmla="*/ 488647 w 589392"/>
                <a:gd name="connsiteY38" fmla="*/ 281279 h 598950"/>
                <a:gd name="connsiteX39" fmla="*/ 529677 w 589392"/>
                <a:gd name="connsiteY39" fmla="*/ 222362 h 598950"/>
                <a:gd name="connsiteX40" fmla="*/ 538436 w 589392"/>
                <a:gd name="connsiteY40" fmla="*/ 221441 h 598950"/>
                <a:gd name="connsiteX41" fmla="*/ 65422 w 589392"/>
                <a:gd name="connsiteY41" fmla="*/ 207152 h 598950"/>
                <a:gd name="connsiteX42" fmla="*/ 76945 w 589392"/>
                <a:gd name="connsiteY42" fmla="*/ 208073 h 598950"/>
                <a:gd name="connsiteX43" fmla="*/ 118892 w 589392"/>
                <a:gd name="connsiteY43" fmla="*/ 234778 h 598950"/>
                <a:gd name="connsiteX44" fmla="*/ 129954 w 589392"/>
                <a:gd name="connsiteY44" fmla="*/ 283584 h 598950"/>
                <a:gd name="connsiteX45" fmla="*/ 65422 w 589392"/>
                <a:gd name="connsiteY45" fmla="*/ 337455 h 598950"/>
                <a:gd name="connsiteX46" fmla="*/ 53898 w 589392"/>
                <a:gd name="connsiteY46" fmla="*/ 336534 h 598950"/>
                <a:gd name="connsiteX47" fmla="*/ 11951 w 589392"/>
                <a:gd name="connsiteY47" fmla="*/ 309829 h 598950"/>
                <a:gd name="connsiteX48" fmla="*/ 889 w 589392"/>
                <a:gd name="connsiteY48" fmla="*/ 261023 h 598950"/>
                <a:gd name="connsiteX49" fmla="*/ 65422 w 589392"/>
                <a:gd name="connsiteY49" fmla="*/ 207152 h 598950"/>
                <a:gd name="connsiteX50" fmla="*/ 456368 w 589392"/>
                <a:gd name="connsiteY50" fmla="*/ 82402 h 598950"/>
                <a:gd name="connsiteX51" fmla="*/ 487264 w 589392"/>
                <a:gd name="connsiteY51" fmla="*/ 93456 h 598950"/>
                <a:gd name="connsiteX52" fmla="*/ 492797 w 589392"/>
                <a:gd name="connsiteY52" fmla="*/ 161162 h 598950"/>
                <a:gd name="connsiteX53" fmla="*/ 456368 w 589392"/>
                <a:gd name="connsiteY53" fmla="*/ 178204 h 598950"/>
                <a:gd name="connsiteX54" fmla="*/ 425472 w 589392"/>
                <a:gd name="connsiteY54" fmla="*/ 166689 h 598950"/>
                <a:gd name="connsiteX55" fmla="*/ 419478 w 589392"/>
                <a:gd name="connsiteY55" fmla="*/ 99444 h 598950"/>
                <a:gd name="connsiteX56" fmla="*/ 456368 w 589392"/>
                <a:gd name="connsiteY56" fmla="*/ 82402 h 598950"/>
                <a:gd name="connsiteX57" fmla="*/ 147490 w 589392"/>
                <a:gd name="connsiteY57" fmla="*/ 62116 h 598950"/>
                <a:gd name="connsiteX58" fmla="*/ 200059 w 589392"/>
                <a:gd name="connsiteY58" fmla="*/ 86521 h 598950"/>
                <a:gd name="connsiteX59" fmla="*/ 215738 w 589392"/>
                <a:gd name="connsiteY59" fmla="*/ 136252 h 598950"/>
                <a:gd name="connsiteX60" fmla="*/ 191298 w 589392"/>
                <a:gd name="connsiteY60" fmla="*/ 182300 h 598950"/>
                <a:gd name="connsiteX61" fmla="*/ 147490 w 589392"/>
                <a:gd name="connsiteY61" fmla="*/ 198416 h 598950"/>
                <a:gd name="connsiteX62" fmla="*/ 95383 w 589392"/>
                <a:gd name="connsiteY62" fmla="*/ 174011 h 598950"/>
                <a:gd name="connsiteX63" fmla="*/ 79705 w 589392"/>
                <a:gd name="connsiteY63" fmla="*/ 124280 h 598950"/>
                <a:gd name="connsiteX64" fmla="*/ 103683 w 589392"/>
                <a:gd name="connsiteY64" fmla="*/ 77772 h 598950"/>
                <a:gd name="connsiteX65" fmla="*/ 147490 w 589392"/>
                <a:gd name="connsiteY65" fmla="*/ 62116 h 598950"/>
                <a:gd name="connsiteX66" fmla="*/ 301929 w 589392"/>
                <a:gd name="connsiteY66" fmla="*/ 0 h 598950"/>
                <a:gd name="connsiteX67" fmla="*/ 376150 w 589392"/>
                <a:gd name="connsiteY67" fmla="*/ 74110 h 598950"/>
                <a:gd name="connsiteX68" fmla="*/ 301929 w 589392"/>
                <a:gd name="connsiteY68" fmla="*/ 148220 h 598950"/>
                <a:gd name="connsiteX69" fmla="*/ 227708 w 589392"/>
                <a:gd name="connsiteY69" fmla="*/ 74110 h 598950"/>
                <a:gd name="connsiteX70" fmla="*/ 301929 w 589392"/>
                <a:gd name="connsiteY70" fmla="*/ 0 h 59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89392" h="598950">
                  <a:moveTo>
                    <a:pt x="383989" y="482936"/>
                  </a:moveTo>
                  <a:cubicBezTo>
                    <a:pt x="407971" y="482936"/>
                    <a:pt x="429186" y="497673"/>
                    <a:pt x="437487" y="519779"/>
                  </a:cubicBezTo>
                  <a:cubicBezTo>
                    <a:pt x="442560" y="534055"/>
                    <a:pt x="441638" y="549714"/>
                    <a:pt x="435181" y="563069"/>
                  </a:cubicBezTo>
                  <a:cubicBezTo>
                    <a:pt x="429186" y="576885"/>
                    <a:pt x="417656" y="587477"/>
                    <a:pt x="403359" y="592543"/>
                  </a:cubicBezTo>
                  <a:cubicBezTo>
                    <a:pt x="397364" y="594846"/>
                    <a:pt x="390907" y="595767"/>
                    <a:pt x="383989" y="595767"/>
                  </a:cubicBezTo>
                  <a:cubicBezTo>
                    <a:pt x="360469" y="595767"/>
                    <a:pt x="338793" y="581030"/>
                    <a:pt x="330953" y="558464"/>
                  </a:cubicBezTo>
                  <a:cubicBezTo>
                    <a:pt x="325880" y="544648"/>
                    <a:pt x="326341" y="528990"/>
                    <a:pt x="332798" y="515634"/>
                  </a:cubicBezTo>
                  <a:cubicBezTo>
                    <a:pt x="339254" y="501818"/>
                    <a:pt x="350323" y="491226"/>
                    <a:pt x="364620" y="486160"/>
                  </a:cubicBezTo>
                  <a:cubicBezTo>
                    <a:pt x="371076" y="483857"/>
                    <a:pt x="377533" y="482936"/>
                    <a:pt x="383989" y="482936"/>
                  </a:cubicBezTo>
                  <a:close/>
                  <a:moveTo>
                    <a:pt x="219860" y="479752"/>
                  </a:moveTo>
                  <a:cubicBezTo>
                    <a:pt x="226774" y="479752"/>
                    <a:pt x="233688" y="481133"/>
                    <a:pt x="240141" y="483434"/>
                  </a:cubicBezTo>
                  <a:cubicBezTo>
                    <a:pt x="254890" y="488957"/>
                    <a:pt x="266874" y="500002"/>
                    <a:pt x="273787" y="514269"/>
                  </a:cubicBezTo>
                  <a:cubicBezTo>
                    <a:pt x="280240" y="528536"/>
                    <a:pt x="281162" y="544644"/>
                    <a:pt x="275631" y="559831"/>
                  </a:cubicBezTo>
                  <a:cubicBezTo>
                    <a:pt x="267335" y="582842"/>
                    <a:pt x="244750" y="598950"/>
                    <a:pt x="219860" y="598950"/>
                  </a:cubicBezTo>
                  <a:cubicBezTo>
                    <a:pt x="212947" y="598950"/>
                    <a:pt x="206033" y="597569"/>
                    <a:pt x="199580" y="595268"/>
                  </a:cubicBezTo>
                  <a:cubicBezTo>
                    <a:pt x="184370" y="589746"/>
                    <a:pt x="172386" y="578700"/>
                    <a:pt x="165934" y="564433"/>
                  </a:cubicBezTo>
                  <a:cubicBezTo>
                    <a:pt x="159020" y="550166"/>
                    <a:pt x="158559" y="534058"/>
                    <a:pt x="164090" y="518871"/>
                  </a:cubicBezTo>
                  <a:cubicBezTo>
                    <a:pt x="172386" y="495400"/>
                    <a:pt x="194971" y="479752"/>
                    <a:pt x="219860" y="479752"/>
                  </a:cubicBezTo>
                  <a:close/>
                  <a:moveTo>
                    <a:pt x="509861" y="380248"/>
                  </a:moveTo>
                  <a:cubicBezTo>
                    <a:pt x="519540" y="380248"/>
                    <a:pt x="528758" y="382550"/>
                    <a:pt x="536593" y="387615"/>
                  </a:cubicBezTo>
                  <a:cubicBezTo>
                    <a:pt x="562403" y="402348"/>
                    <a:pt x="571160" y="435038"/>
                    <a:pt x="556411" y="460822"/>
                  </a:cubicBezTo>
                  <a:cubicBezTo>
                    <a:pt x="546733" y="477397"/>
                    <a:pt x="529219" y="487526"/>
                    <a:pt x="509861" y="487526"/>
                  </a:cubicBezTo>
                  <a:cubicBezTo>
                    <a:pt x="500643" y="487526"/>
                    <a:pt x="491425" y="484764"/>
                    <a:pt x="483129" y="480159"/>
                  </a:cubicBezTo>
                  <a:cubicBezTo>
                    <a:pt x="470685" y="473253"/>
                    <a:pt x="461928" y="461743"/>
                    <a:pt x="458241" y="447469"/>
                  </a:cubicBezTo>
                  <a:cubicBezTo>
                    <a:pt x="454554" y="433657"/>
                    <a:pt x="456398" y="419384"/>
                    <a:pt x="463311" y="406952"/>
                  </a:cubicBezTo>
                  <a:cubicBezTo>
                    <a:pt x="472990" y="390377"/>
                    <a:pt x="490965" y="380248"/>
                    <a:pt x="509861" y="380248"/>
                  </a:cubicBezTo>
                  <a:close/>
                  <a:moveTo>
                    <a:pt x="93984" y="371512"/>
                  </a:moveTo>
                  <a:cubicBezTo>
                    <a:pt x="116114" y="371512"/>
                    <a:pt x="136860" y="383488"/>
                    <a:pt x="147925" y="402833"/>
                  </a:cubicBezTo>
                  <a:cubicBezTo>
                    <a:pt x="165444" y="432312"/>
                    <a:pt x="154840" y="470542"/>
                    <a:pt x="125334" y="488045"/>
                  </a:cubicBezTo>
                  <a:cubicBezTo>
                    <a:pt x="115653" y="493572"/>
                    <a:pt x="105049" y="496336"/>
                    <a:pt x="93984" y="496336"/>
                  </a:cubicBezTo>
                  <a:cubicBezTo>
                    <a:pt x="71855" y="496336"/>
                    <a:pt x="51108" y="484360"/>
                    <a:pt x="40044" y="465015"/>
                  </a:cubicBezTo>
                  <a:cubicBezTo>
                    <a:pt x="31745" y="450736"/>
                    <a:pt x="29440" y="433694"/>
                    <a:pt x="33589" y="417573"/>
                  </a:cubicBezTo>
                  <a:cubicBezTo>
                    <a:pt x="38200" y="401451"/>
                    <a:pt x="48342" y="388094"/>
                    <a:pt x="62634" y="379803"/>
                  </a:cubicBezTo>
                  <a:cubicBezTo>
                    <a:pt x="72316" y="374276"/>
                    <a:pt x="82920" y="371512"/>
                    <a:pt x="93984" y="371512"/>
                  </a:cubicBezTo>
                  <a:close/>
                  <a:moveTo>
                    <a:pt x="538436" y="221441"/>
                  </a:moveTo>
                  <a:cubicBezTo>
                    <a:pt x="563331" y="221441"/>
                    <a:pt x="584077" y="239393"/>
                    <a:pt x="588687" y="263328"/>
                  </a:cubicBezTo>
                  <a:cubicBezTo>
                    <a:pt x="593297" y="290945"/>
                    <a:pt x="574856" y="317182"/>
                    <a:pt x="547196" y="322245"/>
                  </a:cubicBezTo>
                  <a:cubicBezTo>
                    <a:pt x="544430" y="322706"/>
                    <a:pt x="541203" y="323166"/>
                    <a:pt x="538436" y="323166"/>
                  </a:cubicBezTo>
                  <a:cubicBezTo>
                    <a:pt x="513542" y="323166"/>
                    <a:pt x="492796" y="305215"/>
                    <a:pt x="488647" y="281279"/>
                  </a:cubicBezTo>
                  <a:cubicBezTo>
                    <a:pt x="483576" y="253662"/>
                    <a:pt x="502017" y="227425"/>
                    <a:pt x="529677" y="222362"/>
                  </a:cubicBezTo>
                  <a:cubicBezTo>
                    <a:pt x="532443" y="221901"/>
                    <a:pt x="535670" y="221441"/>
                    <a:pt x="538436" y="221441"/>
                  </a:cubicBezTo>
                  <a:close/>
                  <a:moveTo>
                    <a:pt x="65422" y="207152"/>
                  </a:moveTo>
                  <a:cubicBezTo>
                    <a:pt x="69109" y="207152"/>
                    <a:pt x="72797" y="207152"/>
                    <a:pt x="76945" y="208073"/>
                  </a:cubicBezTo>
                  <a:cubicBezTo>
                    <a:pt x="94000" y="210836"/>
                    <a:pt x="108751" y="220505"/>
                    <a:pt x="118892" y="234778"/>
                  </a:cubicBezTo>
                  <a:cubicBezTo>
                    <a:pt x="129032" y="249052"/>
                    <a:pt x="132720" y="266548"/>
                    <a:pt x="129954" y="283584"/>
                  </a:cubicBezTo>
                  <a:cubicBezTo>
                    <a:pt x="124423" y="314894"/>
                    <a:pt x="97227" y="337455"/>
                    <a:pt x="65422" y="337455"/>
                  </a:cubicBezTo>
                  <a:cubicBezTo>
                    <a:pt x="61734" y="337455"/>
                    <a:pt x="58046" y="336995"/>
                    <a:pt x="53898" y="336534"/>
                  </a:cubicBezTo>
                  <a:cubicBezTo>
                    <a:pt x="36843" y="333311"/>
                    <a:pt x="22092" y="324102"/>
                    <a:pt x="11951" y="309829"/>
                  </a:cubicBezTo>
                  <a:cubicBezTo>
                    <a:pt x="1811" y="295556"/>
                    <a:pt x="-1877" y="278059"/>
                    <a:pt x="889" y="261023"/>
                  </a:cubicBezTo>
                  <a:cubicBezTo>
                    <a:pt x="6420" y="229713"/>
                    <a:pt x="33616" y="207152"/>
                    <a:pt x="65422" y="207152"/>
                  </a:cubicBezTo>
                  <a:close/>
                  <a:moveTo>
                    <a:pt x="456368" y="82402"/>
                  </a:moveTo>
                  <a:cubicBezTo>
                    <a:pt x="467435" y="82402"/>
                    <a:pt x="478502" y="86547"/>
                    <a:pt x="487264" y="93456"/>
                  </a:cubicBezTo>
                  <a:cubicBezTo>
                    <a:pt x="507092" y="110498"/>
                    <a:pt x="509859" y="140897"/>
                    <a:pt x="492797" y="161162"/>
                  </a:cubicBezTo>
                  <a:cubicBezTo>
                    <a:pt x="484036" y="171756"/>
                    <a:pt x="470663" y="178204"/>
                    <a:pt x="456368" y="178204"/>
                  </a:cubicBezTo>
                  <a:cubicBezTo>
                    <a:pt x="444840" y="178204"/>
                    <a:pt x="434234" y="174059"/>
                    <a:pt x="425472" y="166689"/>
                  </a:cubicBezTo>
                  <a:cubicBezTo>
                    <a:pt x="405183" y="150108"/>
                    <a:pt x="402877" y="119710"/>
                    <a:pt x="419478" y="99444"/>
                  </a:cubicBezTo>
                  <a:cubicBezTo>
                    <a:pt x="428700" y="88850"/>
                    <a:pt x="442073" y="82402"/>
                    <a:pt x="456368" y="82402"/>
                  </a:cubicBezTo>
                  <a:close/>
                  <a:moveTo>
                    <a:pt x="147490" y="62116"/>
                  </a:moveTo>
                  <a:cubicBezTo>
                    <a:pt x="167780" y="62116"/>
                    <a:pt x="186686" y="70865"/>
                    <a:pt x="200059" y="86521"/>
                  </a:cubicBezTo>
                  <a:cubicBezTo>
                    <a:pt x="211587" y="100335"/>
                    <a:pt x="217121" y="117833"/>
                    <a:pt x="215738" y="136252"/>
                  </a:cubicBezTo>
                  <a:cubicBezTo>
                    <a:pt x="213893" y="154211"/>
                    <a:pt x="205593" y="170788"/>
                    <a:pt x="191298" y="182300"/>
                  </a:cubicBezTo>
                  <a:cubicBezTo>
                    <a:pt x="179308" y="192890"/>
                    <a:pt x="163630" y="198416"/>
                    <a:pt x="147490" y="198416"/>
                  </a:cubicBezTo>
                  <a:cubicBezTo>
                    <a:pt x="127201" y="198416"/>
                    <a:pt x="108295" y="189667"/>
                    <a:pt x="95383" y="174011"/>
                  </a:cubicBezTo>
                  <a:cubicBezTo>
                    <a:pt x="83394" y="160197"/>
                    <a:pt x="77860" y="142238"/>
                    <a:pt x="79705" y="124280"/>
                  </a:cubicBezTo>
                  <a:cubicBezTo>
                    <a:pt x="81088" y="106321"/>
                    <a:pt x="89849" y="89744"/>
                    <a:pt x="103683" y="77772"/>
                  </a:cubicBezTo>
                  <a:cubicBezTo>
                    <a:pt x="116134" y="67642"/>
                    <a:pt x="131351" y="62116"/>
                    <a:pt x="147490" y="62116"/>
                  </a:cubicBezTo>
                  <a:close/>
                  <a:moveTo>
                    <a:pt x="301929" y="0"/>
                  </a:moveTo>
                  <a:cubicBezTo>
                    <a:pt x="342920" y="0"/>
                    <a:pt x="376150" y="33180"/>
                    <a:pt x="376150" y="74110"/>
                  </a:cubicBezTo>
                  <a:cubicBezTo>
                    <a:pt x="376150" y="115040"/>
                    <a:pt x="342920" y="148220"/>
                    <a:pt x="301929" y="148220"/>
                  </a:cubicBezTo>
                  <a:cubicBezTo>
                    <a:pt x="260938" y="148220"/>
                    <a:pt x="227708" y="115040"/>
                    <a:pt x="227708" y="74110"/>
                  </a:cubicBezTo>
                  <a:cubicBezTo>
                    <a:pt x="227708" y="33180"/>
                    <a:pt x="260938" y="0"/>
                    <a:pt x="301929" y="0"/>
                  </a:cubicBezTo>
                  <a:close/>
                </a:path>
              </a:pathLst>
            </a:custGeom>
            <a:solidFill>
              <a:srgbClr val="43AD43"/>
            </a:solidFill>
            <a:ln>
              <a:solidFill>
                <a:srgbClr val="43AD43"/>
              </a:solidFill>
            </a:ln>
          </p:spPr>
        </p:sp>
        <p:sp>
          <p:nvSpPr>
            <p:cNvPr id="18" name="id-card_338771">
              <a:extLst>
                <a:ext uri="{FF2B5EF4-FFF2-40B4-BE49-F238E27FC236}">
                  <a16:creationId xmlns="" xmlns:a16="http://schemas.microsoft.com/office/drawing/2014/main" id="{81E85DBD-278B-467C-BC4F-BAE0490BE8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83500" y="4107432"/>
              <a:ext cx="609685" cy="557998"/>
            </a:xfrm>
            <a:custGeom>
              <a:avLst/>
              <a:gdLst>
                <a:gd name="connsiteX0" fmla="*/ 202568 w 607639"/>
                <a:gd name="connsiteY0" fmla="*/ 404551 h 556126"/>
                <a:gd name="connsiteX1" fmla="*/ 253145 w 607639"/>
                <a:gd name="connsiteY1" fmla="*/ 404551 h 556126"/>
                <a:gd name="connsiteX2" fmla="*/ 278522 w 607639"/>
                <a:gd name="connsiteY2" fmla="*/ 429778 h 556126"/>
                <a:gd name="connsiteX3" fmla="*/ 253145 w 607639"/>
                <a:gd name="connsiteY3" fmla="*/ 455005 h 556126"/>
                <a:gd name="connsiteX4" fmla="*/ 202568 w 607639"/>
                <a:gd name="connsiteY4" fmla="*/ 455005 h 556126"/>
                <a:gd name="connsiteX5" fmla="*/ 177190 w 607639"/>
                <a:gd name="connsiteY5" fmla="*/ 429778 h 556126"/>
                <a:gd name="connsiteX6" fmla="*/ 202568 w 607639"/>
                <a:gd name="connsiteY6" fmla="*/ 404551 h 556126"/>
                <a:gd name="connsiteX7" fmla="*/ 101291 w 607639"/>
                <a:gd name="connsiteY7" fmla="*/ 404551 h 556126"/>
                <a:gd name="connsiteX8" fmla="*/ 126564 w 607639"/>
                <a:gd name="connsiteY8" fmla="*/ 404551 h 556126"/>
                <a:gd name="connsiteX9" fmla="*/ 151927 w 607639"/>
                <a:gd name="connsiteY9" fmla="*/ 429778 h 556126"/>
                <a:gd name="connsiteX10" fmla="*/ 126564 w 607639"/>
                <a:gd name="connsiteY10" fmla="*/ 455005 h 556126"/>
                <a:gd name="connsiteX11" fmla="*/ 101291 w 607639"/>
                <a:gd name="connsiteY11" fmla="*/ 455005 h 556126"/>
                <a:gd name="connsiteX12" fmla="*/ 75928 w 607639"/>
                <a:gd name="connsiteY12" fmla="*/ 429778 h 556126"/>
                <a:gd name="connsiteX13" fmla="*/ 101291 w 607639"/>
                <a:gd name="connsiteY13" fmla="*/ 404551 h 556126"/>
                <a:gd name="connsiteX14" fmla="*/ 101292 w 607639"/>
                <a:gd name="connsiteY14" fmla="*/ 328623 h 556126"/>
                <a:gd name="connsiteX15" fmla="*/ 227843 w 607639"/>
                <a:gd name="connsiteY15" fmla="*/ 328623 h 556126"/>
                <a:gd name="connsiteX16" fmla="*/ 253118 w 607639"/>
                <a:gd name="connsiteY16" fmla="*/ 353965 h 556126"/>
                <a:gd name="connsiteX17" fmla="*/ 227843 w 607639"/>
                <a:gd name="connsiteY17" fmla="*/ 379218 h 556126"/>
                <a:gd name="connsiteX18" fmla="*/ 101292 w 607639"/>
                <a:gd name="connsiteY18" fmla="*/ 379218 h 556126"/>
                <a:gd name="connsiteX19" fmla="*/ 75928 w 607639"/>
                <a:gd name="connsiteY19" fmla="*/ 353965 h 556126"/>
                <a:gd name="connsiteX20" fmla="*/ 101292 w 607639"/>
                <a:gd name="connsiteY20" fmla="*/ 328623 h 556126"/>
                <a:gd name="connsiteX21" fmla="*/ 405081 w 607639"/>
                <a:gd name="connsiteY21" fmla="*/ 278070 h 556126"/>
                <a:gd name="connsiteX22" fmla="*/ 329163 w 607639"/>
                <a:gd name="connsiteY22" fmla="*/ 353965 h 556126"/>
                <a:gd name="connsiteX23" fmla="*/ 405081 w 607639"/>
                <a:gd name="connsiteY23" fmla="*/ 429772 h 556126"/>
                <a:gd name="connsiteX24" fmla="*/ 480999 w 607639"/>
                <a:gd name="connsiteY24" fmla="*/ 353965 h 556126"/>
                <a:gd name="connsiteX25" fmla="*/ 405081 w 607639"/>
                <a:gd name="connsiteY25" fmla="*/ 278070 h 556126"/>
                <a:gd name="connsiteX26" fmla="*/ 126541 w 607639"/>
                <a:gd name="connsiteY26" fmla="*/ 252836 h 556126"/>
                <a:gd name="connsiteX27" fmla="*/ 227838 w 607639"/>
                <a:gd name="connsiteY27" fmla="*/ 252836 h 556126"/>
                <a:gd name="connsiteX28" fmla="*/ 253118 w 607639"/>
                <a:gd name="connsiteY28" fmla="*/ 278054 h 556126"/>
                <a:gd name="connsiteX29" fmla="*/ 227838 w 607639"/>
                <a:gd name="connsiteY29" fmla="*/ 303361 h 556126"/>
                <a:gd name="connsiteX30" fmla="*/ 126541 w 607639"/>
                <a:gd name="connsiteY30" fmla="*/ 303361 h 556126"/>
                <a:gd name="connsiteX31" fmla="*/ 101261 w 607639"/>
                <a:gd name="connsiteY31" fmla="*/ 278054 h 556126"/>
                <a:gd name="connsiteX32" fmla="*/ 126541 w 607639"/>
                <a:gd name="connsiteY32" fmla="*/ 252836 h 556126"/>
                <a:gd name="connsiteX33" fmla="*/ 405081 w 607639"/>
                <a:gd name="connsiteY33" fmla="*/ 227503 h 556126"/>
                <a:gd name="connsiteX34" fmla="*/ 531640 w 607639"/>
                <a:gd name="connsiteY34" fmla="*/ 353965 h 556126"/>
                <a:gd name="connsiteX35" fmla="*/ 405081 w 607639"/>
                <a:gd name="connsiteY35" fmla="*/ 480339 h 556126"/>
                <a:gd name="connsiteX36" fmla="*/ 278522 w 607639"/>
                <a:gd name="connsiteY36" fmla="*/ 353965 h 556126"/>
                <a:gd name="connsiteX37" fmla="*/ 405081 w 607639"/>
                <a:gd name="connsiteY37" fmla="*/ 227503 h 556126"/>
                <a:gd name="connsiteX38" fmla="*/ 75921 w 607639"/>
                <a:gd name="connsiteY38" fmla="*/ 151695 h 556126"/>
                <a:gd name="connsiteX39" fmla="*/ 50644 w 607639"/>
                <a:gd name="connsiteY39" fmla="*/ 177022 h 556126"/>
                <a:gd name="connsiteX40" fmla="*/ 50644 w 607639"/>
                <a:gd name="connsiteY40" fmla="*/ 480323 h 556126"/>
                <a:gd name="connsiteX41" fmla="*/ 75921 w 607639"/>
                <a:gd name="connsiteY41" fmla="*/ 505561 h 556126"/>
                <a:gd name="connsiteX42" fmla="*/ 531629 w 607639"/>
                <a:gd name="connsiteY42" fmla="*/ 505561 h 556126"/>
                <a:gd name="connsiteX43" fmla="*/ 556995 w 607639"/>
                <a:gd name="connsiteY43" fmla="*/ 480323 h 556126"/>
                <a:gd name="connsiteX44" fmla="*/ 556995 w 607639"/>
                <a:gd name="connsiteY44" fmla="*/ 177022 h 556126"/>
                <a:gd name="connsiteX45" fmla="*/ 531629 w 607639"/>
                <a:gd name="connsiteY45" fmla="*/ 151695 h 556126"/>
                <a:gd name="connsiteX46" fmla="*/ 379786 w 607639"/>
                <a:gd name="connsiteY46" fmla="*/ 151695 h 556126"/>
                <a:gd name="connsiteX47" fmla="*/ 379786 w 607639"/>
                <a:gd name="connsiteY47" fmla="*/ 177022 h 556126"/>
                <a:gd name="connsiteX48" fmla="*/ 354419 w 607639"/>
                <a:gd name="connsiteY48" fmla="*/ 202260 h 556126"/>
                <a:gd name="connsiteX49" fmla="*/ 253131 w 607639"/>
                <a:gd name="connsiteY49" fmla="*/ 202260 h 556126"/>
                <a:gd name="connsiteX50" fmla="*/ 227854 w 607639"/>
                <a:gd name="connsiteY50" fmla="*/ 177022 h 556126"/>
                <a:gd name="connsiteX51" fmla="*/ 227854 w 607639"/>
                <a:gd name="connsiteY51" fmla="*/ 151695 h 556126"/>
                <a:gd name="connsiteX52" fmla="*/ 303775 w 607639"/>
                <a:gd name="connsiteY52" fmla="*/ 50565 h 556126"/>
                <a:gd name="connsiteX53" fmla="*/ 278498 w 607639"/>
                <a:gd name="connsiteY53" fmla="*/ 75892 h 556126"/>
                <a:gd name="connsiteX54" fmla="*/ 278498 w 607639"/>
                <a:gd name="connsiteY54" fmla="*/ 126457 h 556126"/>
                <a:gd name="connsiteX55" fmla="*/ 278498 w 607639"/>
                <a:gd name="connsiteY55" fmla="*/ 151695 h 556126"/>
                <a:gd name="connsiteX56" fmla="*/ 329142 w 607639"/>
                <a:gd name="connsiteY56" fmla="*/ 151695 h 556126"/>
                <a:gd name="connsiteX57" fmla="*/ 329142 w 607639"/>
                <a:gd name="connsiteY57" fmla="*/ 126457 h 556126"/>
                <a:gd name="connsiteX58" fmla="*/ 329142 w 607639"/>
                <a:gd name="connsiteY58" fmla="*/ 75892 h 556126"/>
                <a:gd name="connsiteX59" fmla="*/ 303775 w 607639"/>
                <a:gd name="connsiteY59" fmla="*/ 50565 h 556126"/>
                <a:gd name="connsiteX60" fmla="*/ 303775 w 607639"/>
                <a:gd name="connsiteY60" fmla="*/ 0 h 556126"/>
                <a:gd name="connsiteX61" fmla="*/ 379786 w 607639"/>
                <a:gd name="connsiteY61" fmla="*/ 75892 h 556126"/>
                <a:gd name="connsiteX62" fmla="*/ 379786 w 607639"/>
                <a:gd name="connsiteY62" fmla="*/ 101130 h 556126"/>
                <a:gd name="connsiteX63" fmla="*/ 531629 w 607639"/>
                <a:gd name="connsiteY63" fmla="*/ 101130 h 556126"/>
                <a:gd name="connsiteX64" fmla="*/ 607639 w 607639"/>
                <a:gd name="connsiteY64" fmla="*/ 177022 h 556126"/>
                <a:gd name="connsiteX65" fmla="*/ 607639 w 607639"/>
                <a:gd name="connsiteY65" fmla="*/ 480323 h 556126"/>
                <a:gd name="connsiteX66" fmla="*/ 531629 w 607639"/>
                <a:gd name="connsiteY66" fmla="*/ 556126 h 556126"/>
                <a:gd name="connsiteX67" fmla="*/ 75921 w 607639"/>
                <a:gd name="connsiteY67" fmla="*/ 556126 h 556126"/>
                <a:gd name="connsiteX68" fmla="*/ 0 w 607639"/>
                <a:gd name="connsiteY68" fmla="*/ 480323 h 556126"/>
                <a:gd name="connsiteX69" fmla="*/ 0 w 607639"/>
                <a:gd name="connsiteY69" fmla="*/ 177022 h 556126"/>
                <a:gd name="connsiteX70" fmla="*/ 75921 w 607639"/>
                <a:gd name="connsiteY70" fmla="*/ 101130 h 556126"/>
                <a:gd name="connsiteX71" fmla="*/ 227854 w 607639"/>
                <a:gd name="connsiteY71" fmla="*/ 101130 h 556126"/>
                <a:gd name="connsiteX72" fmla="*/ 227854 w 607639"/>
                <a:gd name="connsiteY72" fmla="*/ 75892 h 556126"/>
                <a:gd name="connsiteX73" fmla="*/ 303775 w 607639"/>
                <a:gd name="connsiteY73" fmla="*/ 0 h 55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07639" h="556126">
                  <a:moveTo>
                    <a:pt x="202568" y="404551"/>
                  </a:moveTo>
                  <a:lnTo>
                    <a:pt x="253145" y="404551"/>
                  </a:lnTo>
                  <a:cubicBezTo>
                    <a:pt x="267213" y="404551"/>
                    <a:pt x="278522" y="415832"/>
                    <a:pt x="278522" y="429778"/>
                  </a:cubicBezTo>
                  <a:cubicBezTo>
                    <a:pt x="278522" y="443724"/>
                    <a:pt x="267213" y="455005"/>
                    <a:pt x="253145" y="455005"/>
                  </a:cubicBezTo>
                  <a:lnTo>
                    <a:pt x="202568" y="455005"/>
                  </a:lnTo>
                  <a:cubicBezTo>
                    <a:pt x="188499" y="455005"/>
                    <a:pt x="177190" y="443724"/>
                    <a:pt x="177190" y="429778"/>
                  </a:cubicBezTo>
                  <a:cubicBezTo>
                    <a:pt x="177190" y="415832"/>
                    <a:pt x="188499" y="404551"/>
                    <a:pt x="202568" y="404551"/>
                  </a:cubicBezTo>
                  <a:close/>
                  <a:moveTo>
                    <a:pt x="101291" y="404551"/>
                  </a:moveTo>
                  <a:lnTo>
                    <a:pt x="126564" y="404551"/>
                  </a:lnTo>
                  <a:cubicBezTo>
                    <a:pt x="140536" y="404551"/>
                    <a:pt x="151927" y="415832"/>
                    <a:pt x="151927" y="429778"/>
                  </a:cubicBezTo>
                  <a:cubicBezTo>
                    <a:pt x="151927" y="443724"/>
                    <a:pt x="140536" y="455005"/>
                    <a:pt x="126564" y="455005"/>
                  </a:cubicBezTo>
                  <a:lnTo>
                    <a:pt x="101291" y="455005"/>
                  </a:lnTo>
                  <a:cubicBezTo>
                    <a:pt x="87319" y="455005"/>
                    <a:pt x="75928" y="443724"/>
                    <a:pt x="75928" y="429778"/>
                  </a:cubicBezTo>
                  <a:cubicBezTo>
                    <a:pt x="75928" y="415832"/>
                    <a:pt x="87319" y="404551"/>
                    <a:pt x="101291" y="404551"/>
                  </a:cubicBezTo>
                  <a:close/>
                  <a:moveTo>
                    <a:pt x="101292" y="328623"/>
                  </a:moveTo>
                  <a:lnTo>
                    <a:pt x="227843" y="328623"/>
                  </a:lnTo>
                  <a:cubicBezTo>
                    <a:pt x="241816" y="328623"/>
                    <a:pt x="253118" y="340004"/>
                    <a:pt x="253118" y="353965"/>
                  </a:cubicBezTo>
                  <a:cubicBezTo>
                    <a:pt x="253118" y="367925"/>
                    <a:pt x="241816" y="379218"/>
                    <a:pt x="227843" y="379218"/>
                  </a:cubicBezTo>
                  <a:lnTo>
                    <a:pt x="101292" y="379218"/>
                  </a:lnTo>
                  <a:cubicBezTo>
                    <a:pt x="87319" y="379218"/>
                    <a:pt x="75928" y="367925"/>
                    <a:pt x="75928" y="353965"/>
                  </a:cubicBezTo>
                  <a:cubicBezTo>
                    <a:pt x="75928" y="340004"/>
                    <a:pt x="87319" y="328623"/>
                    <a:pt x="101292" y="328623"/>
                  </a:cubicBezTo>
                  <a:close/>
                  <a:moveTo>
                    <a:pt x="405081" y="278070"/>
                  </a:moveTo>
                  <a:cubicBezTo>
                    <a:pt x="363162" y="278070"/>
                    <a:pt x="329163" y="312018"/>
                    <a:pt x="329163" y="353965"/>
                  </a:cubicBezTo>
                  <a:cubicBezTo>
                    <a:pt x="329163" y="395823"/>
                    <a:pt x="363162" y="429772"/>
                    <a:pt x="405081" y="429772"/>
                  </a:cubicBezTo>
                  <a:cubicBezTo>
                    <a:pt x="447000" y="429772"/>
                    <a:pt x="480999" y="395823"/>
                    <a:pt x="480999" y="353965"/>
                  </a:cubicBezTo>
                  <a:cubicBezTo>
                    <a:pt x="480999" y="312018"/>
                    <a:pt x="447000" y="278070"/>
                    <a:pt x="405081" y="278070"/>
                  </a:cubicBezTo>
                  <a:close/>
                  <a:moveTo>
                    <a:pt x="126541" y="252836"/>
                  </a:moveTo>
                  <a:lnTo>
                    <a:pt x="227838" y="252836"/>
                  </a:lnTo>
                  <a:cubicBezTo>
                    <a:pt x="241813" y="252836"/>
                    <a:pt x="253118" y="264113"/>
                    <a:pt x="253118" y="278054"/>
                  </a:cubicBezTo>
                  <a:cubicBezTo>
                    <a:pt x="253118" y="291995"/>
                    <a:pt x="241813" y="303361"/>
                    <a:pt x="227838" y="303361"/>
                  </a:cubicBezTo>
                  <a:lnTo>
                    <a:pt x="126541" y="303361"/>
                  </a:lnTo>
                  <a:cubicBezTo>
                    <a:pt x="112566" y="303361"/>
                    <a:pt x="101261" y="291995"/>
                    <a:pt x="101261" y="278054"/>
                  </a:cubicBezTo>
                  <a:cubicBezTo>
                    <a:pt x="101261" y="264113"/>
                    <a:pt x="112566" y="252836"/>
                    <a:pt x="126541" y="252836"/>
                  </a:cubicBezTo>
                  <a:close/>
                  <a:moveTo>
                    <a:pt x="405081" y="227503"/>
                  </a:moveTo>
                  <a:cubicBezTo>
                    <a:pt x="475036" y="227503"/>
                    <a:pt x="531640" y="284113"/>
                    <a:pt x="531640" y="353965"/>
                  </a:cubicBezTo>
                  <a:cubicBezTo>
                    <a:pt x="531640" y="423729"/>
                    <a:pt x="475036" y="480339"/>
                    <a:pt x="405081" y="480339"/>
                  </a:cubicBezTo>
                  <a:cubicBezTo>
                    <a:pt x="335216" y="480339"/>
                    <a:pt x="278522" y="423729"/>
                    <a:pt x="278522" y="353965"/>
                  </a:cubicBezTo>
                  <a:cubicBezTo>
                    <a:pt x="278522" y="284113"/>
                    <a:pt x="335216" y="227503"/>
                    <a:pt x="405081" y="227503"/>
                  </a:cubicBezTo>
                  <a:close/>
                  <a:moveTo>
                    <a:pt x="75921" y="151695"/>
                  </a:moveTo>
                  <a:cubicBezTo>
                    <a:pt x="61948" y="151695"/>
                    <a:pt x="50644" y="162981"/>
                    <a:pt x="50644" y="177022"/>
                  </a:cubicBezTo>
                  <a:lnTo>
                    <a:pt x="50644" y="480323"/>
                  </a:lnTo>
                  <a:cubicBezTo>
                    <a:pt x="50644" y="494275"/>
                    <a:pt x="61948" y="505561"/>
                    <a:pt x="75921" y="505561"/>
                  </a:cubicBezTo>
                  <a:lnTo>
                    <a:pt x="531629" y="505561"/>
                  </a:lnTo>
                  <a:cubicBezTo>
                    <a:pt x="545691" y="505561"/>
                    <a:pt x="556995" y="494275"/>
                    <a:pt x="556995" y="480323"/>
                  </a:cubicBezTo>
                  <a:lnTo>
                    <a:pt x="556995" y="177022"/>
                  </a:lnTo>
                  <a:cubicBezTo>
                    <a:pt x="556995" y="162981"/>
                    <a:pt x="545691" y="151695"/>
                    <a:pt x="531629" y="151695"/>
                  </a:cubicBezTo>
                  <a:lnTo>
                    <a:pt x="379786" y="151695"/>
                  </a:lnTo>
                  <a:lnTo>
                    <a:pt x="379786" y="177022"/>
                  </a:lnTo>
                  <a:cubicBezTo>
                    <a:pt x="379786" y="190974"/>
                    <a:pt x="368393" y="202260"/>
                    <a:pt x="354419" y="202260"/>
                  </a:cubicBezTo>
                  <a:lnTo>
                    <a:pt x="253131" y="202260"/>
                  </a:lnTo>
                  <a:cubicBezTo>
                    <a:pt x="239157" y="202260"/>
                    <a:pt x="227854" y="190974"/>
                    <a:pt x="227854" y="177022"/>
                  </a:cubicBezTo>
                  <a:lnTo>
                    <a:pt x="227854" y="151695"/>
                  </a:lnTo>
                  <a:close/>
                  <a:moveTo>
                    <a:pt x="303775" y="50565"/>
                  </a:moveTo>
                  <a:cubicBezTo>
                    <a:pt x="289801" y="50565"/>
                    <a:pt x="278498" y="61940"/>
                    <a:pt x="278498" y="75892"/>
                  </a:cubicBezTo>
                  <a:lnTo>
                    <a:pt x="278498" y="126457"/>
                  </a:lnTo>
                  <a:lnTo>
                    <a:pt x="278498" y="151695"/>
                  </a:lnTo>
                  <a:lnTo>
                    <a:pt x="329142" y="151695"/>
                  </a:lnTo>
                  <a:lnTo>
                    <a:pt x="329142" y="126457"/>
                  </a:lnTo>
                  <a:lnTo>
                    <a:pt x="329142" y="75892"/>
                  </a:lnTo>
                  <a:cubicBezTo>
                    <a:pt x="329142" y="61940"/>
                    <a:pt x="317838" y="50565"/>
                    <a:pt x="303775" y="50565"/>
                  </a:cubicBezTo>
                  <a:close/>
                  <a:moveTo>
                    <a:pt x="303775" y="0"/>
                  </a:moveTo>
                  <a:cubicBezTo>
                    <a:pt x="345786" y="0"/>
                    <a:pt x="379786" y="33947"/>
                    <a:pt x="379786" y="75892"/>
                  </a:cubicBezTo>
                  <a:lnTo>
                    <a:pt x="379786" y="101130"/>
                  </a:lnTo>
                  <a:lnTo>
                    <a:pt x="531629" y="101130"/>
                  </a:lnTo>
                  <a:cubicBezTo>
                    <a:pt x="573639" y="101130"/>
                    <a:pt x="607639" y="135077"/>
                    <a:pt x="607639" y="177022"/>
                  </a:cubicBezTo>
                  <a:lnTo>
                    <a:pt x="607639" y="480323"/>
                  </a:lnTo>
                  <a:cubicBezTo>
                    <a:pt x="607639" y="522179"/>
                    <a:pt x="573639" y="556126"/>
                    <a:pt x="531629" y="556126"/>
                  </a:cubicBezTo>
                  <a:lnTo>
                    <a:pt x="75921" y="556126"/>
                  </a:lnTo>
                  <a:cubicBezTo>
                    <a:pt x="34000" y="556126"/>
                    <a:pt x="0" y="522179"/>
                    <a:pt x="0" y="480323"/>
                  </a:cubicBezTo>
                  <a:lnTo>
                    <a:pt x="0" y="177022"/>
                  </a:lnTo>
                  <a:cubicBezTo>
                    <a:pt x="0" y="135077"/>
                    <a:pt x="34000" y="101130"/>
                    <a:pt x="75921" y="101130"/>
                  </a:cubicBezTo>
                  <a:lnTo>
                    <a:pt x="227854" y="101130"/>
                  </a:lnTo>
                  <a:lnTo>
                    <a:pt x="227854" y="75892"/>
                  </a:lnTo>
                  <a:cubicBezTo>
                    <a:pt x="227854" y="33947"/>
                    <a:pt x="261854" y="0"/>
                    <a:pt x="303775" y="0"/>
                  </a:cubicBezTo>
                  <a:close/>
                </a:path>
              </a:pathLst>
            </a:custGeom>
            <a:solidFill>
              <a:srgbClr val="43AD43"/>
            </a:solidFill>
            <a:ln>
              <a:solidFill>
                <a:srgbClr val="43AD43"/>
              </a:solidFill>
            </a:ln>
          </p:spPr>
        </p:sp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54425FA6-A362-40C9-8389-1B4FF01B8A27}"/>
              </a:ext>
            </a:extLst>
          </p:cNvPr>
          <p:cNvGrpSpPr/>
          <p:nvPr/>
        </p:nvGrpSpPr>
        <p:grpSpPr>
          <a:xfrm>
            <a:off x="8234928" y="4057908"/>
            <a:ext cx="3508651" cy="2041696"/>
            <a:chOff x="4349531" y="3189832"/>
            <a:chExt cx="3508651" cy="2041696"/>
          </a:xfrm>
        </p:grpSpPr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46F876E9-8360-48F5-80FB-E9BC4136EAD0}"/>
                </a:ext>
              </a:extLst>
            </p:cNvPr>
            <p:cNvSpPr txBox="1"/>
            <p:nvPr/>
          </p:nvSpPr>
          <p:spPr>
            <a:xfrm>
              <a:off x="4947271" y="3189832"/>
              <a:ext cx="24772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智能推荐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3A64424F-C302-40E0-BBDE-DC6F689A5E72}"/>
                </a:ext>
              </a:extLst>
            </p:cNvPr>
            <p:cNvSpPr txBox="1"/>
            <p:nvPr/>
          </p:nvSpPr>
          <p:spPr>
            <a:xfrm>
              <a:off x="4349531" y="4923751"/>
              <a:ext cx="1713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聚类、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推荐算法等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23DE36D1-4FC9-4A75-9E9A-E877BC61129B}"/>
                </a:ext>
              </a:extLst>
            </p:cNvPr>
            <p:cNvSpPr txBox="1"/>
            <p:nvPr/>
          </p:nvSpPr>
          <p:spPr>
            <a:xfrm>
              <a:off x="6144862" y="4923751"/>
              <a:ext cx="1713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个性化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推荐功能</a:t>
              </a:r>
            </a:p>
          </p:txBody>
        </p:sp>
        <p:sp>
          <p:nvSpPr>
            <p:cNvPr id="23" name="business-graphic-with-semicircles_45389">
              <a:extLst>
                <a:ext uri="{FF2B5EF4-FFF2-40B4-BE49-F238E27FC236}">
                  <a16:creationId xmlns="" xmlns:a16="http://schemas.microsoft.com/office/drawing/2014/main" id="{ECA64FA6-2538-49EA-B755-BBC3F68A6B4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61463" y="4085054"/>
              <a:ext cx="681780" cy="606220"/>
            </a:xfrm>
            <a:custGeom>
              <a:avLst/>
              <a:gdLst>
                <a:gd name="connsiteX0" fmla="*/ 446814 w 608062"/>
                <a:gd name="connsiteY0" fmla="*/ 179518 h 540672"/>
                <a:gd name="connsiteX1" fmla="*/ 448240 w 608062"/>
                <a:gd name="connsiteY1" fmla="*/ 183939 h 540672"/>
                <a:gd name="connsiteX2" fmla="*/ 348379 w 608062"/>
                <a:gd name="connsiteY2" fmla="*/ 377762 h 540672"/>
                <a:gd name="connsiteX3" fmla="*/ 165539 w 608062"/>
                <a:gd name="connsiteY3" fmla="*/ 304338 h 540672"/>
                <a:gd name="connsiteX4" fmla="*/ 163288 w 608062"/>
                <a:gd name="connsiteY4" fmla="*/ 300143 h 540672"/>
                <a:gd name="connsiteX5" fmla="*/ 204703 w 608062"/>
                <a:gd name="connsiteY5" fmla="*/ 278340 h 540672"/>
                <a:gd name="connsiteX6" fmla="*/ 206879 w 608062"/>
                <a:gd name="connsiteY6" fmla="*/ 282461 h 540672"/>
                <a:gd name="connsiteX7" fmla="*/ 334049 w 608062"/>
                <a:gd name="connsiteY7" fmla="*/ 333258 h 540672"/>
                <a:gd name="connsiteX8" fmla="*/ 403674 w 608062"/>
                <a:gd name="connsiteY8" fmla="*/ 198249 h 540672"/>
                <a:gd name="connsiteX9" fmla="*/ 402249 w 608062"/>
                <a:gd name="connsiteY9" fmla="*/ 193753 h 540672"/>
                <a:gd name="connsiteX10" fmla="*/ 459017 w 608062"/>
                <a:gd name="connsiteY10" fmla="*/ 62380 h 540672"/>
                <a:gd name="connsiteX11" fmla="*/ 462469 w 608062"/>
                <a:gd name="connsiteY11" fmla="*/ 65601 h 540672"/>
                <a:gd name="connsiteX12" fmla="*/ 473798 w 608062"/>
                <a:gd name="connsiteY12" fmla="*/ 388965 h 540672"/>
                <a:gd name="connsiteX13" fmla="*/ 149895 w 608062"/>
                <a:gd name="connsiteY13" fmla="*/ 400275 h 540672"/>
                <a:gd name="connsiteX14" fmla="*/ 102026 w 608062"/>
                <a:gd name="connsiteY14" fmla="*/ 336681 h 540672"/>
                <a:gd name="connsiteX15" fmla="*/ 99850 w 608062"/>
                <a:gd name="connsiteY15" fmla="*/ 332262 h 540672"/>
                <a:gd name="connsiteX16" fmla="*/ 143217 w 608062"/>
                <a:gd name="connsiteY16" fmla="*/ 313086 h 540672"/>
                <a:gd name="connsiteX17" fmla="*/ 145243 w 608062"/>
                <a:gd name="connsiteY17" fmla="*/ 317056 h 540672"/>
                <a:gd name="connsiteX18" fmla="*/ 181783 w 608062"/>
                <a:gd name="connsiteY18" fmla="*/ 366044 h 540672"/>
                <a:gd name="connsiteX19" fmla="*/ 439510 w 608062"/>
                <a:gd name="connsiteY19" fmla="*/ 357055 h 540672"/>
                <a:gd name="connsiteX20" fmla="*/ 430581 w 608062"/>
                <a:gd name="connsiteY20" fmla="*/ 99833 h 540672"/>
                <a:gd name="connsiteX21" fmla="*/ 427130 w 608062"/>
                <a:gd name="connsiteY21" fmla="*/ 96612 h 540672"/>
                <a:gd name="connsiteX22" fmla="*/ 114725 w 608062"/>
                <a:gd name="connsiteY22" fmla="*/ 0 h 540672"/>
                <a:gd name="connsiteX23" fmla="*/ 145563 w 608062"/>
                <a:gd name="connsiteY23" fmla="*/ 35436 h 540672"/>
                <a:gd name="connsiteX24" fmla="*/ 46820 w 608062"/>
                <a:gd name="connsiteY24" fmla="*/ 237186 h 540672"/>
                <a:gd name="connsiteX25" fmla="*/ 304031 w 608062"/>
                <a:gd name="connsiteY25" fmla="*/ 493924 h 540672"/>
                <a:gd name="connsiteX26" fmla="*/ 561167 w 608062"/>
                <a:gd name="connsiteY26" fmla="*/ 237186 h 540672"/>
                <a:gd name="connsiteX27" fmla="*/ 561167 w 608062"/>
                <a:gd name="connsiteY27" fmla="*/ 232466 h 540672"/>
                <a:gd name="connsiteX28" fmla="*/ 608062 w 608062"/>
                <a:gd name="connsiteY28" fmla="*/ 232466 h 540672"/>
                <a:gd name="connsiteX29" fmla="*/ 608062 w 608062"/>
                <a:gd name="connsiteY29" fmla="*/ 237186 h 540672"/>
                <a:gd name="connsiteX30" fmla="*/ 304031 w 608062"/>
                <a:gd name="connsiteY30" fmla="*/ 540672 h 540672"/>
                <a:gd name="connsiteX31" fmla="*/ 0 w 608062"/>
                <a:gd name="connsiteY31" fmla="*/ 237186 h 540672"/>
                <a:gd name="connsiteX32" fmla="*/ 114725 w 608062"/>
                <a:gd name="connsiteY32" fmla="*/ 0 h 54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8062" h="540672">
                  <a:moveTo>
                    <a:pt x="446814" y="179518"/>
                  </a:moveTo>
                  <a:lnTo>
                    <a:pt x="448240" y="183939"/>
                  </a:lnTo>
                  <a:cubicBezTo>
                    <a:pt x="474199" y="264929"/>
                    <a:pt x="429408" y="351839"/>
                    <a:pt x="348379" y="377762"/>
                  </a:cubicBezTo>
                  <a:cubicBezTo>
                    <a:pt x="277629" y="400388"/>
                    <a:pt x="200727" y="369520"/>
                    <a:pt x="165539" y="304338"/>
                  </a:cubicBezTo>
                  <a:lnTo>
                    <a:pt x="163288" y="300143"/>
                  </a:lnTo>
                  <a:lnTo>
                    <a:pt x="204703" y="278340"/>
                  </a:lnTo>
                  <a:lnTo>
                    <a:pt x="206879" y="282461"/>
                  </a:lnTo>
                  <a:cubicBezTo>
                    <a:pt x="231563" y="327564"/>
                    <a:pt x="285057" y="348917"/>
                    <a:pt x="334049" y="333258"/>
                  </a:cubicBezTo>
                  <a:cubicBezTo>
                    <a:pt x="390544" y="315202"/>
                    <a:pt x="421756" y="254590"/>
                    <a:pt x="403674" y="198249"/>
                  </a:cubicBezTo>
                  <a:lnTo>
                    <a:pt x="402249" y="193753"/>
                  </a:lnTo>
                  <a:close/>
                  <a:moveTo>
                    <a:pt x="459017" y="62380"/>
                  </a:moveTo>
                  <a:lnTo>
                    <a:pt x="462469" y="65601"/>
                  </a:lnTo>
                  <a:cubicBezTo>
                    <a:pt x="554905" y="151667"/>
                    <a:pt x="560007" y="296682"/>
                    <a:pt x="473798" y="388965"/>
                  </a:cubicBezTo>
                  <a:cubicBezTo>
                    <a:pt x="387589" y="481248"/>
                    <a:pt x="242257" y="486266"/>
                    <a:pt x="149895" y="400275"/>
                  </a:cubicBezTo>
                  <a:cubicBezTo>
                    <a:pt x="130312" y="382074"/>
                    <a:pt x="114256" y="360651"/>
                    <a:pt x="102026" y="336681"/>
                  </a:cubicBezTo>
                  <a:lnTo>
                    <a:pt x="99850" y="332262"/>
                  </a:lnTo>
                  <a:lnTo>
                    <a:pt x="143217" y="313086"/>
                  </a:lnTo>
                  <a:lnTo>
                    <a:pt x="145243" y="317056"/>
                  </a:lnTo>
                  <a:cubicBezTo>
                    <a:pt x="154772" y="335857"/>
                    <a:pt x="167077" y="352336"/>
                    <a:pt x="181783" y="366044"/>
                  </a:cubicBezTo>
                  <a:cubicBezTo>
                    <a:pt x="255312" y="434507"/>
                    <a:pt x="370932" y="430537"/>
                    <a:pt x="439510" y="357055"/>
                  </a:cubicBezTo>
                  <a:cubicBezTo>
                    <a:pt x="508087" y="283649"/>
                    <a:pt x="504110" y="168295"/>
                    <a:pt x="430581" y="99833"/>
                  </a:cubicBezTo>
                  <a:lnTo>
                    <a:pt x="427130" y="96612"/>
                  </a:lnTo>
                  <a:close/>
                  <a:moveTo>
                    <a:pt x="114725" y="0"/>
                  </a:moveTo>
                  <a:lnTo>
                    <a:pt x="145563" y="35436"/>
                  </a:lnTo>
                  <a:cubicBezTo>
                    <a:pt x="83361" y="84056"/>
                    <a:pt x="46820" y="157624"/>
                    <a:pt x="46820" y="237186"/>
                  </a:cubicBezTo>
                  <a:cubicBezTo>
                    <a:pt x="46820" y="378778"/>
                    <a:pt x="162220" y="493924"/>
                    <a:pt x="304031" y="493924"/>
                  </a:cubicBezTo>
                  <a:cubicBezTo>
                    <a:pt x="445842" y="493924"/>
                    <a:pt x="561167" y="378778"/>
                    <a:pt x="561167" y="237186"/>
                  </a:cubicBezTo>
                  <a:lnTo>
                    <a:pt x="561167" y="232466"/>
                  </a:lnTo>
                  <a:lnTo>
                    <a:pt x="608062" y="232466"/>
                  </a:lnTo>
                  <a:lnTo>
                    <a:pt x="608062" y="237186"/>
                  </a:lnTo>
                  <a:cubicBezTo>
                    <a:pt x="608062" y="404549"/>
                    <a:pt x="471653" y="540672"/>
                    <a:pt x="304031" y="540672"/>
                  </a:cubicBezTo>
                  <a:cubicBezTo>
                    <a:pt x="136409" y="540672"/>
                    <a:pt x="0" y="404549"/>
                    <a:pt x="0" y="237186"/>
                  </a:cubicBezTo>
                  <a:cubicBezTo>
                    <a:pt x="0" y="143690"/>
                    <a:pt x="42318" y="57386"/>
                    <a:pt x="114725" y="0"/>
                  </a:cubicBezTo>
                  <a:close/>
                </a:path>
              </a:pathLst>
            </a:custGeom>
            <a:solidFill>
              <a:srgbClr val="43AD43"/>
            </a:solidFill>
            <a:ln>
              <a:solidFill>
                <a:srgbClr val="43AD43"/>
              </a:solidFill>
            </a:ln>
          </p:spPr>
        </p:sp>
        <p:sp>
          <p:nvSpPr>
            <p:cNvPr id="24" name="idea_301807">
              <a:extLst>
                <a:ext uri="{FF2B5EF4-FFF2-40B4-BE49-F238E27FC236}">
                  <a16:creationId xmlns="" xmlns:a16="http://schemas.microsoft.com/office/drawing/2014/main" id="{F5E7A817-DDE8-45DD-86E5-0221E3333F3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33269" y="4081589"/>
              <a:ext cx="529201" cy="609685"/>
            </a:xfrm>
            <a:custGeom>
              <a:avLst/>
              <a:gdLst>
                <a:gd name="connsiteX0" fmla="*/ 139184 w 526630"/>
                <a:gd name="connsiteY0" fmla="*/ 367044 h 606722"/>
                <a:gd name="connsiteX1" fmla="*/ 90404 w 526630"/>
                <a:gd name="connsiteY1" fmla="*/ 401702 h 606722"/>
                <a:gd name="connsiteX2" fmla="*/ 65124 w 526630"/>
                <a:gd name="connsiteY2" fmla="*/ 472708 h 606722"/>
                <a:gd name="connsiteX3" fmla="*/ 65124 w 526630"/>
                <a:gd name="connsiteY3" fmla="*/ 570641 h 606722"/>
                <a:gd name="connsiteX4" fmla="*/ 159034 w 526630"/>
                <a:gd name="connsiteY4" fmla="*/ 570641 h 606722"/>
                <a:gd name="connsiteX5" fmla="*/ 155563 w 526630"/>
                <a:gd name="connsiteY5" fmla="*/ 551535 h 606722"/>
                <a:gd name="connsiteX6" fmla="*/ 159034 w 526630"/>
                <a:gd name="connsiteY6" fmla="*/ 532428 h 606722"/>
                <a:gd name="connsiteX7" fmla="*/ 107495 w 526630"/>
                <a:gd name="connsiteY7" fmla="*/ 532428 h 606722"/>
                <a:gd name="connsiteX8" fmla="*/ 107495 w 526630"/>
                <a:gd name="connsiteY8" fmla="*/ 462311 h 606722"/>
                <a:gd name="connsiteX9" fmla="*/ 143546 w 526630"/>
                <a:gd name="connsiteY9" fmla="*/ 462311 h 606722"/>
                <a:gd name="connsiteX10" fmla="*/ 143546 w 526630"/>
                <a:gd name="connsiteY10" fmla="*/ 496347 h 606722"/>
                <a:gd name="connsiteX11" fmla="*/ 210841 w 526630"/>
                <a:gd name="connsiteY11" fmla="*/ 496347 h 606722"/>
                <a:gd name="connsiteX12" fmla="*/ 383084 w 526630"/>
                <a:gd name="connsiteY12" fmla="*/ 496347 h 606722"/>
                <a:gd name="connsiteX13" fmla="*/ 383084 w 526630"/>
                <a:gd name="connsiteY13" fmla="*/ 462311 h 606722"/>
                <a:gd name="connsiteX14" fmla="*/ 419135 w 526630"/>
                <a:gd name="connsiteY14" fmla="*/ 462311 h 606722"/>
                <a:gd name="connsiteX15" fmla="*/ 419135 w 526630"/>
                <a:gd name="connsiteY15" fmla="*/ 532428 h 606722"/>
                <a:gd name="connsiteX16" fmla="*/ 210841 w 526630"/>
                <a:gd name="connsiteY16" fmla="*/ 532428 h 606722"/>
                <a:gd name="connsiteX17" fmla="*/ 191703 w 526630"/>
                <a:gd name="connsiteY17" fmla="*/ 551535 h 606722"/>
                <a:gd name="connsiteX18" fmla="*/ 210841 w 526630"/>
                <a:gd name="connsiteY18" fmla="*/ 570641 h 606722"/>
                <a:gd name="connsiteX19" fmla="*/ 461417 w 526630"/>
                <a:gd name="connsiteY19" fmla="*/ 570641 h 606722"/>
                <a:gd name="connsiteX20" fmla="*/ 461506 w 526630"/>
                <a:gd name="connsiteY20" fmla="*/ 570641 h 606722"/>
                <a:gd name="connsiteX21" fmla="*/ 461506 w 526630"/>
                <a:gd name="connsiteY21" fmla="*/ 472708 h 606722"/>
                <a:gd name="connsiteX22" fmla="*/ 436137 w 526630"/>
                <a:gd name="connsiteY22" fmla="*/ 401702 h 606722"/>
                <a:gd name="connsiteX23" fmla="*/ 387357 w 526630"/>
                <a:gd name="connsiteY23" fmla="*/ 367044 h 606722"/>
                <a:gd name="connsiteX24" fmla="*/ 294693 w 526630"/>
                <a:gd name="connsiteY24" fmla="*/ 441516 h 606722"/>
                <a:gd name="connsiteX25" fmla="*/ 294159 w 526630"/>
                <a:gd name="connsiteY25" fmla="*/ 441604 h 606722"/>
                <a:gd name="connsiteX26" fmla="*/ 291399 w 526630"/>
                <a:gd name="connsiteY26" fmla="*/ 442226 h 606722"/>
                <a:gd name="connsiteX27" fmla="*/ 289797 w 526630"/>
                <a:gd name="connsiteY27" fmla="*/ 442582 h 606722"/>
                <a:gd name="connsiteX28" fmla="*/ 286770 w 526630"/>
                <a:gd name="connsiteY28" fmla="*/ 443115 h 606722"/>
                <a:gd name="connsiteX29" fmla="*/ 283744 w 526630"/>
                <a:gd name="connsiteY29" fmla="*/ 443560 h 606722"/>
                <a:gd name="connsiteX30" fmla="*/ 282053 w 526630"/>
                <a:gd name="connsiteY30" fmla="*/ 443826 h 606722"/>
                <a:gd name="connsiteX31" fmla="*/ 279204 w 526630"/>
                <a:gd name="connsiteY31" fmla="*/ 444182 h 606722"/>
                <a:gd name="connsiteX32" fmla="*/ 277780 w 526630"/>
                <a:gd name="connsiteY32" fmla="*/ 444359 h 606722"/>
                <a:gd name="connsiteX33" fmla="*/ 273596 w 526630"/>
                <a:gd name="connsiteY33" fmla="*/ 444715 h 606722"/>
                <a:gd name="connsiteX34" fmla="*/ 272528 w 526630"/>
                <a:gd name="connsiteY34" fmla="*/ 444804 h 606722"/>
                <a:gd name="connsiteX35" fmla="*/ 269056 w 526630"/>
                <a:gd name="connsiteY35" fmla="*/ 444981 h 606722"/>
                <a:gd name="connsiteX36" fmla="*/ 267810 w 526630"/>
                <a:gd name="connsiteY36" fmla="*/ 445070 h 606722"/>
                <a:gd name="connsiteX37" fmla="*/ 263271 w 526630"/>
                <a:gd name="connsiteY37" fmla="*/ 445159 h 606722"/>
                <a:gd name="connsiteX38" fmla="*/ 258820 w 526630"/>
                <a:gd name="connsiteY38" fmla="*/ 445070 h 606722"/>
                <a:gd name="connsiteX39" fmla="*/ 257574 w 526630"/>
                <a:gd name="connsiteY39" fmla="*/ 444981 h 606722"/>
                <a:gd name="connsiteX40" fmla="*/ 254013 w 526630"/>
                <a:gd name="connsiteY40" fmla="*/ 444804 h 606722"/>
                <a:gd name="connsiteX41" fmla="*/ 253034 w 526630"/>
                <a:gd name="connsiteY41" fmla="*/ 444715 h 606722"/>
                <a:gd name="connsiteX42" fmla="*/ 248850 w 526630"/>
                <a:gd name="connsiteY42" fmla="*/ 444359 h 606722"/>
                <a:gd name="connsiteX43" fmla="*/ 247426 w 526630"/>
                <a:gd name="connsiteY43" fmla="*/ 444182 h 606722"/>
                <a:gd name="connsiteX44" fmla="*/ 244577 w 526630"/>
                <a:gd name="connsiteY44" fmla="*/ 443826 h 606722"/>
                <a:gd name="connsiteX45" fmla="*/ 242797 w 526630"/>
                <a:gd name="connsiteY45" fmla="*/ 443560 h 606722"/>
                <a:gd name="connsiteX46" fmla="*/ 239860 w 526630"/>
                <a:gd name="connsiteY46" fmla="*/ 443115 h 606722"/>
                <a:gd name="connsiteX47" fmla="*/ 236833 w 526630"/>
                <a:gd name="connsiteY47" fmla="*/ 442582 h 606722"/>
                <a:gd name="connsiteX48" fmla="*/ 235231 w 526630"/>
                <a:gd name="connsiteY48" fmla="*/ 442226 h 606722"/>
                <a:gd name="connsiteX49" fmla="*/ 232471 w 526630"/>
                <a:gd name="connsiteY49" fmla="*/ 441604 h 606722"/>
                <a:gd name="connsiteX50" fmla="*/ 231937 w 526630"/>
                <a:gd name="connsiteY50" fmla="*/ 441516 h 606722"/>
                <a:gd name="connsiteX51" fmla="*/ 139184 w 526630"/>
                <a:gd name="connsiteY51" fmla="*/ 367044 h 606722"/>
                <a:gd name="connsiteX52" fmla="*/ 439552 w 526630"/>
                <a:gd name="connsiteY52" fmla="*/ 244933 h 606722"/>
                <a:gd name="connsiteX53" fmla="*/ 526630 w 526630"/>
                <a:gd name="connsiteY53" fmla="*/ 244933 h 606722"/>
                <a:gd name="connsiteX54" fmla="*/ 526630 w 526630"/>
                <a:gd name="connsiteY54" fmla="*/ 280921 h 606722"/>
                <a:gd name="connsiteX55" fmla="*/ 439552 w 526630"/>
                <a:gd name="connsiteY55" fmla="*/ 280921 h 606722"/>
                <a:gd name="connsiteX56" fmla="*/ 0 w 526630"/>
                <a:gd name="connsiteY56" fmla="*/ 244933 h 606722"/>
                <a:gd name="connsiteX57" fmla="*/ 87007 w 526630"/>
                <a:gd name="connsiteY57" fmla="*/ 244933 h 606722"/>
                <a:gd name="connsiteX58" fmla="*/ 87007 w 526630"/>
                <a:gd name="connsiteY58" fmla="*/ 280921 h 606722"/>
                <a:gd name="connsiteX59" fmla="*/ 0 w 526630"/>
                <a:gd name="connsiteY59" fmla="*/ 280921 h 606722"/>
                <a:gd name="connsiteX60" fmla="*/ 170161 w 526630"/>
                <a:gd name="connsiteY60" fmla="*/ 223166 h 606722"/>
                <a:gd name="connsiteX61" fmla="*/ 161972 w 526630"/>
                <a:gd name="connsiteY61" fmla="*/ 262890 h 606722"/>
                <a:gd name="connsiteX62" fmla="*/ 161972 w 526630"/>
                <a:gd name="connsiteY62" fmla="*/ 307857 h 606722"/>
                <a:gd name="connsiteX63" fmla="*/ 237901 w 526630"/>
                <a:gd name="connsiteY63" fmla="*/ 405879 h 606722"/>
                <a:gd name="connsiteX64" fmla="*/ 238079 w 526630"/>
                <a:gd name="connsiteY64" fmla="*/ 405879 h 606722"/>
                <a:gd name="connsiteX65" fmla="*/ 247693 w 526630"/>
                <a:gd name="connsiteY65" fmla="*/ 407834 h 606722"/>
                <a:gd name="connsiteX66" fmla="*/ 248494 w 526630"/>
                <a:gd name="connsiteY66" fmla="*/ 408012 h 606722"/>
                <a:gd name="connsiteX67" fmla="*/ 252322 w 526630"/>
                <a:gd name="connsiteY67" fmla="*/ 408456 h 606722"/>
                <a:gd name="connsiteX68" fmla="*/ 253746 w 526630"/>
                <a:gd name="connsiteY68" fmla="*/ 408634 h 606722"/>
                <a:gd name="connsiteX69" fmla="*/ 257128 w 526630"/>
                <a:gd name="connsiteY69" fmla="*/ 408901 h 606722"/>
                <a:gd name="connsiteX70" fmla="*/ 258553 w 526630"/>
                <a:gd name="connsiteY70" fmla="*/ 408990 h 606722"/>
                <a:gd name="connsiteX71" fmla="*/ 263271 w 526630"/>
                <a:gd name="connsiteY71" fmla="*/ 409079 h 606722"/>
                <a:gd name="connsiteX72" fmla="*/ 268077 w 526630"/>
                <a:gd name="connsiteY72" fmla="*/ 408990 h 606722"/>
                <a:gd name="connsiteX73" fmla="*/ 269502 w 526630"/>
                <a:gd name="connsiteY73" fmla="*/ 408901 h 606722"/>
                <a:gd name="connsiteX74" fmla="*/ 272884 w 526630"/>
                <a:gd name="connsiteY74" fmla="*/ 408634 h 606722"/>
                <a:gd name="connsiteX75" fmla="*/ 274308 w 526630"/>
                <a:gd name="connsiteY75" fmla="*/ 408456 h 606722"/>
                <a:gd name="connsiteX76" fmla="*/ 278136 w 526630"/>
                <a:gd name="connsiteY76" fmla="*/ 408012 h 606722"/>
                <a:gd name="connsiteX77" fmla="*/ 278937 w 526630"/>
                <a:gd name="connsiteY77" fmla="*/ 407834 h 606722"/>
                <a:gd name="connsiteX78" fmla="*/ 288551 w 526630"/>
                <a:gd name="connsiteY78" fmla="*/ 405879 h 606722"/>
                <a:gd name="connsiteX79" fmla="*/ 288640 w 526630"/>
                <a:gd name="connsiteY79" fmla="*/ 405879 h 606722"/>
                <a:gd name="connsiteX80" fmla="*/ 364658 w 526630"/>
                <a:gd name="connsiteY80" fmla="*/ 307857 h 606722"/>
                <a:gd name="connsiteX81" fmla="*/ 364658 w 526630"/>
                <a:gd name="connsiteY81" fmla="*/ 262890 h 606722"/>
                <a:gd name="connsiteX82" fmla="*/ 356469 w 526630"/>
                <a:gd name="connsiteY82" fmla="*/ 223166 h 606722"/>
                <a:gd name="connsiteX83" fmla="*/ 263271 w 526630"/>
                <a:gd name="connsiteY83" fmla="*/ 258180 h 606722"/>
                <a:gd name="connsiteX84" fmla="*/ 170161 w 526630"/>
                <a:gd name="connsiteY84" fmla="*/ 223166 h 606722"/>
                <a:gd name="connsiteX85" fmla="*/ 263271 w 526630"/>
                <a:gd name="connsiteY85" fmla="*/ 161758 h 606722"/>
                <a:gd name="connsiteX86" fmla="*/ 190368 w 526630"/>
                <a:gd name="connsiteY86" fmla="*/ 192773 h 606722"/>
                <a:gd name="connsiteX87" fmla="*/ 263271 w 526630"/>
                <a:gd name="connsiteY87" fmla="*/ 222099 h 606722"/>
                <a:gd name="connsiteX88" fmla="*/ 336263 w 526630"/>
                <a:gd name="connsiteY88" fmla="*/ 192773 h 606722"/>
                <a:gd name="connsiteX89" fmla="*/ 263271 w 526630"/>
                <a:gd name="connsiteY89" fmla="*/ 161758 h 606722"/>
                <a:gd name="connsiteX90" fmla="*/ 263271 w 526630"/>
                <a:gd name="connsiteY90" fmla="*/ 125677 h 606722"/>
                <a:gd name="connsiteX91" fmla="*/ 400798 w 526630"/>
                <a:gd name="connsiteY91" fmla="*/ 262890 h 606722"/>
                <a:gd name="connsiteX92" fmla="*/ 400798 w 526630"/>
                <a:gd name="connsiteY92" fmla="*/ 307857 h 606722"/>
                <a:gd name="connsiteX93" fmla="*/ 398484 w 526630"/>
                <a:gd name="connsiteY93" fmla="*/ 332652 h 606722"/>
                <a:gd name="connsiteX94" fmla="*/ 464177 w 526630"/>
                <a:gd name="connsiteY94" fmla="*/ 378863 h 606722"/>
                <a:gd name="connsiteX95" fmla="*/ 497557 w 526630"/>
                <a:gd name="connsiteY95" fmla="*/ 472708 h 606722"/>
                <a:gd name="connsiteX96" fmla="*/ 497557 w 526630"/>
                <a:gd name="connsiteY96" fmla="*/ 606722 h 606722"/>
                <a:gd name="connsiteX97" fmla="*/ 29073 w 526630"/>
                <a:gd name="connsiteY97" fmla="*/ 606722 h 606722"/>
                <a:gd name="connsiteX98" fmla="*/ 29073 w 526630"/>
                <a:gd name="connsiteY98" fmla="*/ 472708 h 606722"/>
                <a:gd name="connsiteX99" fmla="*/ 62453 w 526630"/>
                <a:gd name="connsiteY99" fmla="*/ 378863 h 606722"/>
                <a:gd name="connsiteX100" fmla="*/ 128057 w 526630"/>
                <a:gd name="connsiteY100" fmla="*/ 332652 h 606722"/>
                <a:gd name="connsiteX101" fmla="*/ 125832 w 526630"/>
                <a:gd name="connsiteY101" fmla="*/ 307857 h 606722"/>
                <a:gd name="connsiteX102" fmla="*/ 125832 w 526630"/>
                <a:gd name="connsiteY102" fmla="*/ 262890 h 606722"/>
                <a:gd name="connsiteX103" fmla="*/ 263271 w 526630"/>
                <a:gd name="connsiteY103" fmla="*/ 125677 h 606722"/>
                <a:gd name="connsiteX104" fmla="*/ 436739 w 526630"/>
                <a:gd name="connsiteY104" fmla="*/ 64285 h 606722"/>
                <a:gd name="connsiteX105" fmla="*/ 462204 w 526630"/>
                <a:gd name="connsiteY105" fmla="*/ 89776 h 606722"/>
                <a:gd name="connsiteX106" fmla="*/ 400680 w 526630"/>
                <a:gd name="connsiteY106" fmla="*/ 151151 h 606722"/>
                <a:gd name="connsiteX107" fmla="*/ 375126 w 526630"/>
                <a:gd name="connsiteY107" fmla="*/ 125660 h 606722"/>
                <a:gd name="connsiteX108" fmla="*/ 89889 w 526630"/>
                <a:gd name="connsiteY108" fmla="*/ 64285 h 606722"/>
                <a:gd name="connsiteX109" fmla="*/ 151363 w 526630"/>
                <a:gd name="connsiteY109" fmla="*/ 125660 h 606722"/>
                <a:gd name="connsiteX110" fmla="*/ 125830 w 526630"/>
                <a:gd name="connsiteY110" fmla="*/ 151151 h 606722"/>
                <a:gd name="connsiteX111" fmla="*/ 64356 w 526630"/>
                <a:gd name="connsiteY111" fmla="*/ 89776 h 606722"/>
                <a:gd name="connsiteX112" fmla="*/ 245286 w 526630"/>
                <a:gd name="connsiteY112" fmla="*/ 0 h 606722"/>
                <a:gd name="connsiteX113" fmla="*/ 281345 w 526630"/>
                <a:gd name="connsiteY113" fmla="*/ 0 h 606722"/>
                <a:gd name="connsiteX114" fmla="*/ 281345 w 526630"/>
                <a:gd name="connsiteY114" fmla="*/ 86937 h 606722"/>
                <a:gd name="connsiteX115" fmla="*/ 245286 w 526630"/>
                <a:gd name="connsiteY115" fmla="*/ 86937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26630" h="606722">
                  <a:moveTo>
                    <a:pt x="139184" y="367044"/>
                  </a:moveTo>
                  <a:cubicBezTo>
                    <a:pt x="120313" y="373887"/>
                    <a:pt x="103311" y="385884"/>
                    <a:pt x="90404" y="401702"/>
                  </a:cubicBezTo>
                  <a:cubicBezTo>
                    <a:pt x="74114" y="421609"/>
                    <a:pt x="65124" y="446848"/>
                    <a:pt x="65124" y="472708"/>
                  </a:cubicBezTo>
                  <a:lnTo>
                    <a:pt x="65124" y="570641"/>
                  </a:lnTo>
                  <a:lnTo>
                    <a:pt x="159034" y="570641"/>
                  </a:lnTo>
                  <a:cubicBezTo>
                    <a:pt x="156809" y="564687"/>
                    <a:pt x="155563" y="558289"/>
                    <a:pt x="155563" y="551535"/>
                  </a:cubicBezTo>
                  <a:cubicBezTo>
                    <a:pt x="155563" y="544781"/>
                    <a:pt x="156809" y="538382"/>
                    <a:pt x="159034" y="532428"/>
                  </a:cubicBezTo>
                  <a:lnTo>
                    <a:pt x="107495" y="532428"/>
                  </a:lnTo>
                  <a:lnTo>
                    <a:pt x="107495" y="462311"/>
                  </a:lnTo>
                  <a:lnTo>
                    <a:pt x="143546" y="462311"/>
                  </a:lnTo>
                  <a:lnTo>
                    <a:pt x="143546" y="496347"/>
                  </a:lnTo>
                  <a:lnTo>
                    <a:pt x="210841" y="496347"/>
                  </a:lnTo>
                  <a:lnTo>
                    <a:pt x="383084" y="496347"/>
                  </a:lnTo>
                  <a:lnTo>
                    <a:pt x="383084" y="462311"/>
                  </a:lnTo>
                  <a:lnTo>
                    <a:pt x="419135" y="462311"/>
                  </a:lnTo>
                  <a:lnTo>
                    <a:pt x="419135" y="532428"/>
                  </a:lnTo>
                  <a:lnTo>
                    <a:pt x="210841" y="532428"/>
                  </a:lnTo>
                  <a:cubicBezTo>
                    <a:pt x="200248" y="532428"/>
                    <a:pt x="191703" y="540959"/>
                    <a:pt x="191703" y="551535"/>
                  </a:cubicBezTo>
                  <a:cubicBezTo>
                    <a:pt x="191703" y="562110"/>
                    <a:pt x="200248" y="570641"/>
                    <a:pt x="210841" y="570641"/>
                  </a:cubicBezTo>
                  <a:lnTo>
                    <a:pt x="461417" y="570641"/>
                  </a:lnTo>
                  <a:lnTo>
                    <a:pt x="461506" y="570641"/>
                  </a:lnTo>
                  <a:lnTo>
                    <a:pt x="461506" y="472708"/>
                  </a:lnTo>
                  <a:cubicBezTo>
                    <a:pt x="461506" y="446848"/>
                    <a:pt x="452516" y="421609"/>
                    <a:pt x="436137" y="401702"/>
                  </a:cubicBezTo>
                  <a:cubicBezTo>
                    <a:pt x="423319" y="385884"/>
                    <a:pt x="406317" y="373887"/>
                    <a:pt x="387357" y="367044"/>
                  </a:cubicBezTo>
                  <a:cubicBezTo>
                    <a:pt x="369376" y="404902"/>
                    <a:pt x="335105" y="432095"/>
                    <a:pt x="294693" y="441516"/>
                  </a:cubicBezTo>
                  <a:cubicBezTo>
                    <a:pt x="294515" y="441516"/>
                    <a:pt x="294337" y="441604"/>
                    <a:pt x="294159" y="441604"/>
                  </a:cubicBezTo>
                  <a:cubicBezTo>
                    <a:pt x="293268" y="441871"/>
                    <a:pt x="292289" y="442049"/>
                    <a:pt x="291399" y="442226"/>
                  </a:cubicBezTo>
                  <a:cubicBezTo>
                    <a:pt x="290865" y="442315"/>
                    <a:pt x="290331" y="442404"/>
                    <a:pt x="289797" y="442582"/>
                  </a:cubicBezTo>
                  <a:cubicBezTo>
                    <a:pt x="288818" y="442760"/>
                    <a:pt x="287839" y="442937"/>
                    <a:pt x="286770" y="443115"/>
                  </a:cubicBezTo>
                  <a:cubicBezTo>
                    <a:pt x="285791" y="443293"/>
                    <a:pt x="284812" y="443471"/>
                    <a:pt x="283744" y="443560"/>
                  </a:cubicBezTo>
                  <a:cubicBezTo>
                    <a:pt x="283210" y="443648"/>
                    <a:pt x="282676" y="443737"/>
                    <a:pt x="282053" y="443826"/>
                  </a:cubicBezTo>
                  <a:cubicBezTo>
                    <a:pt x="281073" y="444004"/>
                    <a:pt x="280183" y="444093"/>
                    <a:pt x="279204" y="444182"/>
                  </a:cubicBezTo>
                  <a:cubicBezTo>
                    <a:pt x="278670" y="444270"/>
                    <a:pt x="278225" y="444270"/>
                    <a:pt x="277780" y="444359"/>
                  </a:cubicBezTo>
                  <a:cubicBezTo>
                    <a:pt x="276356" y="444537"/>
                    <a:pt x="274931" y="444626"/>
                    <a:pt x="273596" y="444715"/>
                  </a:cubicBezTo>
                  <a:cubicBezTo>
                    <a:pt x="273240" y="444804"/>
                    <a:pt x="272884" y="444804"/>
                    <a:pt x="272528" y="444804"/>
                  </a:cubicBezTo>
                  <a:cubicBezTo>
                    <a:pt x="271371" y="444893"/>
                    <a:pt x="270214" y="444981"/>
                    <a:pt x="269056" y="444981"/>
                  </a:cubicBezTo>
                  <a:cubicBezTo>
                    <a:pt x="268611" y="444981"/>
                    <a:pt x="268166" y="445070"/>
                    <a:pt x="267810" y="445070"/>
                  </a:cubicBezTo>
                  <a:cubicBezTo>
                    <a:pt x="266297" y="445070"/>
                    <a:pt x="264784" y="445159"/>
                    <a:pt x="263271" y="445159"/>
                  </a:cubicBezTo>
                  <a:cubicBezTo>
                    <a:pt x="261846" y="445159"/>
                    <a:pt x="260333" y="445070"/>
                    <a:pt x="258820" y="445070"/>
                  </a:cubicBezTo>
                  <a:cubicBezTo>
                    <a:pt x="258464" y="444981"/>
                    <a:pt x="258019" y="444981"/>
                    <a:pt x="257574" y="444981"/>
                  </a:cubicBezTo>
                  <a:cubicBezTo>
                    <a:pt x="256416" y="444981"/>
                    <a:pt x="255259" y="444893"/>
                    <a:pt x="254013" y="444804"/>
                  </a:cubicBezTo>
                  <a:cubicBezTo>
                    <a:pt x="253746" y="444804"/>
                    <a:pt x="253390" y="444804"/>
                    <a:pt x="253034" y="444715"/>
                  </a:cubicBezTo>
                  <a:cubicBezTo>
                    <a:pt x="251610" y="444626"/>
                    <a:pt x="250274" y="444537"/>
                    <a:pt x="248850" y="444359"/>
                  </a:cubicBezTo>
                  <a:cubicBezTo>
                    <a:pt x="248405" y="444270"/>
                    <a:pt x="247871" y="444270"/>
                    <a:pt x="247426" y="444182"/>
                  </a:cubicBezTo>
                  <a:cubicBezTo>
                    <a:pt x="246447" y="444093"/>
                    <a:pt x="245468" y="444004"/>
                    <a:pt x="244577" y="443826"/>
                  </a:cubicBezTo>
                  <a:cubicBezTo>
                    <a:pt x="243954" y="443737"/>
                    <a:pt x="243420" y="443648"/>
                    <a:pt x="242797" y="443560"/>
                  </a:cubicBezTo>
                  <a:cubicBezTo>
                    <a:pt x="241818" y="443471"/>
                    <a:pt x="240839" y="443293"/>
                    <a:pt x="239860" y="443115"/>
                  </a:cubicBezTo>
                  <a:cubicBezTo>
                    <a:pt x="238791" y="442937"/>
                    <a:pt x="237812" y="442760"/>
                    <a:pt x="236833" y="442582"/>
                  </a:cubicBezTo>
                  <a:cubicBezTo>
                    <a:pt x="236299" y="442404"/>
                    <a:pt x="235765" y="442315"/>
                    <a:pt x="235231" y="442226"/>
                  </a:cubicBezTo>
                  <a:cubicBezTo>
                    <a:pt x="234252" y="442049"/>
                    <a:pt x="233362" y="441871"/>
                    <a:pt x="232471" y="441604"/>
                  </a:cubicBezTo>
                  <a:cubicBezTo>
                    <a:pt x="232293" y="441604"/>
                    <a:pt x="232115" y="441516"/>
                    <a:pt x="231937" y="441516"/>
                  </a:cubicBezTo>
                  <a:cubicBezTo>
                    <a:pt x="191525" y="432095"/>
                    <a:pt x="157254" y="404902"/>
                    <a:pt x="139184" y="367044"/>
                  </a:cubicBezTo>
                  <a:close/>
                  <a:moveTo>
                    <a:pt x="439552" y="244933"/>
                  </a:moveTo>
                  <a:lnTo>
                    <a:pt x="526630" y="244933"/>
                  </a:lnTo>
                  <a:lnTo>
                    <a:pt x="526630" y="280921"/>
                  </a:lnTo>
                  <a:lnTo>
                    <a:pt x="439552" y="280921"/>
                  </a:lnTo>
                  <a:close/>
                  <a:moveTo>
                    <a:pt x="0" y="244933"/>
                  </a:moveTo>
                  <a:lnTo>
                    <a:pt x="87007" y="244933"/>
                  </a:lnTo>
                  <a:lnTo>
                    <a:pt x="87007" y="280921"/>
                  </a:lnTo>
                  <a:lnTo>
                    <a:pt x="0" y="280921"/>
                  </a:lnTo>
                  <a:close/>
                  <a:moveTo>
                    <a:pt x="170161" y="223166"/>
                  </a:moveTo>
                  <a:cubicBezTo>
                    <a:pt x="164909" y="235341"/>
                    <a:pt x="161972" y="248760"/>
                    <a:pt x="161972" y="262890"/>
                  </a:cubicBezTo>
                  <a:lnTo>
                    <a:pt x="161972" y="307857"/>
                  </a:lnTo>
                  <a:cubicBezTo>
                    <a:pt x="161972" y="354958"/>
                    <a:pt x="194284" y="394593"/>
                    <a:pt x="237901" y="405879"/>
                  </a:cubicBezTo>
                  <a:cubicBezTo>
                    <a:pt x="237990" y="405879"/>
                    <a:pt x="237990" y="405879"/>
                    <a:pt x="238079" y="405879"/>
                  </a:cubicBezTo>
                  <a:cubicBezTo>
                    <a:pt x="241195" y="406679"/>
                    <a:pt x="244399" y="407390"/>
                    <a:pt x="247693" y="407834"/>
                  </a:cubicBezTo>
                  <a:cubicBezTo>
                    <a:pt x="247960" y="407923"/>
                    <a:pt x="248227" y="407923"/>
                    <a:pt x="248494" y="408012"/>
                  </a:cubicBezTo>
                  <a:cubicBezTo>
                    <a:pt x="249740" y="408190"/>
                    <a:pt x="250986" y="408368"/>
                    <a:pt x="252322" y="408456"/>
                  </a:cubicBezTo>
                  <a:cubicBezTo>
                    <a:pt x="252767" y="408545"/>
                    <a:pt x="253212" y="408545"/>
                    <a:pt x="253746" y="408634"/>
                  </a:cubicBezTo>
                  <a:cubicBezTo>
                    <a:pt x="254903" y="408723"/>
                    <a:pt x="255971" y="408812"/>
                    <a:pt x="257128" y="408901"/>
                  </a:cubicBezTo>
                  <a:cubicBezTo>
                    <a:pt x="257574" y="408901"/>
                    <a:pt x="258108" y="408901"/>
                    <a:pt x="258553" y="408990"/>
                  </a:cubicBezTo>
                  <a:cubicBezTo>
                    <a:pt x="260155" y="408990"/>
                    <a:pt x="261668" y="409079"/>
                    <a:pt x="263271" y="409079"/>
                  </a:cubicBezTo>
                  <a:cubicBezTo>
                    <a:pt x="264873" y="409079"/>
                    <a:pt x="266475" y="408990"/>
                    <a:pt x="268077" y="408990"/>
                  </a:cubicBezTo>
                  <a:cubicBezTo>
                    <a:pt x="268522" y="408901"/>
                    <a:pt x="268967" y="408901"/>
                    <a:pt x="269502" y="408901"/>
                  </a:cubicBezTo>
                  <a:cubicBezTo>
                    <a:pt x="270570" y="408812"/>
                    <a:pt x="271727" y="408723"/>
                    <a:pt x="272884" y="408634"/>
                  </a:cubicBezTo>
                  <a:cubicBezTo>
                    <a:pt x="273329" y="408545"/>
                    <a:pt x="273863" y="408545"/>
                    <a:pt x="274308" y="408456"/>
                  </a:cubicBezTo>
                  <a:cubicBezTo>
                    <a:pt x="275555" y="408368"/>
                    <a:pt x="276890" y="408190"/>
                    <a:pt x="278136" y="408012"/>
                  </a:cubicBezTo>
                  <a:cubicBezTo>
                    <a:pt x="278403" y="407923"/>
                    <a:pt x="278670" y="407923"/>
                    <a:pt x="278937" y="407834"/>
                  </a:cubicBezTo>
                  <a:cubicBezTo>
                    <a:pt x="282142" y="407390"/>
                    <a:pt x="285435" y="406679"/>
                    <a:pt x="288551" y="405879"/>
                  </a:cubicBezTo>
                  <a:cubicBezTo>
                    <a:pt x="288551" y="405879"/>
                    <a:pt x="288640" y="405879"/>
                    <a:pt x="288640" y="405879"/>
                  </a:cubicBezTo>
                  <a:cubicBezTo>
                    <a:pt x="332346" y="394593"/>
                    <a:pt x="364658" y="354958"/>
                    <a:pt x="364658" y="307857"/>
                  </a:cubicBezTo>
                  <a:lnTo>
                    <a:pt x="364658" y="262890"/>
                  </a:lnTo>
                  <a:cubicBezTo>
                    <a:pt x="364658" y="248760"/>
                    <a:pt x="361721" y="235341"/>
                    <a:pt x="356469" y="223166"/>
                  </a:cubicBezTo>
                  <a:cubicBezTo>
                    <a:pt x="330922" y="245649"/>
                    <a:pt x="298075" y="258180"/>
                    <a:pt x="263271" y="258180"/>
                  </a:cubicBezTo>
                  <a:cubicBezTo>
                    <a:pt x="228466" y="258180"/>
                    <a:pt x="195708" y="245649"/>
                    <a:pt x="170161" y="223166"/>
                  </a:cubicBezTo>
                  <a:close/>
                  <a:moveTo>
                    <a:pt x="263271" y="161758"/>
                  </a:moveTo>
                  <a:cubicBezTo>
                    <a:pt x="234697" y="161758"/>
                    <a:pt x="208794" y="173666"/>
                    <a:pt x="190368" y="192773"/>
                  </a:cubicBezTo>
                  <a:cubicBezTo>
                    <a:pt x="209862" y="211524"/>
                    <a:pt x="235765" y="222099"/>
                    <a:pt x="263271" y="222099"/>
                  </a:cubicBezTo>
                  <a:cubicBezTo>
                    <a:pt x="290865" y="222099"/>
                    <a:pt x="316768" y="211524"/>
                    <a:pt x="336263" y="192773"/>
                  </a:cubicBezTo>
                  <a:cubicBezTo>
                    <a:pt x="317747" y="173666"/>
                    <a:pt x="291933" y="161758"/>
                    <a:pt x="263271" y="161758"/>
                  </a:cubicBezTo>
                  <a:close/>
                  <a:moveTo>
                    <a:pt x="263271" y="125677"/>
                  </a:moveTo>
                  <a:cubicBezTo>
                    <a:pt x="339111" y="125677"/>
                    <a:pt x="400798" y="187263"/>
                    <a:pt x="400798" y="262890"/>
                  </a:cubicBezTo>
                  <a:lnTo>
                    <a:pt x="400798" y="307857"/>
                  </a:lnTo>
                  <a:cubicBezTo>
                    <a:pt x="400798" y="316389"/>
                    <a:pt x="399997" y="324654"/>
                    <a:pt x="398484" y="332652"/>
                  </a:cubicBezTo>
                  <a:cubicBezTo>
                    <a:pt x="424031" y="341716"/>
                    <a:pt x="446908" y="357713"/>
                    <a:pt x="464177" y="378863"/>
                  </a:cubicBezTo>
                  <a:cubicBezTo>
                    <a:pt x="485718" y="405257"/>
                    <a:pt x="497557" y="438583"/>
                    <a:pt x="497557" y="472708"/>
                  </a:cubicBezTo>
                  <a:lnTo>
                    <a:pt x="497557" y="606722"/>
                  </a:lnTo>
                  <a:lnTo>
                    <a:pt x="29073" y="606722"/>
                  </a:lnTo>
                  <a:lnTo>
                    <a:pt x="29073" y="472708"/>
                  </a:lnTo>
                  <a:cubicBezTo>
                    <a:pt x="29073" y="438583"/>
                    <a:pt x="40912" y="405257"/>
                    <a:pt x="62453" y="378863"/>
                  </a:cubicBezTo>
                  <a:cubicBezTo>
                    <a:pt x="79722" y="357713"/>
                    <a:pt x="102599" y="341716"/>
                    <a:pt x="128057" y="332652"/>
                  </a:cubicBezTo>
                  <a:cubicBezTo>
                    <a:pt x="126633" y="324654"/>
                    <a:pt x="125832" y="316389"/>
                    <a:pt x="125832" y="307857"/>
                  </a:cubicBezTo>
                  <a:lnTo>
                    <a:pt x="125832" y="262890"/>
                  </a:lnTo>
                  <a:cubicBezTo>
                    <a:pt x="125832" y="187263"/>
                    <a:pt x="187519" y="125677"/>
                    <a:pt x="263271" y="125677"/>
                  </a:cubicBezTo>
                  <a:close/>
                  <a:moveTo>
                    <a:pt x="436739" y="64285"/>
                  </a:moveTo>
                  <a:lnTo>
                    <a:pt x="462204" y="89776"/>
                  </a:lnTo>
                  <a:lnTo>
                    <a:pt x="400680" y="151151"/>
                  </a:lnTo>
                  <a:lnTo>
                    <a:pt x="375126" y="125660"/>
                  </a:lnTo>
                  <a:close/>
                  <a:moveTo>
                    <a:pt x="89889" y="64285"/>
                  </a:moveTo>
                  <a:lnTo>
                    <a:pt x="151363" y="125660"/>
                  </a:lnTo>
                  <a:lnTo>
                    <a:pt x="125830" y="151151"/>
                  </a:lnTo>
                  <a:lnTo>
                    <a:pt x="64356" y="89776"/>
                  </a:lnTo>
                  <a:close/>
                  <a:moveTo>
                    <a:pt x="245286" y="0"/>
                  </a:moveTo>
                  <a:lnTo>
                    <a:pt x="281345" y="0"/>
                  </a:lnTo>
                  <a:lnTo>
                    <a:pt x="281345" y="86937"/>
                  </a:lnTo>
                  <a:lnTo>
                    <a:pt x="245286" y="86937"/>
                  </a:lnTo>
                  <a:close/>
                </a:path>
              </a:pathLst>
            </a:custGeom>
            <a:solidFill>
              <a:srgbClr val="43AD43"/>
            </a:solidFill>
            <a:ln>
              <a:solidFill>
                <a:srgbClr val="43AD43"/>
              </a:solidFill>
            </a:ln>
          </p:spPr>
        </p:sp>
      </p:grpSp>
      <p:grpSp>
        <p:nvGrpSpPr>
          <p:cNvPr id="25" name="组合 24">
            <a:extLst>
              <a:ext uri="{FF2B5EF4-FFF2-40B4-BE49-F238E27FC236}">
                <a16:creationId xmlns="" xmlns:a16="http://schemas.microsoft.com/office/drawing/2014/main" id="{FCCF14BF-FBFC-42E9-B568-8567CF33D7A6}"/>
              </a:ext>
            </a:extLst>
          </p:cNvPr>
          <p:cNvGrpSpPr/>
          <p:nvPr/>
        </p:nvGrpSpPr>
        <p:grpSpPr>
          <a:xfrm>
            <a:off x="544115" y="3936473"/>
            <a:ext cx="3508651" cy="2227321"/>
            <a:chOff x="8118816" y="3219650"/>
            <a:chExt cx="3508651" cy="2227321"/>
          </a:xfrm>
        </p:grpSpPr>
        <p:sp>
          <p:nvSpPr>
            <p:cNvPr id="26" name="文本框 25">
              <a:extLst>
                <a:ext uri="{FF2B5EF4-FFF2-40B4-BE49-F238E27FC236}">
                  <a16:creationId xmlns="" xmlns:a16="http://schemas.microsoft.com/office/drawing/2014/main" id="{13C118B6-9D26-4325-AA87-6099B63A320A}"/>
                </a:ext>
              </a:extLst>
            </p:cNvPr>
            <p:cNvSpPr txBox="1"/>
            <p:nvPr/>
          </p:nvSpPr>
          <p:spPr>
            <a:xfrm>
              <a:off x="8822468" y="3219650"/>
              <a:ext cx="2000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图书</a:t>
              </a: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平台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="" xmlns:a16="http://schemas.microsoft.com/office/drawing/2014/main" id="{70A764D0-9BF9-40EF-AFDB-C7FF150F427C}"/>
                </a:ext>
              </a:extLst>
            </p:cNvPr>
            <p:cNvSpPr txBox="1"/>
            <p:nvPr/>
          </p:nvSpPr>
          <p:spPr>
            <a:xfrm>
              <a:off x="8118816" y="4923751"/>
              <a:ext cx="1713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应用大数据与智能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推荐的图书平台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="" xmlns:a16="http://schemas.microsoft.com/office/drawing/2014/main" id="{61529BC5-F4FA-4E43-A46A-EC06B783A248}"/>
                </a:ext>
              </a:extLst>
            </p:cNvPr>
            <p:cNvSpPr txBox="1"/>
            <p:nvPr/>
          </p:nvSpPr>
          <p:spPr>
            <a:xfrm>
              <a:off x="9914147" y="4923751"/>
              <a:ext cx="1713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图书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管理、用户管理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、权限管理等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9" name="time-left_66163">
              <a:extLst>
                <a:ext uri="{FF2B5EF4-FFF2-40B4-BE49-F238E27FC236}">
                  <a16:creationId xmlns="" xmlns:a16="http://schemas.microsoft.com/office/drawing/2014/main" id="{90802A22-CF20-48C1-A541-156EB5C6752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71238" y="4086909"/>
              <a:ext cx="609685" cy="604365"/>
            </a:xfrm>
            <a:custGeom>
              <a:avLst/>
              <a:gdLst>
                <a:gd name="connsiteX0" fmla="*/ 364497 w 606415"/>
                <a:gd name="connsiteY0" fmla="*/ 549391 h 601124"/>
                <a:gd name="connsiteX1" fmla="*/ 394005 w 606415"/>
                <a:gd name="connsiteY1" fmla="*/ 567048 h 601124"/>
                <a:gd name="connsiteX2" fmla="*/ 376222 w 606415"/>
                <a:gd name="connsiteY2" fmla="*/ 596510 h 601124"/>
                <a:gd name="connsiteX3" fmla="*/ 358244 w 606415"/>
                <a:gd name="connsiteY3" fmla="*/ 600509 h 601124"/>
                <a:gd name="connsiteX4" fmla="*/ 339778 w 606415"/>
                <a:gd name="connsiteY4" fmla="*/ 596412 h 601124"/>
                <a:gd name="connsiteX5" fmla="*/ 329812 w 606415"/>
                <a:gd name="connsiteY5" fmla="*/ 580998 h 601124"/>
                <a:gd name="connsiteX6" fmla="*/ 349353 w 606415"/>
                <a:gd name="connsiteY6" fmla="*/ 552610 h 601124"/>
                <a:gd name="connsiteX7" fmla="*/ 364497 w 606415"/>
                <a:gd name="connsiteY7" fmla="*/ 549391 h 601124"/>
                <a:gd name="connsiteX8" fmla="*/ 462054 w 606415"/>
                <a:gd name="connsiteY8" fmla="*/ 511037 h 601124"/>
                <a:gd name="connsiteX9" fmla="*/ 477538 w 606415"/>
                <a:gd name="connsiteY9" fmla="*/ 521449 h 601124"/>
                <a:gd name="connsiteX10" fmla="*/ 470597 w 606415"/>
                <a:gd name="connsiteY10" fmla="*/ 555235 h 601124"/>
                <a:gd name="connsiteX11" fmla="*/ 454857 w 606415"/>
                <a:gd name="connsiteY11" fmla="*/ 564902 h 601124"/>
                <a:gd name="connsiteX12" fmla="*/ 428655 w 606415"/>
                <a:gd name="connsiteY12" fmla="*/ 563730 h 601124"/>
                <a:gd name="connsiteX13" fmla="*/ 421616 w 606415"/>
                <a:gd name="connsiteY13" fmla="*/ 556016 h 601124"/>
                <a:gd name="connsiteX14" fmla="*/ 430513 w 606415"/>
                <a:gd name="connsiteY14" fmla="*/ 522718 h 601124"/>
                <a:gd name="connsiteX15" fmla="*/ 443711 w 606415"/>
                <a:gd name="connsiteY15" fmla="*/ 514613 h 601124"/>
                <a:gd name="connsiteX16" fmla="*/ 462054 w 606415"/>
                <a:gd name="connsiteY16" fmla="*/ 511037 h 601124"/>
                <a:gd name="connsiteX17" fmla="*/ 522736 w 606415"/>
                <a:gd name="connsiteY17" fmla="*/ 445910 h 601124"/>
                <a:gd name="connsiteX18" fmla="*/ 540800 w 606415"/>
                <a:gd name="connsiteY18" fmla="*/ 450582 h 601124"/>
                <a:gd name="connsiteX19" fmla="*/ 545692 w 606415"/>
                <a:gd name="connsiteY19" fmla="*/ 484634 h 601124"/>
                <a:gd name="connsiteX20" fmla="*/ 534146 w 606415"/>
                <a:gd name="connsiteY20" fmla="*/ 499075 h 601124"/>
                <a:gd name="connsiteX21" fmla="*/ 501467 w 606415"/>
                <a:gd name="connsiteY21" fmla="*/ 503173 h 601124"/>
                <a:gd name="connsiteX22" fmla="*/ 499706 w 606415"/>
                <a:gd name="connsiteY22" fmla="*/ 501807 h 601124"/>
                <a:gd name="connsiteX23" fmla="*/ 496966 w 606415"/>
                <a:gd name="connsiteY23" fmla="*/ 467462 h 601124"/>
                <a:gd name="connsiteX24" fmla="*/ 506653 w 606415"/>
                <a:gd name="connsiteY24" fmla="*/ 455363 h 601124"/>
                <a:gd name="connsiteX25" fmla="*/ 522736 w 606415"/>
                <a:gd name="connsiteY25" fmla="*/ 445910 h 601124"/>
                <a:gd name="connsiteX26" fmla="*/ 576635 w 606415"/>
                <a:gd name="connsiteY26" fmla="*/ 362513 h 601124"/>
                <a:gd name="connsiteX27" fmla="*/ 592568 w 606415"/>
                <a:gd name="connsiteY27" fmla="*/ 393069 h 601124"/>
                <a:gd name="connsiteX28" fmla="*/ 586508 w 606415"/>
                <a:gd name="connsiteY28" fmla="*/ 410446 h 601124"/>
                <a:gd name="connsiteX29" fmla="*/ 555032 w 606415"/>
                <a:gd name="connsiteY29" fmla="*/ 424503 h 601124"/>
                <a:gd name="connsiteX30" fmla="*/ 549656 w 606415"/>
                <a:gd name="connsiteY30" fmla="*/ 421672 h 601124"/>
                <a:gd name="connsiteX31" fmla="*/ 540956 w 606415"/>
                <a:gd name="connsiteY31" fmla="*/ 393166 h 601124"/>
                <a:gd name="connsiteX32" fmla="*/ 546039 w 606415"/>
                <a:gd name="connsiteY32" fmla="*/ 378523 h 601124"/>
                <a:gd name="connsiteX33" fmla="*/ 576635 w 606415"/>
                <a:gd name="connsiteY33" fmla="*/ 362513 h 601124"/>
                <a:gd name="connsiteX34" fmla="*/ 580842 w 606415"/>
                <a:gd name="connsiteY34" fmla="*/ 267616 h 601124"/>
                <a:gd name="connsiteX35" fmla="*/ 606162 w 606415"/>
                <a:gd name="connsiteY35" fmla="*/ 291043 h 601124"/>
                <a:gd name="connsiteX36" fmla="*/ 606357 w 606415"/>
                <a:gd name="connsiteY36" fmla="*/ 309491 h 601124"/>
                <a:gd name="connsiteX37" fmla="*/ 581429 w 606415"/>
                <a:gd name="connsiteY37" fmla="*/ 333308 h 601124"/>
                <a:gd name="connsiteX38" fmla="*/ 567938 w 606415"/>
                <a:gd name="connsiteY38" fmla="*/ 328818 h 601124"/>
                <a:gd name="connsiteX39" fmla="*/ 557576 w 606415"/>
                <a:gd name="connsiteY39" fmla="*/ 308417 h 601124"/>
                <a:gd name="connsiteX40" fmla="*/ 557478 w 606415"/>
                <a:gd name="connsiteY40" fmla="*/ 292897 h 601124"/>
                <a:gd name="connsiteX41" fmla="*/ 580842 w 606415"/>
                <a:gd name="connsiteY41" fmla="*/ 267616 h 601124"/>
                <a:gd name="connsiteX42" fmla="*/ 552980 w 606415"/>
                <a:gd name="connsiteY42" fmla="*/ 176841 h 601124"/>
                <a:gd name="connsiteX43" fmla="*/ 584651 w 606415"/>
                <a:gd name="connsiteY43" fmla="*/ 190404 h 601124"/>
                <a:gd name="connsiteX44" fmla="*/ 591005 w 606415"/>
                <a:gd name="connsiteY44" fmla="*/ 207773 h 601124"/>
                <a:gd name="connsiteX45" fmla="*/ 575561 w 606415"/>
                <a:gd name="connsiteY45" fmla="*/ 238510 h 601124"/>
                <a:gd name="connsiteX46" fmla="*/ 553860 w 606415"/>
                <a:gd name="connsiteY46" fmla="*/ 235290 h 601124"/>
                <a:gd name="connsiteX47" fmla="*/ 544769 w 606415"/>
                <a:gd name="connsiteY47" fmla="*/ 222995 h 601124"/>
                <a:gd name="connsiteX48" fmla="*/ 539393 w 606415"/>
                <a:gd name="connsiteY48" fmla="*/ 208456 h 601124"/>
                <a:gd name="connsiteX49" fmla="*/ 552980 w 606415"/>
                <a:gd name="connsiteY49" fmla="*/ 176841 h 601124"/>
                <a:gd name="connsiteX50" fmla="*/ 288264 w 606415"/>
                <a:gd name="connsiteY50" fmla="*/ 106027 h 601124"/>
                <a:gd name="connsiteX51" fmla="*/ 308010 w 606415"/>
                <a:gd name="connsiteY51" fmla="*/ 125750 h 601124"/>
                <a:gd name="connsiteX52" fmla="*/ 308010 w 606415"/>
                <a:gd name="connsiteY52" fmla="*/ 297986 h 601124"/>
                <a:gd name="connsiteX53" fmla="*/ 466371 w 606415"/>
                <a:gd name="connsiteY53" fmla="*/ 379808 h 601124"/>
                <a:gd name="connsiteX54" fmla="*/ 474876 w 606415"/>
                <a:gd name="connsiteY54" fmla="*/ 406366 h 601124"/>
                <a:gd name="connsiteX55" fmla="*/ 457280 w 606415"/>
                <a:gd name="connsiteY55" fmla="*/ 417009 h 601124"/>
                <a:gd name="connsiteX56" fmla="*/ 448287 w 606415"/>
                <a:gd name="connsiteY56" fmla="*/ 414763 h 601124"/>
                <a:gd name="connsiteX57" fmla="*/ 268518 w 606415"/>
                <a:gd name="connsiteY57" fmla="*/ 322006 h 601124"/>
                <a:gd name="connsiteX58" fmla="*/ 268518 w 606415"/>
                <a:gd name="connsiteY58" fmla="*/ 125750 h 601124"/>
                <a:gd name="connsiteX59" fmla="*/ 288264 w 606415"/>
                <a:gd name="connsiteY59" fmla="*/ 106027 h 601124"/>
                <a:gd name="connsiteX60" fmla="*/ 309459 w 606415"/>
                <a:gd name="connsiteY60" fmla="*/ 50 h 601124"/>
                <a:gd name="connsiteX61" fmla="*/ 472055 w 606415"/>
                <a:gd name="connsiteY61" fmla="*/ 51406 h 601124"/>
                <a:gd name="connsiteX62" fmla="*/ 491120 w 606415"/>
                <a:gd name="connsiteY62" fmla="*/ 23877 h 601124"/>
                <a:gd name="connsiteX63" fmla="*/ 505297 w 606415"/>
                <a:gd name="connsiteY63" fmla="*/ 26220 h 601124"/>
                <a:gd name="connsiteX64" fmla="*/ 527491 w 606415"/>
                <a:gd name="connsiteY64" fmla="*/ 106171 h 601124"/>
                <a:gd name="connsiteX65" fmla="*/ 515172 w 606415"/>
                <a:gd name="connsiteY65" fmla="*/ 123938 h 601124"/>
                <a:gd name="connsiteX66" fmla="*/ 432458 w 606415"/>
                <a:gd name="connsiteY66" fmla="*/ 131358 h 601124"/>
                <a:gd name="connsiteX67" fmla="*/ 425223 w 606415"/>
                <a:gd name="connsiteY67" fmla="*/ 118960 h 601124"/>
                <a:gd name="connsiteX68" fmla="*/ 444288 w 606415"/>
                <a:gd name="connsiteY68" fmla="*/ 91431 h 601124"/>
                <a:gd name="connsiteX69" fmla="*/ 158700 w 606415"/>
                <a:gd name="connsiteY69" fmla="*/ 93774 h 601124"/>
                <a:gd name="connsiteX70" fmla="*/ 157820 w 606415"/>
                <a:gd name="connsiteY70" fmla="*/ 94359 h 601124"/>
                <a:gd name="connsiteX71" fmla="*/ 95247 w 606415"/>
                <a:gd name="connsiteY71" fmla="*/ 156446 h 601124"/>
                <a:gd name="connsiteX72" fmla="*/ 156744 w 606415"/>
                <a:gd name="connsiteY72" fmla="*/ 510421 h 601124"/>
                <a:gd name="connsiteX73" fmla="*/ 180992 w 606415"/>
                <a:gd name="connsiteY73" fmla="*/ 525552 h 601124"/>
                <a:gd name="connsiteX74" fmla="*/ 181089 w 606415"/>
                <a:gd name="connsiteY74" fmla="*/ 525650 h 601124"/>
                <a:gd name="connsiteX75" fmla="*/ 194875 w 606415"/>
                <a:gd name="connsiteY75" fmla="*/ 532581 h 601124"/>
                <a:gd name="connsiteX76" fmla="*/ 195559 w 606415"/>
                <a:gd name="connsiteY76" fmla="*/ 532971 h 601124"/>
                <a:gd name="connsiteX77" fmla="*/ 258133 w 606415"/>
                <a:gd name="connsiteY77" fmla="*/ 552788 h 601124"/>
                <a:gd name="connsiteX78" fmla="*/ 277785 w 606415"/>
                <a:gd name="connsiteY78" fmla="*/ 581099 h 601124"/>
                <a:gd name="connsiteX79" fmla="*/ 249529 w 606415"/>
                <a:gd name="connsiteY79" fmla="*/ 600721 h 601124"/>
                <a:gd name="connsiteX80" fmla="*/ 128684 w 606415"/>
                <a:gd name="connsiteY80" fmla="*/ 550250 h 601124"/>
                <a:gd name="connsiteX81" fmla="*/ 89772 w 606415"/>
                <a:gd name="connsiteY81" fmla="*/ 517840 h 601124"/>
                <a:gd name="connsiteX82" fmla="*/ 89674 w 606415"/>
                <a:gd name="connsiteY82" fmla="*/ 517742 h 601124"/>
                <a:gd name="connsiteX83" fmla="*/ 89380 w 606415"/>
                <a:gd name="connsiteY83" fmla="*/ 517352 h 601124"/>
                <a:gd name="connsiteX84" fmla="*/ 4515 w 606415"/>
                <a:gd name="connsiteY84" fmla="*/ 354520 h 601124"/>
                <a:gd name="connsiteX85" fmla="*/ 1973 w 606415"/>
                <a:gd name="connsiteY85" fmla="*/ 336069 h 601124"/>
                <a:gd name="connsiteX86" fmla="*/ 1778 w 606415"/>
                <a:gd name="connsiteY86" fmla="*/ 334898 h 601124"/>
                <a:gd name="connsiteX87" fmla="*/ 311 w 606415"/>
                <a:gd name="connsiteY87" fmla="*/ 316545 h 601124"/>
                <a:gd name="connsiteX88" fmla="*/ 311 w 606415"/>
                <a:gd name="connsiteY88" fmla="*/ 315862 h 601124"/>
                <a:gd name="connsiteX89" fmla="*/ 48415 w 606415"/>
                <a:gd name="connsiteY89" fmla="*/ 138875 h 601124"/>
                <a:gd name="connsiteX90" fmla="*/ 49099 w 606415"/>
                <a:gd name="connsiteY90" fmla="*/ 137703 h 601124"/>
                <a:gd name="connsiteX91" fmla="*/ 55454 w 606415"/>
                <a:gd name="connsiteY91" fmla="*/ 128234 h 601124"/>
                <a:gd name="connsiteX92" fmla="*/ 59560 w 606415"/>
                <a:gd name="connsiteY92" fmla="*/ 122572 h 601124"/>
                <a:gd name="connsiteX93" fmla="*/ 60636 w 606415"/>
                <a:gd name="connsiteY93" fmla="*/ 121303 h 601124"/>
                <a:gd name="connsiteX94" fmla="*/ 227335 w 606415"/>
                <a:gd name="connsiteY94" fmla="*/ 9722 h 601124"/>
                <a:gd name="connsiteX95" fmla="*/ 228215 w 606415"/>
                <a:gd name="connsiteY95" fmla="*/ 9526 h 601124"/>
                <a:gd name="connsiteX96" fmla="*/ 228313 w 606415"/>
                <a:gd name="connsiteY96" fmla="*/ 9429 h 601124"/>
                <a:gd name="connsiteX97" fmla="*/ 251484 w 606415"/>
                <a:gd name="connsiteY97" fmla="*/ 4548 h 601124"/>
                <a:gd name="connsiteX98" fmla="*/ 309459 w 606415"/>
                <a:gd name="connsiteY98" fmla="*/ 50 h 60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606415" h="601124">
                  <a:moveTo>
                    <a:pt x="364497" y="549391"/>
                  </a:moveTo>
                  <a:cubicBezTo>
                    <a:pt x="377590" y="546074"/>
                    <a:pt x="390780" y="554073"/>
                    <a:pt x="394005" y="567048"/>
                  </a:cubicBezTo>
                  <a:cubicBezTo>
                    <a:pt x="397229" y="580120"/>
                    <a:pt x="389315" y="593290"/>
                    <a:pt x="376222" y="596510"/>
                  </a:cubicBezTo>
                  <a:cubicBezTo>
                    <a:pt x="370262" y="598070"/>
                    <a:pt x="364204" y="599339"/>
                    <a:pt x="358244" y="600509"/>
                  </a:cubicBezTo>
                  <a:cubicBezTo>
                    <a:pt x="351502" y="601680"/>
                    <a:pt x="344956" y="600022"/>
                    <a:pt x="339778" y="596412"/>
                  </a:cubicBezTo>
                  <a:cubicBezTo>
                    <a:pt x="334697" y="592900"/>
                    <a:pt x="330984" y="587437"/>
                    <a:pt x="329812" y="580998"/>
                  </a:cubicBezTo>
                  <a:cubicBezTo>
                    <a:pt x="327369" y="567731"/>
                    <a:pt x="336163" y="555049"/>
                    <a:pt x="349353" y="552610"/>
                  </a:cubicBezTo>
                  <a:cubicBezTo>
                    <a:pt x="354434" y="551732"/>
                    <a:pt x="359514" y="550562"/>
                    <a:pt x="364497" y="549391"/>
                  </a:cubicBezTo>
                  <a:close/>
                  <a:moveTo>
                    <a:pt x="462054" y="511037"/>
                  </a:moveTo>
                  <a:cubicBezTo>
                    <a:pt x="468177" y="512270"/>
                    <a:pt x="473823" y="515834"/>
                    <a:pt x="477538" y="521449"/>
                  </a:cubicBezTo>
                  <a:cubicBezTo>
                    <a:pt x="484871" y="532678"/>
                    <a:pt x="481840" y="547813"/>
                    <a:pt x="470597" y="555235"/>
                  </a:cubicBezTo>
                  <a:cubicBezTo>
                    <a:pt x="465513" y="558555"/>
                    <a:pt x="460234" y="561875"/>
                    <a:pt x="454857" y="564902"/>
                  </a:cubicBezTo>
                  <a:cubicBezTo>
                    <a:pt x="446351" y="569784"/>
                    <a:pt x="436183" y="569003"/>
                    <a:pt x="428655" y="563730"/>
                  </a:cubicBezTo>
                  <a:cubicBezTo>
                    <a:pt x="425820" y="561777"/>
                    <a:pt x="423376" y="559140"/>
                    <a:pt x="421616" y="556016"/>
                  </a:cubicBezTo>
                  <a:cubicBezTo>
                    <a:pt x="414870" y="544298"/>
                    <a:pt x="418878" y="529456"/>
                    <a:pt x="430513" y="522718"/>
                  </a:cubicBezTo>
                  <a:cubicBezTo>
                    <a:pt x="435010" y="520179"/>
                    <a:pt x="439409" y="517445"/>
                    <a:pt x="443711" y="514613"/>
                  </a:cubicBezTo>
                  <a:cubicBezTo>
                    <a:pt x="449332" y="510902"/>
                    <a:pt x="455932" y="509804"/>
                    <a:pt x="462054" y="511037"/>
                  </a:cubicBezTo>
                  <a:close/>
                  <a:moveTo>
                    <a:pt x="522736" y="445910"/>
                  </a:moveTo>
                  <a:cubicBezTo>
                    <a:pt x="528912" y="445044"/>
                    <a:pt x="535418" y="446532"/>
                    <a:pt x="540800" y="450582"/>
                  </a:cubicBezTo>
                  <a:cubicBezTo>
                    <a:pt x="551563" y="458582"/>
                    <a:pt x="553813" y="473804"/>
                    <a:pt x="545692" y="484634"/>
                  </a:cubicBezTo>
                  <a:cubicBezTo>
                    <a:pt x="541974" y="489513"/>
                    <a:pt x="538060" y="494392"/>
                    <a:pt x="534146" y="499075"/>
                  </a:cubicBezTo>
                  <a:cubicBezTo>
                    <a:pt x="525830" y="508735"/>
                    <a:pt x="511740" y="510296"/>
                    <a:pt x="501467" y="503173"/>
                  </a:cubicBezTo>
                  <a:cubicBezTo>
                    <a:pt x="500880" y="502783"/>
                    <a:pt x="500293" y="502295"/>
                    <a:pt x="499706" y="501807"/>
                  </a:cubicBezTo>
                  <a:cubicBezTo>
                    <a:pt x="489432" y="493123"/>
                    <a:pt x="488258" y="477707"/>
                    <a:pt x="496966" y="467462"/>
                  </a:cubicBezTo>
                  <a:cubicBezTo>
                    <a:pt x="500293" y="463559"/>
                    <a:pt x="503522" y="459558"/>
                    <a:pt x="506653" y="455363"/>
                  </a:cubicBezTo>
                  <a:cubicBezTo>
                    <a:pt x="510713" y="449997"/>
                    <a:pt x="516559" y="446777"/>
                    <a:pt x="522736" y="445910"/>
                  </a:cubicBezTo>
                  <a:close/>
                  <a:moveTo>
                    <a:pt x="576635" y="362513"/>
                  </a:moveTo>
                  <a:cubicBezTo>
                    <a:pt x="589440" y="366515"/>
                    <a:pt x="596576" y="380182"/>
                    <a:pt x="592568" y="393069"/>
                  </a:cubicBezTo>
                  <a:cubicBezTo>
                    <a:pt x="590711" y="398828"/>
                    <a:pt x="588658" y="404686"/>
                    <a:pt x="586508" y="410446"/>
                  </a:cubicBezTo>
                  <a:cubicBezTo>
                    <a:pt x="581718" y="423039"/>
                    <a:pt x="567642" y="429287"/>
                    <a:pt x="555032" y="424503"/>
                  </a:cubicBezTo>
                  <a:cubicBezTo>
                    <a:pt x="553077" y="423820"/>
                    <a:pt x="551317" y="422844"/>
                    <a:pt x="549656" y="421672"/>
                  </a:cubicBezTo>
                  <a:cubicBezTo>
                    <a:pt x="540760" y="415424"/>
                    <a:pt x="536948" y="403710"/>
                    <a:pt x="540956" y="393166"/>
                  </a:cubicBezTo>
                  <a:cubicBezTo>
                    <a:pt x="542813" y="388285"/>
                    <a:pt x="544475" y="383404"/>
                    <a:pt x="546039" y="378523"/>
                  </a:cubicBezTo>
                  <a:cubicBezTo>
                    <a:pt x="550047" y="365637"/>
                    <a:pt x="563732" y="358510"/>
                    <a:pt x="576635" y="362513"/>
                  </a:cubicBezTo>
                  <a:close/>
                  <a:moveTo>
                    <a:pt x="580842" y="267616"/>
                  </a:moveTo>
                  <a:cubicBezTo>
                    <a:pt x="594333" y="267128"/>
                    <a:pt x="605673" y="277572"/>
                    <a:pt x="606162" y="291043"/>
                  </a:cubicBezTo>
                  <a:cubicBezTo>
                    <a:pt x="606455" y="297095"/>
                    <a:pt x="606455" y="303342"/>
                    <a:pt x="606357" y="309491"/>
                  </a:cubicBezTo>
                  <a:cubicBezTo>
                    <a:pt x="606064" y="322961"/>
                    <a:pt x="594919" y="333601"/>
                    <a:pt x="581429" y="333308"/>
                  </a:cubicBezTo>
                  <a:cubicBezTo>
                    <a:pt x="576443" y="333113"/>
                    <a:pt x="571751" y="331551"/>
                    <a:pt x="567938" y="328818"/>
                  </a:cubicBezTo>
                  <a:cubicBezTo>
                    <a:pt x="561584" y="324328"/>
                    <a:pt x="557380" y="316812"/>
                    <a:pt x="557576" y="308417"/>
                  </a:cubicBezTo>
                  <a:cubicBezTo>
                    <a:pt x="557771" y="303244"/>
                    <a:pt x="557673" y="298071"/>
                    <a:pt x="557478" y="292897"/>
                  </a:cubicBezTo>
                  <a:cubicBezTo>
                    <a:pt x="556989" y="279525"/>
                    <a:pt x="567449" y="268202"/>
                    <a:pt x="580842" y="267616"/>
                  </a:cubicBezTo>
                  <a:close/>
                  <a:moveTo>
                    <a:pt x="552980" y="176841"/>
                  </a:moveTo>
                  <a:cubicBezTo>
                    <a:pt x="565492" y="171865"/>
                    <a:pt x="579666" y="177915"/>
                    <a:pt x="584651" y="190404"/>
                  </a:cubicBezTo>
                  <a:cubicBezTo>
                    <a:pt x="586997" y="196064"/>
                    <a:pt x="589148" y="201918"/>
                    <a:pt x="591005" y="207773"/>
                  </a:cubicBezTo>
                  <a:cubicBezTo>
                    <a:pt x="595306" y="220458"/>
                    <a:pt x="588366" y="234216"/>
                    <a:pt x="575561" y="238510"/>
                  </a:cubicBezTo>
                  <a:cubicBezTo>
                    <a:pt x="567936" y="240949"/>
                    <a:pt x="559921" y="239583"/>
                    <a:pt x="553860" y="235290"/>
                  </a:cubicBezTo>
                  <a:cubicBezTo>
                    <a:pt x="549755" y="232362"/>
                    <a:pt x="546431" y="228167"/>
                    <a:pt x="544769" y="222995"/>
                  </a:cubicBezTo>
                  <a:cubicBezTo>
                    <a:pt x="543108" y="218116"/>
                    <a:pt x="541348" y="213237"/>
                    <a:pt x="539393" y="208456"/>
                  </a:cubicBezTo>
                  <a:cubicBezTo>
                    <a:pt x="534408" y="195966"/>
                    <a:pt x="540468" y="181818"/>
                    <a:pt x="552980" y="176841"/>
                  </a:cubicBezTo>
                  <a:close/>
                  <a:moveTo>
                    <a:pt x="288264" y="106027"/>
                  </a:moveTo>
                  <a:cubicBezTo>
                    <a:pt x="299213" y="106027"/>
                    <a:pt x="308010" y="114912"/>
                    <a:pt x="308010" y="125750"/>
                  </a:cubicBezTo>
                  <a:lnTo>
                    <a:pt x="308010" y="297986"/>
                  </a:lnTo>
                  <a:lnTo>
                    <a:pt x="466371" y="379808"/>
                  </a:lnTo>
                  <a:cubicBezTo>
                    <a:pt x="476049" y="384788"/>
                    <a:pt x="479861" y="396700"/>
                    <a:pt x="474876" y="406366"/>
                  </a:cubicBezTo>
                  <a:cubicBezTo>
                    <a:pt x="471356" y="413103"/>
                    <a:pt x="464416" y="417009"/>
                    <a:pt x="457280" y="417009"/>
                  </a:cubicBezTo>
                  <a:cubicBezTo>
                    <a:pt x="454250" y="417009"/>
                    <a:pt x="451121" y="416326"/>
                    <a:pt x="448287" y="414763"/>
                  </a:cubicBezTo>
                  <a:lnTo>
                    <a:pt x="268518" y="322006"/>
                  </a:lnTo>
                  <a:lnTo>
                    <a:pt x="268518" y="125750"/>
                  </a:lnTo>
                  <a:cubicBezTo>
                    <a:pt x="268518" y="114912"/>
                    <a:pt x="277414" y="106027"/>
                    <a:pt x="288264" y="106027"/>
                  </a:cubicBezTo>
                  <a:close/>
                  <a:moveTo>
                    <a:pt x="309459" y="50"/>
                  </a:moveTo>
                  <a:cubicBezTo>
                    <a:pt x="367123" y="1107"/>
                    <a:pt x="423219" y="18678"/>
                    <a:pt x="472055" y="51406"/>
                  </a:cubicBezTo>
                  <a:lnTo>
                    <a:pt x="491120" y="23877"/>
                  </a:lnTo>
                  <a:cubicBezTo>
                    <a:pt x="496498" y="16165"/>
                    <a:pt x="502853" y="17238"/>
                    <a:pt x="505297" y="26220"/>
                  </a:cubicBezTo>
                  <a:lnTo>
                    <a:pt x="527491" y="106171"/>
                  </a:lnTo>
                  <a:cubicBezTo>
                    <a:pt x="530033" y="115055"/>
                    <a:pt x="524460" y="123157"/>
                    <a:pt x="515172" y="123938"/>
                  </a:cubicBezTo>
                  <a:lnTo>
                    <a:pt x="432458" y="131358"/>
                  </a:lnTo>
                  <a:cubicBezTo>
                    <a:pt x="423170" y="132139"/>
                    <a:pt x="419943" y="126574"/>
                    <a:pt x="425223" y="118960"/>
                  </a:cubicBezTo>
                  <a:lnTo>
                    <a:pt x="444288" y="91431"/>
                  </a:lnTo>
                  <a:cubicBezTo>
                    <a:pt x="355610" y="32467"/>
                    <a:pt x="242196" y="36275"/>
                    <a:pt x="158700" y="93774"/>
                  </a:cubicBezTo>
                  <a:cubicBezTo>
                    <a:pt x="158407" y="93969"/>
                    <a:pt x="158113" y="94164"/>
                    <a:pt x="157820" y="94359"/>
                  </a:cubicBezTo>
                  <a:cubicBezTo>
                    <a:pt x="134062" y="110857"/>
                    <a:pt x="112845" y="131553"/>
                    <a:pt x="95247" y="156446"/>
                  </a:cubicBezTo>
                  <a:cubicBezTo>
                    <a:pt x="14488" y="270956"/>
                    <a:pt x="42059" y="429786"/>
                    <a:pt x="156744" y="510421"/>
                  </a:cubicBezTo>
                  <a:cubicBezTo>
                    <a:pt x="164566" y="515985"/>
                    <a:pt x="172681" y="520964"/>
                    <a:pt x="180992" y="525552"/>
                  </a:cubicBezTo>
                  <a:cubicBezTo>
                    <a:pt x="180992" y="525552"/>
                    <a:pt x="180992" y="525552"/>
                    <a:pt x="181089" y="525650"/>
                  </a:cubicBezTo>
                  <a:cubicBezTo>
                    <a:pt x="185587" y="528090"/>
                    <a:pt x="190280" y="530433"/>
                    <a:pt x="194875" y="532581"/>
                  </a:cubicBezTo>
                  <a:cubicBezTo>
                    <a:pt x="195168" y="532679"/>
                    <a:pt x="195364" y="532874"/>
                    <a:pt x="195559" y="532971"/>
                  </a:cubicBezTo>
                  <a:cubicBezTo>
                    <a:pt x="215407" y="542245"/>
                    <a:pt x="236330" y="548884"/>
                    <a:pt x="258133" y="552788"/>
                  </a:cubicBezTo>
                  <a:cubicBezTo>
                    <a:pt x="271430" y="555229"/>
                    <a:pt x="280229" y="567822"/>
                    <a:pt x="277785" y="581099"/>
                  </a:cubicBezTo>
                  <a:cubicBezTo>
                    <a:pt x="275438" y="594277"/>
                    <a:pt x="262826" y="603161"/>
                    <a:pt x="249529" y="600721"/>
                  </a:cubicBezTo>
                  <a:cubicBezTo>
                    <a:pt x="205825" y="592911"/>
                    <a:pt x="165153" y="575925"/>
                    <a:pt x="128684" y="550250"/>
                  </a:cubicBezTo>
                  <a:cubicBezTo>
                    <a:pt x="114703" y="540391"/>
                    <a:pt x="101700" y="529555"/>
                    <a:pt x="89772" y="517840"/>
                  </a:cubicBezTo>
                  <a:cubicBezTo>
                    <a:pt x="89772" y="517742"/>
                    <a:pt x="89772" y="517742"/>
                    <a:pt x="89674" y="517742"/>
                  </a:cubicBezTo>
                  <a:cubicBezTo>
                    <a:pt x="89576" y="517645"/>
                    <a:pt x="89478" y="517547"/>
                    <a:pt x="89380" y="517352"/>
                  </a:cubicBezTo>
                  <a:cubicBezTo>
                    <a:pt x="44993" y="473520"/>
                    <a:pt x="15466" y="417193"/>
                    <a:pt x="4515" y="354520"/>
                  </a:cubicBezTo>
                  <a:cubicBezTo>
                    <a:pt x="3440" y="348370"/>
                    <a:pt x="2658" y="342219"/>
                    <a:pt x="1973" y="336069"/>
                  </a:cubicBezTo>
                  <a:cubicBezTo>
                    <a:pt x="1876" y="335679"/>
                    <a:pt x="1778" y="335288"/>
                    <a:pt x="1778" y="334898"/>
                  </a:cubicBezTo>
                  <a:cubicBezTo>
                    <a:pt x="1094" y="328845"/>
                    <a:pt x="605" y="322598"/>
                    <a:pt x="311" y="316545"/>
                  </a:cubicBezTo>
                  <a:cubicBezTo>
                    <a:pt x="311" y="316350"/>
                    <a:pt x="311" y="316155"/>
                    <a:pt x="311" y="315862"/>
                  </a:cubicBezTo>
                  <a:cubicBezTo>
                    <a:pt x="-2524" y="253384"/>
                    <a:pt x="13999" y="191980"/>
                    <a:pt x="48415" y="138875"/>
                  </a:cubicBezTo>
                  <a:cubicBezTo>
                    <a:pt x="48610" y="138484"/>
                    <a:pt x="48806" y="138094"/>
                    <a:pt x="49099" y="137703"/>
                  </a:cubicBezTo>
                  <a:cubicBezTo>
                    <a:pt x="51152" y="134579"/>
                    <a:pt x="53303" y="131358"/>
                    <a:pt x="55454" y="128234"/>
                  </a:cubicBezTo>
                  <a:cubicBezTo>
                    <a:pt x="56823" y="126281"/>
                    <a:pt x="58192" y="124427"/>
                    <a:pt x="59560" y="122572"/>
                  </a:cubicBezTo>
                  <a:cubicBezTo>
                    <a:pt x="59951" y="122084"/>
                    <a:pt x="60245" y="121693"/>
                    <a:pt x="60636" y="121303"/>
                  </a:cubicBezTo>
                  <a:cubicBezTo>
                    <a:pt x="102188" y="65756"/>
                    <a:pt x="160558" y="26903"/>
                    <a:pt x="227335" y="9722"/>
                  </a:cubicBezTo>
                  <a:cubicBezTo>
                    <a:pt x="227628" y="9624"/>
                    <a:pt x="227922" y="9526"/>
                    <a:pt x="228215" y="9526"/>
                  </a:cubicBezTo>
                  <a:cubicBezTo>
                    <a:pt x="228215" y="9429"/>
                    <a:pt x="228313" y="9429"/>
                    <a:pt x="228313" y="9429"/>
                  </a:cubicBezTo>
                  <a:cubicBezTo>
                    <a:pt x="235939" y="7574"/>
                    <a:pt x="243663" y="5914"/>
                    <a:pt x="251484" y="4548"/>
                  </a:cubicBezTo>
                  <a:cubicBezTo>
                    <a:pt x="270843" y="1180"/>
                    <a:pt x="290238" y="-303"/>
                    <a:pt x="309459" y="50"/>
                  </a:cubicBezTo>
                  <a:close/>
                </a:path>
              </a:pathLst>
            </a:custGeom>
            <a:solidFill>
              <a:srgbClr val="43AD43"/>
            </a:solidFill>
            <a:ln>
              <a:solidFill>
                <a:srgbClr val="43AD43"/>
              </a:solidFill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30" name="elemental-tip_77487">
              <a:extLst>
                <a:ext uri="{FF2B5EF4-FFF2-40B4-BE49-F238E27FC236}">
                  <a16:creationId xmlns="" xmlns:a16="http://schemas.microsoft.com/office/drawing/2014/main" id="{4C556D62-CA57-404C-8CE6-F9845B685A3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484566" y="4086780"/>
              <a:ext cx="572482" cy="609685"/>
            </a:xfrm>
            <a:custGeom>
              <a:avLst/>
              <a:gdLst>
                <a:gd name="connsiteX0" fmla="*/ 225702 w 570756"/>
                <a:gd name="connsiteY0" fmla="*/ 551683 h 607846"/>
                <a:gd name="connsiteX1" fmla="*/ 225702 w 570756"/>
                <a:gd name="connsiteY1" fmla="*/ 552428 h 607846"/>
                <a:gd name="connsiteX2" fmla="*/ 245097 w 570756"/>
                <a:gd name="connsiteY2" fmla="*/ 571794 h 607846"/>
                <a:gd name="connsiteX3" fmla="*/ 325660 w 570756"/>
                <a:gd name="connsiteY3" fmla="*/ 571794 h 607846"/>
                <a:gd name="connsiteX4" fmla="*/ 345055 w 570756"/>
                <a:gd name="connsiteY4" fmla="*/ 552428 h 607846"/>
                <a:gd name="connsiteX5" fmla="*/ 345055 w 570756"/>
                <a:gd name="connsiteY5" fmla="*/ 551683 h 607846"/>
                <a:gd name="connsiteX6" fmla="*/ 225702 w 570756"/>
                <a:gd name="connsiteY6" fmla="*/ 440026 h 607846"/>
                <a:gd name="connsiteX7" fmla="*/ 225702 w 570756"/>
                <a:gd name="connsiteY7" fmla="*/ 515631 h 607846"/>
                <a:gd name="connsiteX8" fmla="*/ 345055 w 570756"/>
                <a:gd name="connsiteY8" fmla="*/ 515631 h 607846"/>
                <a:gd name="connsiteX9" fmla="*/ 345055 w 570756"/>
                <a:gd name="connsiteY9" fmla="*/ 440026 h 607846"/>
                <a:gd name="connsiteX10" fmla="*/ 285379 w 570756"/>
                <a:gd name="connsiteY10" fmla="*/ 448592 h 607846"/>
                <a:gd name="connsiteX11" fmla="*/ 225702 w 570756"/>
                <a:gd name="connsiteY11" fmla="*/ 440026 h 607846"/>
                <a:gd name="connsiteX12" fmla="*/ 505788 w 570756"/>
                <a:gd name="connsiteY12" fmla="*/ 389080 h 607846"/>
                <a:gd name="connsiteX13" fmla="*/ 518513 w 570756"/>
                <a:gd name="connsiteY13" fmla="*/ 394330 h 607846"/>
                <a:gd name="connsiteX14" fmla="*/ 565499 w 570756"/>
                <a:gd name="connsiteY14" fmla="*/ 441252 h 607846"/>
                <a:gd name="connsiteX15" fmla="*/ 565499 w 570756"/>
                <a:gd name="connsiteY15" fmla="*/ 466724 h 607846"/>
                <a:gd name="connsiteX16" fmla="*/ 552745 w 570756"/>
                <a:gd name="connsiteY16" fmla="*/ 471937 h 607846"/>
                <a:gd name="connsiteX17" fmla="*/ 539992 w 570756"/>
                <a:gd name="connsiteY17" fmla="*/ 466724 h 607846"/>
                <a:gd name="connsiteX18" fmla="*/ 493007 w 570756"/>
                <a:gd name="connsiteY18" fmla="*/ 419802 h 607846"/>
                <a:gd name="connsiteX19" fmla="*/ 493007 w 570756"/>
                <a:gd name="connsiteY19" fmla="*/ 394330 h 607846"/>
                <a:gd name="connsiteX20" fmla="*/ 505788 w 570756"/>
                <a:gd name="connsiteY20" fmla="*/ 389080 h 607846"/>
                <a:gd name="connsiteX21" fmla="*/ 64969 w 570756"/>
                <a:gd name="connsiteY21" fmla="*/ 389080 h 607846"/>
                <a:gd name="connsiteX22" fmla="*/ 77751 w 570756"/>
                <a:gd name="connsiteY22" fmla="*/ 394330 h 607846"/>
                <a:gd name="connsiteX23" fmla="*/ 77751 w 570756"/>
                <a:gd name="connsiteY23" fmla="*/ 419802 h 607846"/>
                <a:gd name="connsiteX24" fmla="*/ 30765 w 570756"/>
                <a:gd name="connsiteY24" fmla="*/ 466724 h 607846"/>
                <a:gd name="connsiteX25" fmla="*/ 18012 w 570756"/>
                <a:gd name="connsiteY25" fmla="*/ 471937 h 607846"/>
                <a:gd name="connsiteX26" fmla="*/ 5259 w 570756"/>
                <a:gd name="connsiteY26" fmla="*/ 466724 h 607846"/>
                <a:gd name="connsiteX27" fmla="*/ 5259 w 570756"/>
                <a:gd name="connsiteY27" fmla="*/ 441252 h 607846"/>
                <a:gd name="connsiteX28" fmla="*/ 52244 w 570756"/>
                <a:gd name="connsiteY28" fmla="*/ 394330 h 607846"/>
                <a:gd name="connsiteX29" fmla="*/ 64969 w 570756"/>
                <a:gd name="connsiteY29" fmla="*/ 389080 h 607846"/>
                <a:gd name="connsiteX30" fmla="*/ 251960 w 570756"/>
                <a:gd name="connsiteY30" fmla="*/ 298574 h 607846"/>
                <a:gd name="connsiteX31" fmla="*/ 268818 w 570756"/>
                <a:gd name="connsiteY31" fmla="*/ 411796 h 607846"/>
                <a:gd name="connsiteX32" fmla="*/ 285379 w 570756"/>
                <a:gd name="connsiteY32" fmla="*/ 412540 h 607846"/>
                <a:gd name="connsiteX33" fmla="*/ 301939 w 570756"/>
                <a:gd name="connsiteY33" fmla="*/ 411796 h 607846"/>
                <a:gd name="connsiteX34" fmla="*/ 318797 w 570756"/>
                <a:gd name="connsiteY34" fmla="*/ 298574 h 607846"/>
                <a:gd name="connsiteX35" fmla="*/ 285379 w 570756"/>
                <a:gd name="connsiteY35" fmla="*/ 59470 h 607846"/>
                <a:gd name="connsiteX36" fmla="*/ 108587 w 570756"/>
                <a:gd name="connsiteY36" fmla="*/ 236005 h 607846"/>
                <a:gd name="connsiteX37" fmla="*/ 232938 w 570756"/>
                <a:gd name="connsiteY37" fmla="*/ 404645 h 607846"/>
                <a:gd name="connsiteX38" fmla="*/ 206830 w 570756"/>
                <a:gd name="connsiteY38" fmla="*/ 291051 h 607846"/>
                <a:gd name="connsiteX39" fmla="*/ 205487 w 570756"/>
                <a:gd name="connsiteY39" fmla="*/ 272280 h 607846"/>
                <a:gd name="connsiteX40" fmla="*/ 221525 w 570756"/>
                <a:gd name="connsiteY40" fmla="*/ 262523 h 607846"/>
                <a:gd name="connsiteX41" fmla="*/ 349232 w 570756"/>
                <a:gd name="connsiteY41" fmla="*/ 262523 h 607846"/>
                <a:gd name="connsiteX42" fmla="*/ 365270 w 570756"/>
                <a:gd name="connsiteY42" fmla="*/ 272280 h 607846"/>
                <a:gd name="connsiteX43" fmla="*/ 363928 w 570756"/>
                <a:gd name="connsiteY43" fmla="*/ 291051 h 607846"/>
                <a:gd name="connsiteX44" fmla="*/ 337819 w 570756"/>
                <a:gd name="connsiteY44" fmla="*/ 404645 h 607846"/>
                <a:gd name="connsiteX45" fmla="*/ 462170 w 570756"/>
                <a:gd name="connsiteY45" fmla="*/ 236005 h 607846"/>
                <a:gd name="connsiteX46" fmla="*/ 285379 w 570756"/>
                <a:gd name="connsiteY46" fmla="*/ 59470 h 607846"/>
                <a:gd name="connsiteX47" fmla="*/ 285379 w 570756"/>
                <a:gd name="connsiteY47" fmla="*/ 23493 h 607846"/>
                <a:gd name="connsiteX48" fmla="*/ 498274 w 570756"/>
                <a:gd name="connsiteY48" fmla="*/ 236005 h 607846"/>
                <a:gd name="connsiteX49" fmla="*/ 381159 w 570756"/>
                <a:gd name="connsiteY49" fmla="*/ 425799 h 607846"/>
                <a:gd name="connsiteX50" fmla="*/ 381159 w 570756"/>
                <a:gd name="connsiteY50" fmla="*/ 552428 h 607846"/>
                <a:gd name="connsiteX51" fmla="*/ 325660 w 570756"/>
                <a:gd name="connsiteY51" fmla="*/ 607846 h 607846"/>
                <a:gd name="connsiteX52" fmla="*/ 245097 w 570756"/>
                <a:gd name="connsiteY52" fmla="*/ 607846 h 607846"/>
                <a:gd name="connsiteX53" fmla="*/ 189598 w 570756"/>
                <a:gd name="connsiteY53" fmla="*/ 552428 h 607846"/>
                <a:gd name="connsiteX54" fmla="*/ 189598 w 570756"/>
                <a:gd name="connsiteY54" fmla="*/ 425799 h 607846"/>
                <a:gd name="connsiteX55" fmla="*/ 72483 w 570756"/>
                <a:gd name="connsiteY55" fmla="*/ 236005 h 607846"/>
                <a:gd name="connsiteX56" fmla="*/ 285379 w 570756"/>
                <a:gd name="connsiteY56" fmla="*/ 23493 h 607846"/>
                <a:gd name="connsiteX57" fmla="*/ 552717 w 570756"/>
                <a:gd name="connsiteY57" fmla="*/ 0 h 607846"/>
                <a:gd name="connsiteX58" fmla="*/ 565499 w 570756"/>
                <a:gd name="connsiteY58" fmla="*/ 5306 h 607846"/>
                <a:gd name="connsiteX59" fmla="*/ 565499 w 570756"/>
                <a:gd name="connsiteY59" fmla="*/ 30777 h 607846"/>
                <a:gd name="connsiteX60" fmla="*/ 518513 w 570756"/>
                <a:gd name="connsiteY60" fmla="*/ 77622 h 607846"/>
                <a:gd name="connsiteX61" fmla="*/ 505760 w 570756"/>
                <a:gd name="connsiteY61" fmla="*/ 82910 h 607846"/>
                <a:gd name="connsiteX62" fmla="*/ 493007 w 570756"/>
                <a:gd name="connsiteY62" fmla="*/ 77622 h 607846"/>
                <a:gd name="connsiteX63" fmla="*/ 493007 w 570756"/>
                <a:gd name="connsiteY63" fmla="*/ 52151 h 607846"/>
                <a:gd name="connsiteX64" fmla="*/ 539992 w 570756"/>
                <a:gd name="connsiteY64" fmla="*/ 5306 h 607846"/>
                <a:gd name="connsiteX65" fmla="*/ 552717 w 570756"/>
                <a:gd name="connsiteY65" fmla="*/ 0 h 607846"/>
                <a:gd name="connsiteX66" fmla="*/ 18040 w 570756"/>
                <a:gd name="connsiteY66" fmla="*/ 0 h 607846"/>
                <a:gd name="connsiteX67" fmla="*/ 30765 w 570756"/>
                <a:gd name="connsiteY67" fmla="*/ 5306 h 607846"/>
                <a:gd name="connsiteX68" fmla="*/ 77751 w 570756"/>
                <a:gd name="connsiteY68" fmla="*/ 52151 h 607846"/>
                <a:gd name="connsiteX69" fmla="*/ 77751 w 570756"/>
                <a:gd name="connsiteY69" fmla="*/ 77622 h 607846"/>
                <a:gd name="connsiteX70" fmla="*/ 64997 w 570756"/>
                <a:gd name="connsiteY70" fmla="*/ 82910 h 607846"/>
                <a:gd name="connsiteX71" fmla="*/ 52244 w 570756"/>
                <a:gd name="connsiteY71" fmla="*/ 77622 h 607846"/>
                <a:gd name="connsiteX72" fmla="*/ 5259 w 570756"/>
                <a:gd name="connsiteY72" fmla="*/ 30777 h 607846"/>
                <a:gd name="connsiteX73" fmla="*/ 5259 w 570756"/>
                <a:gd name="connsiteY73" fmla="*/ 5306 h 607846"/>
                <a:gd name="connsiteX74" fmla="*/ 18040 w 570756"/>
                <a:gd name="connsiteY74" fmla="*/ 0 h 60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70756" h="607846">
                  <a:moveTo>
                    <a:pt x="225702" y="551683"/>
                  </a:moveTo>
                  <a:lnTo>
                    <a:pt x="225702" y="552428"/>
                  </a:lnTo>
                  <a:cubicBezTo>
                    <a:pt x="225702" y="563079"/>
                    <a:pt x="234355" y="571794"/>
                    <a:pt x="245097" y="571794"/>
                  </a:cubicBezTo>
                  <a:lnTo>
                    <a:pt x="325660" y="571794"/>
                  </a:lnTo>
                  <a:cubicBezTo>
                    <a:pt x="336402" y="571794"/>
                    <a:pt x="345055" y="563079"/>
                    <a:pt x="345055" y="552428"/>
                  </a:cubicBezTo>
                  <a:lnTo>
                    <a:pt x="345055" y="551683"/>
                  </a:lnTo>
                  <a:close/>
                  <a:moveTo>
                    <a:pt x="225702" y="440026"/>
                  </a:moveTo>
                  <a:lnTo>
                    <a:pt x="225702" y="515631"/>
                  </a:lnTo>
                  <a:lnTo>
                    <a:pt x="345055" y="515631"/>
                  </a:lnTo>
                  <a:lnTo>
                    <a:pt x="345055" y="440026"/>
                  </a:lnTo>
                  <a:cubicBezTo>
                    <a:pt x="326108" y="445613"/>
                    <a:pt x="306116" y="448592"/>
                    <a:pt x="285379" y="448592"/>
                  </a:cubicBezTo>
                  <a:cubicBezTo>
                    <a:pt x="264641" y="448592"/>
                    <a:pt x="244650" y="445613"/>
                    <a:pt x="225702" y="440026"/>
                  </a:cubicBezTo>
                  <a:close/>
                  <a:moveTo>
                    <a:pt x="505788" y="389080"/>
                  </a:moveTo>
                  <a:cubicBezTo>
                    <a:pt x="510403" y="389080"/>
                    <a:pt x="515008" y="390830"/>
                    <a:pt x="518513" y="394330"/>
                  </a:cubicBezTo>
                  <a:lnTo>
                    <a:pt x="565499" y="441252"/>
                  </a:lnTo>
                  <a:cubicBezTo>
                    <a:pt x="572509" y="448253"/>
                    <a:pt x="572509" y="459648"/>
                    <a:pt x="565499" y="466724"/>
                  </a:cubicBezTo>
                  <a:cubicBezTo>
                    <a:pt x="561919" y="470224"/>
                    <a:pt x="557369" y="471937"/>
                    <a:pt x="552745" y="471937"/>
                  </a:cubicBezTo>
                  <a:cubicBezTo>
                    <a:pt x="548121" y="471937"/>
                    <a:pt x="543497" y="470224"/>
                    <a:pt x="539992" y="466724"/>
                  </a:cubicBezTo>
                  <a:lnTo>
                    <a:pt x="493007" y="419802"/>
                  </a:lnTo>
                  <a:cubicBezTo>
                    <a:pt x="485996" y="412801"/>
                    <a:pt x="485996" y="401406"/>
                    <a:pt x="493007" y="394330"/>
                  </a:cubicBezTo>
                  <a:cubicBezTo>
                    <a:pt x="496549" y="390830"/>
                    <a:pt x="501173" y="389080"/>
                    <a:pt x="505788" y="389080"/>
                  </a:cubicBezTo>
                  <a:close/>
                  <a:moveTo>
                    <a:pt x="64969" y="389080"/>
                  </a:moveTo>
                  <a:cubicBezTo>
                    <a:pt x="69584" y="389080"/>
                    <a:pt x="74208" y="390830"/>
                    <a:pt x="77751" y="394330"/>
                  </a:cubicBezTo>
                  <a:cubicBezTo>
                    <a:pt x="84761" y="401406"/>
                    <a:pt x="84761" y="412801"/>
                    <a:pt x="77751" y="419802"/>
                  </a:cubicBezTo>
                  <a:lnTo>
                    <a:pt x="30765" y="466724"/>
                  </a:lnTo>
                  <a:cubicBezTo>
                    <a:pt x="27260" y="470224"/>
                    <a:pt x="22636" y="471937"/>
                    <a:pt x="18012" y="471937"/>
                  </a:cubicBezTo>
                  <a:cubicBezTo>
                    <a:pt x="13388" y="471937"/>
                    <a:pt x="8839" y="470224"/>
                    <a:pt x="5259" y="466724"/>
                  </a:cubicBezTo>
                  <a:cubicBezTo>
                    <a:pt x="-1752" y="459648"/>
                    <a:pt x="-1752" y="448253"/>
                    <a:pt x="5259" y="441252"/>
                  </a:cubicBezTo>
                  <a:lnTo>
                    <a:pt x="52244" y="394330"/>
                  </a:lnTo>
                  <a:cubicBezTo>
                    <a:pt x="55749" y="390830"/>
                    <a:pt x="60355" y="389080"/>
                    <a:pt x="64969" y="389080"/>
                  </a:cubicBezTo>
                  <a:close/>
                  <a:moveTo>
                    <a:pt x="251960" y="298574"/>
                  </a:moveTo>
                  <a:cubicBezTo>
                    <a:pt x="269490" y="339989"/>
                    <a:pt x="270087" y="387140"/>
                    <a:pt x="268818" y="411796"/>
                  </a:cubicBezTo>
                  <a:cubicBezTo>
                    <a:pt x="274264" y="412243"/>
                    <a:pt x="279784" y="412540"/>
                    <a:pt x="285379" y="412540"/>
                  </a:cubicBezTo>
                  <a:cubicBezTo>
                    <a:pt x="290973" y="412540"/>
                    <a:pt x="296493" y="412243"/>
                    <a:pt x="301939" y="411796"/>
                  </a:cubicBezTo>
                  <a:cubicBezTo>
                    <a:pt x="300671" y="387140"/>
                    <a:pt x="301267" y="339989"/>
                    <a:pt x="318797" y="298574"/>
                  </a:cubicBezTo>
                  <a:close/>
                  <a:moveTo>
                    <a:pt x="285379" y="59470"/>
                  </a:moveTo>
                  <a:cubicBezTo>
                    <a:pt x="187882" y="59470"/>
                    <a:pt x="108587" y="138650"/>
                    <a:pt x="108587" y="236005"/>
                  </a:cubicBezTo>
                  <a:cubicBezTo>
                    <a:pt x="108587" y="315111"/>
                    <a:pt x="160953" y="382298"/>
                    <a:pt x="232938" y="404645"/>
                  </a:cubicBezTo>
                  <a:cubicBezTo>
                    <a:pt x="233759" y="376861"/>
                    <a:pt x="231446" y="325539"/>
                    <a:pt x="206830" y="291051"/>
                  </a:cubicBezTo>
                  <a:cubicBezTo>
                    <a:pt x="202876" y="285539"/>
                    <a:pt x="202354" y="278314"/>
                    <a:pt x="205487" y="272280"/>
                  </a:cubicBezTo>
                  <a:cubicBezTo>
                    <a:pt x="208545" y="266321"/>
                    <a:pt x="214737" y="262523"/>
                    <a:pt x="221525" y="262523"/>
                  </a:cubicBezTo>
                  <a:lnTo>
                    <a:pt x="349232" y="262523"/>
                  </a:lnTo>
                  <a:cubicBezTo>
                    <a:pt x="356021" y="262523"/>
                    <a:pt x="362212" y="266321"/>
                    <a:pt x="365270" y="272280"/>
                  </a:cubicBezTo>
                  <a:cubicBezTo>
                    <a:pt x="368403" y="278314"/>
                    <a:pt x="367881" y="285539"/>
                    <a:pt x="363928" y="291051"/>
                  </a:cubicBezTo>
                  <a:cubicBezTo>
                    <a:pt x="339311" y="325464"/>
                    <a:pt x="336999" y="376861"/>
                    <a:pt x="337819" y="404645"/>
                  </a:cubicBezTo>
                  <a:cubicBezTo>
                    <a:pt x="409804" y="382298"/>
                    <a:pt x="462170" y="315111"/>
                    <a:pt x="462170" y="236005"/>
                  </a:cubicBezTo>
                  <a:cubicBezTo>
                    <a:pt x="462170" y="138650"/>
                    <a:pt x="382875" y="59470"/>
                    <a:pt x="285379" y="59470"/>
                  </a:cubicBezTo>
                  <a:close/>
                  <a:moveTo>
                    <a:pt x="285379" y="23493"/>
                  </a:moveTo>
                  <a:cubicBezTo>
                    <a:pt x="402717" y="23493"/>
                    <a:pt x="498274" y="118837"/>
                    <a:pt x="498274" y="236005"/>
                  </a:cubicBezTo>
                  <a:cubicBezTo>
                    <a:pt x="498274" y="318835"/>
                    <a:pt x="450533" y="390716"/>
                    <a:pt x="381159" y="425799"/>
                  </a:cubicBezTo>
                  <a:lnTo>
                    <a:pt x="381159" y="552428"/>
                  </a:lnTo>
                  <a:cubicBezTo>
                    <a:pt x="381159" y="582967"/>
                    <a:pt x="356244" y="607846"/>
                    <a:pt x="325660" y="607846"/>
                  </a:cubicBezTo>
                  <a:lnTo>
                    <a:pt x="245097" y="607846"/>
                  </a:lnTo>
                  <a:cubicBezTo>
                    <a:pt x="214513" y="607846"/>
                    <a:pt x="189598" y="582967"/>
                    <a:pt x="189598" y="552428"/>
                  </a:cubicBezTo>
                  <a:lnTo>
                    <a:pt x="189598" y="425799"/>
                  </a:lnTo>
                  <a:cubicBezTo>
                    <a:pt x="120224" y="390716"/>
                    <a:pt x="72483" y="318835"/>
                    <a:pt x="72483" y="236005"/>
                  </a:cubicBezTo>
                  <a:cubicBezTo>
                    <a:pt x="72483" y="118837"/>
                    <a:pt x="168040" y="23493"/>
                    <a:pt x="285379" y="23493"/>
                  </a:cubicBezTo>
                  <a:close/>
                  <a:moveTo>
                    <a:pt x="552717" y="0"/>
                  </a:moveTo>
                  <a:cubicBezTo>
                    <a:pt x="557332" y="0"/>
                    <a:pt x="561956" y="1768"/>
                    <a:pt x="565499" y="5306"/>
                  </a:cubicBezTo>
                  <a:cubicBezTo>
                    <a:pt x="572509" y="12307"/>
                    <a:pt x="572509" y="23701"/>
                    <a:pt x="565499" y="30777"/>
                  </a:cubicBezTo>
                  <a:lnTo>
                    <a:pt x="518513" y="77622"/>
                  </a:lnTo>
                  <a:cubicBezTo>
                    <a:pt x="515008" y="81122"/>
                    <a:pt x="510384" y="82910"/>
                    <a:pt x="505760" y="82910"/>
                  </a:cubicBezTo>
                  <a:cubicBezTo>
                    <a:pt x="501210" y="82910"/>
                    <a:pt x="496587" y="81122"/>
                    <a:pt x="493007" y="77622"/>
                  </a:cubicBezTo>
                  <a:cubicBezTo>
                    <a:pt x="485996" y="70621"/>
                    <a:pt x="485996" y="59152"/>
                    <a:pt x="493007" y="52151"/>
                  </a:cubicBezTo>
                  <a:lnTo>
                    <a:pt x="539992" y="5306"/>
                  </a:lnTo>
                  <a:cubicBezTo>
                    <a:pt x="543497" y="1768"/>
                    <a:pt x="548103" y="0"/>
                    <a:pt x="552717" y="0"/>
                  </a:cubicBezTo>
                  <a:close/>
                  <a:moveTo>
                    <a:pt x="18040" y="0"/>
                  </a:moveTo>
                  <a:cubicBezTo>
                    <a:pt x="22655" y="0"/>
                    <a:pt x="27260" y="1768"/>
                    <a:pt x="30765" y="5306"/>
                  </a:cubicBezTo>
                  <a:lnTo>
                    <a:pt x="77751" y="52151"/>
                  </a:lnTo>
                  <a:cubicBezTo>
                    <a:pt x="84761" y="59152"/>
                    <a:pt x="84761" y="70621"/>
                    <a:pt x="77751" y="77622"/>
                  </a:cubicBezTo>
                  <a:cubicBezTo>
                    <a:pt x="74171" y="81122"/>
                    <a:pt x="69547" y="82910"/>
                    <a:pt x="64997" y="82910"/>
                  </a:cubicBezTo>
                  <a:cubicBezTo>
                    <a:pt x="60373" y="82910"/>
                    <a:pt x="55749" y="81122"/>
                    <a:pt x="52244" y="77622"/>
                  </a:cubicBezTo>
                  <a:lnTo>
                    <a:pt x="5259" y="30777"/>
                  </a:lnTo>
                  <a:cubicBezTo>
                    <a:pt x="-1752" y="23701"/>
                    <a:pt x="-1752" y="12307"/>
                    <a:pt x="5259" y="5306"/>
                  </a:cubicBezTo>
                  <a:cubicBezTo>
                    <a:pt x="8801" y="1768"/>
                    <a:pt x="13425" y="0"/>
                    <a:pt x="18040" y="0"/>
                  </a:cubicBezTo>
                  <a:close/>
                </a:path>
              </a:pathLst>
            </a:custGeom>
            <a:solidFill>
              <a:srgbClr val="43AD43"/>
            </a:solidFill>
            <a:ln>
              <a:solidFill>
                <a:srgbClr val="43AD43"/>
              </a:solidFill>
            </a:ln>
          </p:spPr>
        </p:sp>
      </p:grpSp>
      <p:sp>
        <p:nvSpPr>
          <p:cNvPr id="31" name="文本框 155">
            <a:extLst>
              <a:ext uri="{FF2B5EF4-FFF2-40B4-BE49-F238E27FC236}">
                <a16:creationId xmlns="" xmlns:a16="http://schemas.microsoft.com/office/drawing/2014/main" id="{0821844E-7A19-4FA1-B215-A735C6E960C6}"/>
              </a:ext>
            </a:extLst>
          </p:cNvPr>
          <p:cNvSpPr txBox="1"/>
          <p:nvPr/>
        </p:nvSpPr>
        <p:spPr>
          <a:xfrm>
            <a:off x="934823" y="2567133"/>
            <a:ext cx="10187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	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华为鲲鹏云的大数据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智能图书推荐系统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涉及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开发技术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爬虫、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Hadoop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大数据处理技术与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Mahout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智能推荐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传统图书销售平台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的图书信息、购买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功能的基础上，通过采集的用户的浏览、购买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等数据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，分析挖掘用户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购买倾向，结合人工智能推荐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系统向用户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提供可能感兴趣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的图书，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为用户提供高质量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的线上购书体验。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98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7" y="135064"/>
            <a:ext cx="2992251" cy="94297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项目</a:t>
            </a:r>
            <a:r>
              <a:rPr lang="zh-CN" altLang="en-US" dirty="0">
                <a:solidFill>
                  <a:schemeClr val="bg1"/>
                </a:solidFill>
              </a:rPr>
              <a:t>进度</a:t>
            </a: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937327" y="5275726"/>
            <a:ext cx="10807908" cy="0"/>
          </a:xfrm>
          <a:prstGeom prst="straightConnector1">
            <a:avLst/>
          </a:prstGeom>
          <a:ln w="76200" cap="flat">
            <a:solidFill>
              <a:srgbClr val="43AD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2"/>
          <p:cNvSpPr/>
          <p:nvPr/>
        </p:nvSpPr>
        <p:spPr>
          <a:xfrm flipV="1">
            <a:off x="1005095" y="3024502"/>
            <a:ext cx="974360" cy="46924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37327" y="2363540"/>
            <a:ext cx="1500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Startup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6.29 – 7.4</a:t>
            </a:r>
            <a:endParaRPr lang="zh-CN" altLang="en-US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05116" y="3271342"/>
            <a:ext cx="26530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项目启动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+mn-ea"/>
              </a:rPr>
              <a:t>环境编译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+mn-ea"/>
              </a:rPr>
              <a:t>Hadoop</a:t>
            </a:r>
            <a:r>
              <a:rPr lang="zh-CN" altLang="en-US" dirty="0" smtClean="0">
                <a:latin typeface="+mn-ea"/>
              </a:rPr>
              <a:t>配置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+mn-ea"/>
              </a:rPr>
              <a:t>Spider</a:t>
            </a:r>
            <a:r>
              <a:rPr lang="zh-CN" altLang="en-US" dirty="0" smtClean="0">
                <a:latin typeface="+mn-ea"/>
              </a:rPr>
              <a:t>工作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+mn-ea"/>
              </a:rPr>
              <a:t>Hadoop</a:t>
            </a:r>
            <a:r>
              <a:rPr lang="zh-CN" altLang="en-US" dirty="0" smtClean="0">
                <a:latin typeface="+mn-ea"/>
              </a:rPr>
              <a:t>实践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+mn-ea"/>
              </a:rPr>
              <a:t>实验指导任务</a:t>
            </a:r>
            <a:endParaRPr lang="zh-CN" altLang="en-US" dirty="0">
              <a:latin typeface="+mn-ea"/>
            </a:endParaRPr>
          </a:p>
        </p:txBody>
      </p:sp>
      <p:sp>
        <p:nvSpPr>
          <p:cNvPr id="16" name="object 2"/>
          <p:cNvSpPr/>
          <p:nvPr/>
        </p:nvSpPr>
        <p:spPr>
          <a:xfrm flipV="1">
            <a:off x="5016800" y="3024502"/>
            <a:ext cx="1146473" cy="46924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40107" y="2316616"/>
            <a:ext cx="1586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Mid-term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7.5-7.10</a:t>
            </a:r>
            <a:endParaRPr lang="zh-CN" altLang="en-US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16821" y="3271342"/>
            <a:ext cx="2881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项目中期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+mn-ea"/>
              </a:rPr>
              <a:t>Web</a:t>
            </a:r>
            <a:r>
              <a:rPr lang="zh-CN" altLang="en-US" dirty="0" smtClean="0">
                <a:latin typeface="+mn-ea"/>
              </a:rPr>
              <a:t>架构设计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用户</a:t>
            </a:r>
            <a:r>
              <a:rPr lang="zh-CN" altLang="en-US" dirty="0" smtClean="0">
                <a:latin typeface="+mn-ea"/>
              </a:rPr>
              <a:t>行为记录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+mn-ea"/>
              </a:rPr>
              <a:t>Buyer</a:t>
            </a:r>
            <a:r>
              <a:rPr lang="zh-CN" altLang="en-US" dirty="0" smtClean="0">
                <a:latin typeface="+mn-ea"/>
              </a:rPr>
              <a:t>侧业务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+mn-ea"/>
              </a:rPr>
              <a:t>Seller</a:t>
            </a:r>
            <a:r>
              <a:rPr lang="zh-CN" altLang="en-US" dirty="0" smtClean="0">
                <a:latin typeface="+mn-ea"/>
              </a:rPr>
              <a:t>侧业务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latin typeface="+mn-ea"/>
              </a:rPr>
              <a:t>ItemCF</a:t>
            </a:r>
            <a:r>
              <a:rPr lang="zh-CN" altLang="en-US" dirty="0" smtClean="0">
                <a:latin typeface="+mn-ea"/>
              </a:rPr>
              <a:t>算法实现</a:t>
            </a:r>
            <a:endParaRPr lang="zh-CN" altLang="en-US" dirty="0">
              <a:latin typeface="+mn-ea"/>
            </a:endParaRPr>
          </a:p>
        </p:txBody>
      </p:sp>
      <p:sp>
        <p:nvSpPr>
          <p:cNvPr id="23" name="object 2"/>
          <p:cNvSpPr/>
          <p:nvPr/>
        </p:nvSpPr>
        <p:spPr>
          <a:xfrm flipV="1">
            <a:off x="9105200" y="3014148"/>
            <a:ext cx="1320792" cy="57278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028507" y="2316616"/>
            <a:ext cx="157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7.11-7.15</a:t>
            </a:r>
            <a:endParaRPr lang="zh-CN" altLang="en-US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105222" y="3260988"/>
            <a:ext cx="2631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项目结束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+mn-ea"/>
              </a:rPr>
              <a:t>Hadoop</a:t>
            </a:r>
            <a:r>
              <a:rPr lang="zh-CN" altLang="en-US" dirty="0" smtClean="0">
                <a:latin typeface="+mn-ea"/>
              </a:rPr>
              <a:t>整合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+mn-ea"/>
              </a:rPr>
              <a:t>Web</a:t>
            </a:r>
            <a:r>
              <a:rPr lang="zh-CN" altLang="en-US" dirty="0" smtClean="0">
                <a:latin typeface="+mn-ea"/>
              </a:rPr>
              <a:t>功能完善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项目</a:t>
            </a:r>
            <a:r>
              <a:rPr lang="zh-CN" altLang="en-US" dirty="0" smtClean="0">
                <a:latin typeface="+mn-ea"/>
              </a:rPr>
              <a:t>文档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+mn-ea"/>
              </a:rPr>
              <a:t>用户手册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+mn-ea"/>
              </a:rPr>
              <a:t>答辩准备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925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2284">
                <a:moveTo>
                  <a:pt x="0" y="6851904"/>
                </a:moveTo>
                <a:lnTo>
                  <a:pt x="9144000" y="6851904"/>
                </a:lnTo>
                <a:lnTo>
                  <a:pt x="9144000" y="0"/>
                </a:lnTo>
                <a:lnTo>
                  <a:pt x="0" y="0"/>
                </a:lnTo>
                <a:lnTo>
                  <a:pt x="0" y="6851904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65298"/>
            <a:ext cx="9144000" cy="107933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演示</a:t>
            </a:r>
            <a:endParaRPr lang="zh-CN" altLang="en-US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80127"/>
            <a:ext cx="9144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基于华为鲲鹏云的大数据智能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推荐系统设计与实现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364490" y="5971381"/>
            <a:ext cx="1159510" cy="43114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altLang="zh-CN" sz="1300" spc="-30" dirty="0" smtClean="0">
                <a:solidFill>
                  <a:srgbClr val="FFFFFF"/>
                </a:solidFill>
                <a:cs typeface="Arial"/>
              </a:rPr>
              <a:t>Abyss Cong</a:t>
            </a:r>
          </a:p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sz="1300" spc="-20" dirty="0" smtClean="0">
                <a:solidFill>
                  <a:srgbClr val="FFFFFF"/>
                </a:solidFill>
                <a:cs typeface="Arial"/>
              </a:rPr>
              <a:t>A</a:t>
            </a:r>
            <a:r>
              <a:rPr lang="en-US" altLang="zh-CN" sz="1300" spc="-20" dirty="0" smtClean="0">
                <a:solidFill>
                  <a:srgbClr val="FFFFFF"/>
                </a:solidFill>
                <a:cs typeface="Arial"/>
              </a:rPr>
              <a:t>uthor</a:t>
            </a:r>
            <a:endParaRPr sz="1300" dirty="0">
              <a:cs typeface="Arial"/>
            </a:endParaRPr>
          </a:p>
        </p:txBody>
      </p:sp>
      <p:sp>
        <p:nvSpPr>
          <p:cNvPr id="6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15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950" spc="15" dirty="0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sz="950" spc="6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006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2284">
                <a:moveTo>
                  <a:pt x="0" y="6851904"/>
                </a:moveTo>
                <a:lnTo>
                  <a:pt x="9144000" y="6851904"/>
                </a:lnTo>
                <a:lnTo>
                  <a:pt x="9144000" y="0"/>
                </a:lnTo>
                <a:lnTo>
                  <a:pt x="0" y="0"/>
                </a:lnTo>
                <a:lnTo>
                  <a:pt x="0" y="6851904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65298"/>
            <a:ext cx="9144000" cy="107933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优势</a:t>
            </a:r>
            <a:endParaRPr lang="zh-CN" altLang="en-US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80127"/>
            <a:ext cx="9144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基于华为鲲鹏云的大数据智能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推荐系统设计与实现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364490" y="5971381"/>
            <a:ext cx="1159510" cy="43114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altLang="zh-CN" sz="1300" spc="-30" dirty="0" smtClean="0">
                <a:solidFill>
                  <a:srgbClr val="FFFFFF"/>
                </a:solidFill>
                <a:cs typeface="Arial"/>
              </a:rPr>
              <a:t>Abyss Cong</a:t>
            </a:r>
          </a:p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sz="1300" spc="-20" dirty="0" smtClean="0">
                <a:solidFill>
                  <a:srgbClr val="FFFFFF"/>
                </a:solidFill>
                <a:cs typeface="Arial"/>
              </a:rPr>
              <a:t>A</a:t>
            </a:r>
            <a:r>
              <a:rPr lang="en-US" altLang="zh-CN" sz="1300" spc="-20" dirty="0" smtClean="0">
                <a:solidFill>
                  <a:srgbClr val="FFFFFF"/>
                </a:solidFill>
                <a:cs typeface="Arial"/>
              </a:rPr>
              <a:t>uthor</a:t>
            </a:r>
            <a:endParaRPr sz="1300" dirty="0">
              <a:cs typeface="Arial"/>
            </a:endParaRPr>
          </a:p>
        </p:txBody>
      </p:sp>
      <p:sp>
        <p:nvSpPr>
          <p:cNvPr id="6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15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950" spc="15" dirty="0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sz="950" spc="6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202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2284">
                <a:moveTo>
                  <a:pt x="0" y="6851904"/>
                </a:moveTo>
                <a:lnTo>
                  <a:pt x="9144000" y="6851904"/>
                </a:lnTo>
                <a:lnTo>
                  <a:pt x="9144000" y="0"/>
                </a:lnTo>
                <a:lnTo>
                  <a:pt x="0" y="0"/>
                </a:lnTo>
                <a:lnTo>
                  <a:pt x="0" y="6851904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65298"/>
            <a:ext cx="9144000" cy="107933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感谢</a:t>
            </a:r>
            <a:endParaRPr lang="zh-CN" altLang="en-US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80127"/>
            <a:ext cx="9144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基于华为鲲鹏云的大数据智能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推荐系统设计与实现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364490" y="5971381"/>
            <a:ext cx="1159510" cy="43114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altLang="zh-CN" sz="1300" spc="-30" dirty="0" smtClean="0">
                <a:solidFill>
                  <a:srgbClr val="FFFFFF"/>
                </a:solidFill>
                <a:cs typeface="Arial"/>
              </a:rPr>
              <a:t>Abyss Cong</a:t>
            </a:r>
          </a:p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sz="1300" spc="-20" dirty="0" smtClean="0">
                <a:solidFill>
                  <a:srgbClr val="FFFFFF"/>
                </a:solidFill>
                <a:cs typeface="Arial"/>
              </a:rPr>
              <a:t>A</a:t>
            </a:r>
            <a:r>
              <a:rPr lang="en-US" altLang="zh-CN" sz="1300" spc="-20" dirty="0" smtClean="0">
                <a:solidFill>
                  <a:srgbClr val="FFFFFF"/>
                </a:solidFill>
                <a:cs typeface="Arial"/>
              </a:rPr>
              <a:t>uthor</a:t>
            </a:r>
            <a:endParaRPr sz="1300" dirty="0">
              <a:cs typeface="Arial"/>
            </a:endParaRPr>
          </a:p>
        </p:txBody>
      </p:sp>
      <p:sp>
        <p:nvSpPr>
          <p:cNvPr id="6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15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950" spc="15" dirty="0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sz="950" spc="6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77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产品需求</a:t>
            </a: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" r="4814" b="50639"/>
          <a:stretch/>
        </p:blipFill>
        <p:spPr>
          <a:xfrm>
            <a:off x="261936" y="1348169"/>
            <a:ext cx="6421832" cy="42995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" t="47989" r="3208"/>
          <a:stretch/>
        </p:blipFill>
        <p:spPr>
          <a:xfrm>
            <a:off x="6831106" y="1348169"/>
            <a:ext cx="5242993" cy="364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9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2284">
                <a:moveTo>
                  <a:pt x="0" y="6851904"/>
                </a:moveTo>
                <a:lnTo>
                  <a:pt x="9144000" y="6851904"/>
                </a:lnTo>
                <a:lnTo>
                  <a:pt x="9144000" y="0"/>
                </a:lnTo>
                <a:lnTo>
                  <a:pt x="0" y="0"/>
                </a:lnTo>
                <a:lnTo>
                  <a:pt x="0" y="6851904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65298"/>
            <a:ext cx="9144000" cy="107933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设计与实现</a:t>
            </a:r>
            <a:endParaRPr lang="zh-CN" altLang="en-US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80127"/>
            <a:ext cx="9144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基于华为鲲鹏云的大数据智能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推荐系统设计与实现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364490" y="5971381"/>
            <a:ext cx="1159510" cy="43114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altLang="zh-CN" sz="1300" spc="-30" dirty="0" smtClean="0">
                <a:solidFill>
                  <a:srgbClr val="FFFFFF"/>
                </a:solidFill>
                <a:cs typeface="Arial"/>
              </a:rPr>
              <a:t>Abyss Cong</a:t>
            </a:r>
          </a:p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sz="1300" spc="-20" dirty="0" smtClean="0">
                <a:solidFill>
                  <a:srgbClr val="FFFFFF"/>
                </a:solidFill>
                <a:cs typeface="Arial"/>
              </a:rPr>
              <a:t>A</a:t>
            </a:r>
            <a:r>
              <a:rPr lang="en-US" altLang="zh-CN" sz="1300" spc="-20" dirty="0" smtClean="0">
                <a:solidFill>
                  <a:srgbClr val="FFFFFF"/>
                </a:solidFill>
                <a:cs typeface="Arial"/>
              </a:rPr>
              <a:t>uthor</a:t>
            </a:r>
            <a:endParaRPr sz="1300" dirty="0">
              <a:cs typeface="Arial"/>
            </a:endParaRPr>
          </a:p>
        </p:txBody>
      </p:sp>
      <p:sp>
        <p:nvSpPr>
          <p:cNvPr id="6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15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950" spc="15" dirty="0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sz="950" spc="6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56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2284">
                <a:moveTo>
                  <a:pt x="0" y="6851904"/>
                </a:moveTo>
                <a:lnTo>
                  <a:pt x="9144000" y="6851904"/>
                </a:lnTo>
                <a:lnTo>
                  <a:pt x="9144000" y="0"/>
                </a:lnTo>
                <a:lnTo>
                  <a:pt x="0" y="0"/>
                </a:lnTo>
                <a:lnTo>
                  <a:pt x="0" y="6851904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65298"/>
            <a:ext cx="9144000" cy="107933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个性化推荐</a:t>
            </a:r>
            <a:endParaRPr lang="zh-CN" altLang="en-US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80127"/>
            <a:ext cx="9144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基于华为鲲鹏云的大数据智能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推荐系统设计与实现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364490" y="5971381"/>
            <a:ext cx="1159510" cy="43114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altLang="zh-CN" sz="1300" spc="-30" dirty="0" smtClean="0">
                <a:solidFill>
                  <a:srgbClr val="FFFFFF"/>
                </a:solidFill>
                <a:cs typeface="Arial"/>
              </a:rPr>
              <a:t>Abyss Cong</a:t>
            </a:r>
          </a:p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sz="1300" spc="-20" dirty="0" smtClean="0">
                <a:solidFill>
                  <a:srgbClr val="FFFFFF"/>
                </a:solidFill>
                <a:cs typeface="Arial"/>
              </a:rPr>
              <a:t>A</a:t>
            </a:r>
            <a:r>
              <a:rPr lang="en-US" altLang="zh-CN" sz="1300" spc="-20" dirty="0" smtClean="0">
                <a:solidFill>
                  <a:srgbClr val="FFFFFF"/>
                </a:solidFill>
                <a:cs typeface="Arial"/>
              </a:rPr>
              <a:t>uthor</a:t>
            </a:r>
            <a:endParaRPr sz="1300" dirty="0">
              <a:cs typeface="Arial"/>
            </a:endParaRPr>
          </a:p>
        </p:txBody>
      </p:sp>
      <p:sp>
        <p:nvSpPr>
          <p:cNvPr id="6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15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950" spc="15" dirty="0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sz="950" spc="6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76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6" y="1348169"/>
            <a:ext cx="8572782" cy="5118046"/>
          </a:xfrm>
          <a:prstGeom prst="rect">
            <a:avLst/>
          </a:prstGeom>
        </p:spPr>
      </p:pic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</a:t>
            </a:r>
            <a:r>
              <a:rPr lang="zh-CN" altLang="en-US" dirty="0" smtClean="0">
                <a:solidFill>
                  <a:schemeClr val="bg1"/>
                </a:solidFill>
              </a:rPr>
              <a:t>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329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</a:t>
            </a:r>
            <a:r>
              <a:rPr lang="zh-CN" altLang="en-US" dirty="0" smtClean="0">
                <a:solidFill>
                  <a:schemeClr val="bg1"/>
                </a:solidFill>
              </a:rPr>
              <a:t>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41"/>
          <a:stretch/>
        </p:blipFill>
        <p:spPr>
          <a:xfrm>
            <a:off x="4805964" y="1343142"/>
            <a:ext cx="6919871" cy="51061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6" y="1349336"/>
            <a:ext cx="4324954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9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</a:t>
            </a:r>
            <a:r>
              <a:rPr lang="zh-CN" altLang="en-US" dirty="0" smtClean="0">
                <a:solidFill>
                  <a:schemeClr val="bg1"/>
                </a:solidFill>
              </a:rPr>
              <a:t>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6" y="1348169"/>
            <a:ext cx="11127723" cy="498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7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2594</TotalTime>
  <Words>664</Words>
  <Application>Microsoft Office PowerPoint</Application>
  <PresentationFormat>宽屏</PresentationFormat>
  <Paragraphs>194</Paragraphs>
  <Slides>33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楷体</vt:lpstr>
      <vt:lpstr>宋体</vt:lpstr>
      <vt:lpstr>字魂58号-创中黑</vt:lpstr>
      <vt:lpstr>Arial</vt:lpstr>
      <vt:lpstr>Calibri</vt:lpstr>
      <vt:lpstr>Calibri Light</vt:lpstr>
      <vt:lpstr>Times New Roman</vt:lpstr>
      <vt:lpstr>Wingdings</vt:lpstr>
      <vt:lpstr>Office Theme</vt:lpstr>
      <vt:lpstr>实训课程终期汇报</vt:lpstr>
      <vt:lpstr>需求分析</vt:lpstr>
      <vt:lpstr>产品需求</vt:lpstr>
      <vt:lpstr>产品需求</vt:lpstr>
      <vt:lpstr>设计与实现</vt:lpstr>
      <vt:lpstr>个性化推荐</vt:lpstr>
      <vt:lpstr>项目设计</vt:lpstr>
      <vt:lpstr>项目设计</vt:lpstr>
      <vt:lpstr>项目设计</vt:lpstr>
      <vt:lpstr>项目设计</vt:lpstr>
      <vt:lpstr>项目设计</vt:lpstr>
      <vt:lpstr>项目设计</vt:lpstr>
      <vt:lpstr>项目设计</vt:lpstr>
      <vt:lpstr>Spider</vt:lpstr>
      <vt:lpstr>项目设计</vt:lpstr>
      <vt:lpstr>项目设计</vt:lpstr>
      <vt:lpstr>Web</vt:lpstr>
      <vt:lpstr>项目设计</vt:lpstr>
      <vt:lpstr>项目设计</vt:lpstr>
      <vt:lpstr>项目设计</vt:lpstr>
      <vt:lpstr>项目设计</vt:lpstr>
      <vt:lpstr>项目设计</vt:lpstr>
      <vt:lpstr>项目设计</vt:lpstr>
      <vt:lpstr>项目设计</vt:lpstr>
      <vt:lpstr>团队简介</vt:lpstr>
      <vt:lpstr>团队简介</vt:lpstr>
      <vt:lpstr>项目分工</vt:lpstr>
      <vt:lpstr>项目分工</vt:lpstr>
      <vt:lpstr>项目分工</vt:lpstr>
      <vt:lpstr>项目进度</vt:lpstr>
      <vt:lpstr>项目演示</vt:lpstr>
      <vt:lpstr>项目优势</vt:lpstr>
      <vt:lpstr>感谢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17301151@bjtu.edu.cn</dc:creator>
  <cp:lastModifiedBy>17301151@bjtu.edu.cn</cp:lastModifiedBy>
  <cp:revision>292</cp:revision>
  <dcterms:created xsi:type="dcterms:W3CDTF">2019-05-08T03:40:37Z</dcterms:created>
  <dcterms:modified xsi:type="dcterms:W3CDTF">2020-07-13T05:37:58Z</dcterms:modified>
</cp:coreProperties>
</file>