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BA847-B9CC-F396-8EE4-3B622E3D9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AA670-D580-0C50-D148-56C485CDA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18335-1C4C-DBE5-F65F-C382A267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1F1F-D3F8-486C-A52D-BD9248DBDF79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2D9A4-E80F-FD54-3EBA-FABA790C8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50B74-E80C-EFF8-AF81-915BD74A2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878D-1C14-4442-89F4-D1A0F9B46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499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BBC66-74AA-4094-4EC6-05CDF2E72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116DA-0407-BC76-B99B-8D8B9A02C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6CF65-3DB6-5EEC-18F5-1E295FE20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1F1F-D3F8-486C-A52D-BD9248DBDF79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62690-C07B-EC06-E5AB-28C2433D3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DE521-D48E-4795-2918-9FDF3839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878D-1C14-4442-89F4-D1A0F9B46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979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B5285B-91B6-102B-B23D-150EB0D7D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14B9B-7B66-84E2-C775-FEC318B1A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59C03C-2CD8-D963-349A-A5677064D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1F1F-D3F8-486C-A52D-BD9248DBDF79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83602-B408-94EB-ED5B-716FAC95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C89A7-FD0D-7936-2948-AE47925D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878D-1C14-4442-89F4-D1A0F9B46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57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1D7DC-F24A-28D7-8BE5-FFC48CAF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6C1B3-1F22-492B-A28B-AE7E8991C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8835A-48B3-43B3-88CD-95568F804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1F1F-D3F8-486C-A52D-BD9248DBDF79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8D6AE-2B26-234D-831B-4C95427D6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C5EFE-9C27-2EAE-0B94-725CE777F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878D-1C14-4442-89F4-D1A0F9B46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49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35BB-C0DF-FDED-117D-677C638C1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D5068-84F9-C708-AE1E-740EA1AE3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86856-9828-1191-59A8-70293C921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1F1F-D3F8-486C-A52D-BD9248DBDF79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A22D1-4FC1-DDA5-B4E3-E0566F98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F0DC7-EF61-2793-A9DD-9B974721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878D-1C14-4442-89F4-D1A0F9B46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63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4FFAB-9CDE-9B2F-F18C-C549B8A73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1CAB6-D31A-677D-6B65-A5A8086F0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846496-6C16-FAAB-3F6F-5E1E1CDD9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C3E34-D591-77E9-95AD-896A1B7E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1F1F-D3F8-486C-A52D-BD9248DBDF79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B5F76-010E-29CC-646C-C745EE116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44471-3298-D263-A08D-F755ADB3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878D-1C14-4442-89F4-D1A0F9B46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941F-5385-35E0-340D-8CADB1E3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CC95A-C154-FE63-7F9C-5E2650046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05F00-B449-F0F0-6EB8-8DC8874D6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C9FAD-E46C-64A5-9B4F-D916E2E9E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22372E-3025-F7A8-C000-F4E4858CD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7789BA-FE17-4E8F-5620-9FC16B578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1F1F-D3F8-486C-A52D-BD9248DBDF79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CA681B-6746-FAC2-6BE5-655FB0F0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CEB733-FE39-CB05-0D2C-71E6C19B5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878D-1C14-4442-89F4-D1A0F9B46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322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AF49-7ED7-4C4D-F837-491D78FC5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296C0-7142-15F1-E946-4FDE59F76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1F1F-D3F8-486C-A52D-BD9248DBDF79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1D18F5-62DB-9733-808D-590004827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05599-B0F2-3E1C-5EC0-FA8B68895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878D-1C14-4442-89F4-D1A0F9B46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41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9F5F05-D99B-E950-C3F3-FF7C0069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1F1F-D3F8-486C-A52D-BD9248DBDF79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0C7763-0164-9A6B-E360-9231336BD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E17E1-2DA7-DBE1-3B95-5D146E11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878D-1C14-4442-89F4-D1A0F9B46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503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F706E-3536-253C-477A-9CABC0ED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7558-0910-7CA7-C043-DF4B2D12D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79DAD-A355-1E93-8097-3C555264F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90F6D6-B1F9-8A6C-949F-A1454D2A3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1F1F-D3F8-486C-A52D-BD9248DBDF79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D839E-6C2E-B369-4112-A8F845A6C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C2E460-0A62-C0CE-EC03-33A5C9CAF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878D-1C14-4442-89F4-D1A0F9B46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05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5D689-73CB-278D-47A4-D30C46E00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893659-E98C-48E0-90CA-6C33B9F02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74ED69-9EE2-ADAF-E57B-DBC4BC3910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C3877-638D-8E86-F5A6-4EFFC4A5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31F1F-D3F8-486C-A52D-BD9248DBDF79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8CB96-8255-660A-D10B-F86DD9B8E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6BE46-7F0B-AF1A-3966-455F0748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4878D-1C14-4442-89F4-D1A0F9B46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62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1E3515-A724-7902-BBEC-1B8BF5581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CF07F-AD51-68F2-8E9C-98088E2B0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9CC4B-0C48-FE48-E166-6B3AB1DC3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B31F1F-D3F8-486C-A52D-BD9248DBDF79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17EC9-FBAF-C309-675A-C177B73F0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D0C34-0D2E-D46E-FFA4-F348E93F0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A4878D-1C14-4442-89F4-D1A0F9B46E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48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112145-5C1E-545C-BB76-651EF93A1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7909" y="2023110"/>
            <a:ext cx="2469624" cy="2846070"/>
          </a:xfrm>
        </p:spPr>
        <p:txBody>
          <a:bodyPr anchor="ctr">
            <a:normAutofit/>
          </a:bodyPr>
          <a:lstStyle/>
          <a:p>
            <a:pPr algn="l"/>
            <a:endParaRPr lang="en-IN" sz="3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F548B9-9FBC-4EB3-0A1C-DBF73F0BD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7908" y="5086350"/>
            <a:ext cx="2446465" cy="1178298"/>
          </a:xfrm>
        </p:spPr>
        <p:txBody>
          <a:bodyPr>
            <a:normAutofit/>
          </a:bodyPr>
          <a:lstStyle/>
          <a:p>
            <a:pPr algn="l"/>
            <a:endParaRPr lang="en-IN" sz="160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01A205-C78C-1419-680E-A6BAFDE8B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237" y="925207"/>
            <a:ext cx="7806819" cy="5078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38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symplr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Mercy Prema Beniston</dc:creator>
  <cp:lastModifiedBy>Mercy Prema Beniston</cp:lastModifiedBy>
  <cp:revision>2</cp:revision>
  <dcterms:created xsi:type="dcterms:W3CDTF">2025-05-01T15:34:33Z</dcterms:created>
  <dcterms:modified xsi:type="dcterms:W3CDTF">2025-05-01T15:37:24Z</dcterms:modified>
</cp:coreProperties>
</file>