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9AAAF-083E-4BE0-8545-FD886D2796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1DCDCC-742C-4C50-872F-66985C2A5278}">
      <dgm:prSet/>
      <dgm:spPr/>
      <dgm:t>
        <a:bodyPr/>
        <a:lstStyle/>
        <a:p>
          <a:r>
            <a:rPr lang="en-US" dirty="0"/>
            <a:t>What? Mask Mandates &amp; Vaccination Factors</a:t>
          </a:r>
        </a:p>
      </dgm:t>
    </dgm:pt>
    <dgm:pt modelId="{56067789-CA79-41B0-82FA-8465993BF22D}" type="parTrans" cxnId="{AF7F6BC3-7CEE-41FA-AD50-106B5B46488B}">
      <dgm:prSet/>
      <dgm:spPr/>
      <dgm:t>
        <a:bodyPr/>
        <a:lstStyle/>
        <a:p>
          <a:endParaRPr lang="en-US"/>
        </a:p>
      </dgm:t>
    </dgm:pt>
    <dgm:pt modelId="{EF20310C-3AFC-4885-89D5-66605312ED0F}" type="sibTrans" cxnId="{AF7F6BC3-7CEE-41FA-AD50-106B5B46488B}">
      <dgm:prSet/>
      <dgm:spPr/>
      <dgm:t>
        <a:bodyPr/>
        <a:lstStyle/>
        <a:p>
          <a:endParaRPr lang="en-US"/>
        </a:p>
      </dgm:t>
    </dgm:pt>
    <dgm:pt modelId="{50CB4466-C44B-4AB6-B0A8-A7BE99319F45}">
      <dgm:prSet/>
      <dgm:spPr/>
      <dgm:t>
        <a:bodyPr/>
        <a:lstStyle/>
        <a:p>
          <a:r>
            <a:rPr lang="en-US"/>
            <a:t>Why? Disbelief &amp; Fear</a:t>
          </a:r>
        </a:p>
      </dgm:t>
    </dgm:pt>
    <dgm:pt modelId="{E8F714FF-9449-41C4-9CE0-645ECFBB9A1D}" type="parTrans" cxnId="{717DC36A-C372-4D4F-86F8-6298BD80E925}">
      <dgm:prSet/>
      <dgm:spPr/>
      <dgm:t>
        <a:bodyPr/>
        <a:lstStyle/>
        <a:p>
          <a:endParaRPr lang="en-US"/>
        </a:p>
      </dgm:t>
    </dgm:pt>
    <dgm:pt modelId="{78FF9B70-5419-46D1-B58F-037058718577}" type="sibTrans" cxnId="{717DC36A-C372-4D4F-86F8-6298BD80E925}">
      <dgm:prSet/>
      <dgm:spPr/>
      <dgm:t>
        <a:bodyPr/>
        <a:lstStyle/>
        <a:p>
          <a:endParaRPr lang="en-US"/>
        </a:p>
      </dgm:t>
    </dgm:pt>
    <dgm:pt modelId="{F563074F-909B-4C8D-9950-1B2FA35DA887}">
      <dgm:prSet/>
      <dgm:spPr/>
      <dgm:t>
        <a:bodyPr/>
        <a:lstStyle/>
        <a:p>
          <a:r>
            <a:rPr lang="en-US"/>
            <a:t>Goal? Answer Proposed Questions</a:t>
          </a:r>
        </a:p>
      </dgm:t>
    </dgm:pt>
    <dgm:pt modelId="{369F92F5-595D-4FE9-AA47-2C5A19B06812}" type="parTrans" cxnId="{F7937BFB-E7F2-4E6F-B60C-39E3DC75ACEE}">
      <dgm:prSet/>
      <dgm:spPr/>
      <dgm:t>
        <a:bodyPr/>
        <a:lstStyle/>
        <a:p>
          <a:endParaRPr lang="en-US"/>
        </a:p>
      </dgm:t>
    </dgm:pt>
    <dgm:pt modelId="{4020CB05-8640-43E7-ABCD-223289146B60}" type="sibTrans" cxnId="{F7937BFB-E7F2-4E6F-B60C-39E3DC75ACEE}">
      <dgm:prSet/>
      <dgm:spPr/>
      <dgm:t>
        <a:bodyPr/>
        <a:lstStyle/>
        <a:p>
          <a:endParaRPr lang="en-US"/>
        </a:p>
      </dgm:t>
    </dgm:pt>
    <dgm:pt modelId="{40F97826-16E2-4E2C-B857-F65CE226861B}" type="pres">
      <dgm:prSet presAssocID="{CBA9AAAF-083E-4BE0-8545-FD886D2796CF}" presName="outerComposite" presStyleCnt="0">
        <dgm:presLayoutVars>
          <dgm:chMax val="5"/>
          <dgm:dir/>
          <dgm:resizeHandles val="exact"/>
        </dgm:presLayoutVars>
      </dgm:prSet>
      <dgm:spPr/>
    </dgm:pt>
    <dgm:pt modelId="{0C2B8A87-FEF8-4A89-8DD8-F7ECD24F7F1C}" type="pres">
      <dgm:prSet presAssocID="{CBA9AAAF-083E-4BE0-8545-FD886D2796CF}" presName="dummyMaxCanvas" presStyleCnt="0">
        <dgm:presLayoutVars/>
      </dgm:prSet>
      <dgm:spPr/>
    </dgm:pt>
    <dgm:pt modelId="{BEF65C5E-E0FC-477E-830B-C25979775696}" type="pres">
      <dgm:prSet presAssocID="{CBA9AAAF-083E-4BE0-8545-FD886D2796CF}" presName="ThreeNodes_1" presStyleLbl="node1" presStyleIdx="0" presStyleCnt="3">
        <dgm:presLayoutVars>
          <dgm:bulletEnabled val="1"/>
        </dgm:presLayoutVars>
      </dgm:prSet>
      <dgm:spPr/>
    </dgm:pt>
    <dgm:pt modelId="{F27556B8-E223-4909-8215-6AE1C20027CC}" type="pres">
      <dgm:prSet presAssocID="{CBA9AAAF-083E-4BE0-8545-FD886D2796CF}" presName="ThreeNodes_2" presStyleLbl="node1" presStyleIdx="1" presStyleCnt="3">
        <dgm:presLayoutVars>
          <dgm:bulletEnabled val="1"/>
        </dgm:presLayoutVars>
      </dgm:prSet>
      <dgm:spPr/>
    </dgm:pt>
    <dgm:pt modelId="{0C2A1300-D20C-4642-81B3-393AE28F0E69}" type="pres">
      <dgm:prSet presAssocID="{CBA9AAAF-083E-4BE0-8545-FD886D2796CF}" presName="ThreeNodes_3" presStyleLbl="node1" presStyleIdx="2" presStyleCnt="3">
        <dgm:presLayoutVars>
          <dgm:bulletEnabled val="1"/>
        </dgm:presLayoutVars>
      </dgm:prSet>
      <dgm:spPr/>
    </dgm:pt>
    <dgm:pt modelId="{D9A2B701-7BDE-4E89-B9B1-E7E15B10145E}" type="pres">
      <dgm:prSet presAssocID="{CBA9AAAF-083E-4BE0-8545-FD886D2796CF}" presName="ThreeConn_1-2" presStyleLbl="fgAccFollowNode1" presStyleIdx="0" presStyleCnt="2">
        <dgm:presLayoutVars>
          <dgm:bulletEnabled val="1"/>
        </dgm:presLayoutVars>
      </dgm:prSet>
      <dgm:spPr/>
    </dgm:pt>
    <dgm:pt modelId="{D0210F30-EA63-466F-B598-CBA0777155D5}" type="pres">
      <dgm:prSet presAssocID="{CBA9AAAF-083E-4BE0-8545-FD886D2796CF}" presName="ThreeConn_2-3" presStyleLbl="fgAccFollowNode1" presStyleIdx="1" presStyleCnt="2">
        <dgm:presLayoutVars>
          <dgm:bulletEnabled val="1"/>
        </dgm:presLayoutVars>
      </dgm:prSet>
      <dgm:spPr/>
    </dgm:pt>
    <dgm:pt modelId="{81C9F09C-1B89-41FB-9936-BB2A40E781F5}" type="pres">
      <dgm:prSet presAssocID="{CBA9AAAF-083E-4BE0-8545-FD886D2796CF}" presName="ThreeNodes_1_text" presStyleLbl="node1" presStyleIdx="2" presStyleCnt="3">
        <dgm:presLayoutVars>
          <dgm:bulletEnabled val="1"/>
        </dgm:presLayoutVars>
      </dgm:prSet>
      <dgm:spPr/>
    </dgm:pt>
    <dgm:pt modelId="{5821DC9F-499C-4A56-B816-12CBADD28218}" type="pres">
      <dgm:prSet presAssocID="{CBA9AAAF-083E-4BE0-8545-FD886D2796CF}" presName="ThreeNodes_2_text" presStyleLbl="node1" presStyleIdx="2" presStyleCnt="3">
        <dgm:presLayoutVars>
          <dgm:bulletEnabled val="1"/>
        </dgm:presLayoutVars>
      </dgm:prSet>
      <dgm:spPr/>
    </dgm:pt>
    <dgm:pt modelId="{07429913-80FE-44E3-8B91-F9A3AB78CE2E}" type="pres">
      <dgm:prSet presAssocID="{CBA9AAAF-083E-4BE0-8545-FD886D2796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45B5B28-0378-4330-A9F6-337C3C139903}" type="presOf" srcId="{EF20310C-3AFC-4885-89D5-66605312ED0F}" destId="{D9A2B701-7BDE-4E89-B9B1-E7E15B10145E}" srcOrd="0" destOrd="0" presId="urn:microsoft.com/office/officeart/2005/8/layout/vProcess5"/>
    <dgm:cxn modelId="{3F622730-5D50-4DD1-97D8-D2DEF1DAD85A}" type="presOf" srcId="{971DCDCC-742C-4C50-872F-66985C2A5278}" destId="{BEF65C5E-E0FC-477E-830B-C25979775696}" srcOrd="0" destOrd="0" presId="urn:microsoft.com/office/officeart/2005/8/layout/vProcess5"/>
    <dgm:cxn modelId="{3EDB5A5F-C581-4B32-AB0A-9C9D7C78DB42}" type="presOf" srcId="{78FF9B70-5419-46D1-B58F-037058718577}" destId="{D0210F30-EA63-466F-B598-CBA0777155D5}" srcOrd="0" destOrd="0" presId="urn:microsoft.com/office/officeart/2005/8/layout/vProcess5"/>
    <dgm:cxn modelId="{717DC36A-C372-4D4F-86F8-6298BD80E925}" srcId="{CBA9AAAF-083E-4BE0-8545-FD886D2796CF}" destId="{50CB4466-C44B-4AB6-B0A8-A7BE99319F45}" srcOrd="1" destOrd="0" parTransId="{E8F714FF-9449-41C4-9CE0-645ECFBB9A1D}" sibTransId="{78FF9B70-5419-46D1-B58F-037058718577}"/>
    <dgm:cxn modelId="{74BE405A-ABEE-4704-9C1E-95F69518CDB6}" type="presOf" srcId="{F563074F-909B-4C8D-9950-1B2FA35DA887}" destId="{07429913-80FE-44E3-8B91-F9A3AB78CE2E}" srcOrd="1" destOrd="0" presId="urn:microsoft.com/office/officeart/2005/8/layout/vProcess5"/>
    <dgm:cxn modelId="{63D8388E-6942-4CFD-9089-81AED67B0D49}" type="presOf" srcId="{971DCDCC-742C-4C50-872F-66985C2A5278}" destId="{81C9F09C-1B89-41FB-9936-BB2A40E781F5}" srcOrd="1" destOrd="0" presId="urn:microsoft.com/office/officeart/2005/8/layout/vProcess5"/>
    <dgm:cxn modelId="{BDC8B7A0-04DA-42F4-AD38-0BDF84C9F79B}" type="presOf" srcId="{50CB4466-C44B-4AB6-B0A8-A7BE99319F45}" destId="{5821DC9F-499C-4A56-B816-12CBADD28218}" srcOrd="1" destOrd="0" presId="urn:microsoft.com/office/officeart/2005/8/layout/vProcess5"/>
    <dgm:cxn modelId="{E65A80AF-9697-458F-AC81-78AAD8D008EF}" type="presOf" srcId="{50CB4466-C44B-4AB6-B0A8-A7BE99319F45}" destId="{F27556B8-E223-4909-8215-6AE1C20027CC}" srcOrd="0" destOrd="0" presId="urn:microsoft.com/office/officeart/2005/8/layout/vProcess5"/>
    <dgm:cxn modelId="{AF7F6BC3-7CEE-41FA-AD50-106B5B46488B}" srcId="{CBA9AAAF-083E-4BE0-8545-FD886D2796CF}" destId="{971DCDCC-742C-4C50-872F-66985C2A5278}" srcOrd="0" destOrd="0" parTransId="{56067789-CA79-41B0-82FA-8465993BF22D}" sibTransId="{EF20310C-3AFC-4885-89D5-66605312ED0F}"/>
    <dgm:cxn modelId="{791089D2-DDA9-4DF4-BA0F-08A0D8DF36C8}" type="presOf" srcId="{CBA9AAAF-083E-4BE0-8545-FD886D2796CF}" destId="{40F97826-16E2-4E2C-B857-F65CE226861B}" srcOrd="0" destOrd="0" presId="urn:microsoft.com/office/officeart/2005/8/layout/vProcess5"/>
    <dgm:cxn modelId="{387730D9-CED7-4B1D-8E2E-727ABF5CCA96}" type="presOf" srcId="{F563074F-909B-4C8D-9950-1B2FA35DA887}" destId="{0C2A1300-D20C-4642-81B3-393AE28F0E69}" srcOrd="0" destOrd="0" presId="urn:microsoft.com/office/officeart/2005/8/layout/vProcess5"/>
    <dgm:cxn modelId="{F7937BFB-E7F2-4E6F-B60C-39E3DC75ACEE}" srcId="{CBA9AAAF-083E-4BE0-8545-FD886D2796CF}" destId="{F563074F-909B-4C8D-9950-1B2FA35DA887}" srcOrd="2" destOrd="0" parTransId="{369F92F5-595D-4FE9-AA47-2C5A19B06812}" sibTransId="{4020CB05-8640-43E7-ABCD-223289146B60}"/>
    <dgm:cxn modelId="{59C3E27B-F703-4345-BB4F-A791A13A4774}" type="presParOf" srcId="{40F97826-16E2-4E2C-B857-F65CE226861B}" destId="{0C2B8A87-FEF8-4A89-8DD8-F7ECD24F7F1C}" srcOrd="0" destOrd="0" presId="urn:microsoft.com/office/officeart/2005/8/layout/vProcess5"/>
    <dgm:cxn modelId="{841F1DE0-3C2F-4F85-962F-C18329163F51}" type="presParOf" srcId="{40F97826-16E2-4E2C-B857-F65CE226861B}" destId="{BEF65C5E-E0FC-477E-830B-C25979775696}" srcOrd="1" destOrd="0" presId="urn:microsoft.com/office/officeart/2005/8/layout/vProcess5"/>
    <dgm:cxn modelId="{2A04532D-8CF5-4175-A7E4-86AE2CFDA8D0}" type="presParOf" srcId="{40F97826-16E2-4E2C-B857-F65CE226861B}" destId="{F27556B8-E223-4909-8215-6AE1C20027CC}" srcOrd="2" destOrd="0" presId="urn:microsoft.com/office/officeart/2005/8/layout/vProcess5"/>
    <dgm:cxn modelId="{A7FDBA45-F0B3-4EFB-BBF7-00D32343BBB3}" type="presParOf" srcId="{40F97826-16E2-4E2C-B857-F65CE226861B}" destId="{0C2A1300-D20C-4642-81B3-393AE28F0E69}" srcOrd="3" destOrd="0" presId="urn:microsoft.com/office/officeart/2005/8/layout/vProcess5"/>
    <dgm:cxn modelId="{9C9A9DE8-900B-41EF-B6C5-2FC582C6545D}" type="presParOf" srcId="{40F97826-16E2-4E2C-B857-F65CE226861B}" destId="{D9A2B701-7BDE-4E89-B9B1-E7E15B10145E}" srcOrd="4" destOrd="0" presId="urn:microsoft.com/office/officeart/2005/8/layout/vProcess5"/>
    <dgm:cxn modelId="{7581ED16-9077-442B-88ED-C347E42A27B8}" type="presParOf" srcId="{40F97826-16E2-4E2C-B857-F65CE226861B}" destId="{D0210F30-EA63-466F-B598-CBA0777155D5}" srcOrd="5" destOrd="0" presId="urn:microsoft.com/office/officeart/2005/8/layout/vProcess5"/>
    <dgm:cxn modelId="{ED970995-0B75-48B9-9679-27C2949B5821}" type="presParOf" srcId="{40F97826-16E2-4E2C-B857-F65CE226861B}" destId="{81C9F09C-1B89-41FB-9936-BB2A40E781F5}" srcOrd="6" destOrd="0" presId="urn:microsoft.com/office/officeart/2005/8/layout/vProcess5"/>
    <dgm:cxn modelId="{D548E5D2-E334-41E1-B2B3-BC1F81EE697B}" type="presParOf" srcId="{40F97826-16E2-4E2C-B857-F65CE226861B}" destId="{5821DC9F-499C-4A56-B816-12CBADD28218}" srcOrd="7" destOrd="0" presId="urn:microsoft.com/office/officeart/2005/8/layout/vProcess5"/>
    <dgm:cxn modelId="{1B9189D0-974C-400C-9D1F-ABA46F912CE5}" type="presParOf" srcId="{40F97826-16E2-4E2C-B857-F65CE226861B}" destId="{07429913-80FE-44E3-8B91-F9A3AB78CE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9EEBB-ED69-4578-8378-7B1571296A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232BD-9F98-40EB-A1B2-731C63D509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Assumption: Mask = 1 if (Mask_ALWAYS &gt; 0.5)</a:t>
          </a:r>
        </a:p>
      </dgm:t>
    </dgm:pt>
    <dgm:pt modelId="{2A7527E5-F6F5-4067-891D-7478EA531176}" type="parTrans" cxnId="{6674CE83-E2C6-4215-8320-9B5384B9651F}">
      <dgm:prSet/>
      <dgm:spPr/>
      <dgm:t>
        <a:bodyPr/>
        <a:lstStyle/>
        <a:p>
          <a:endParaRPr lang="en-US"/>
        </a:p>
      </dgm:t>
    </dgm:pt>
    <dgm:pt modelId="{175D4539-383A-4357-84EE-3EE06F48F1AC}" type="sibTrans" cxnId="{6674CE83-E2C6-4215-8320-9B5384B9651F}">
      <dgm:prSet/>
      <dgm:spPr/>
      <dgm:t>
        <a:bodyPr/>
        <a:lstStyle/>
        <a:p>
          <a:endParaRPr lang="en-US"/>
        </a:p>
      </dgm:t>
    </dgm:pt>
    <dgm:pt modelId="{9C3C439D-9CA6-4654-900A-86B425B70E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Data was partitioned</a:t>
          </a:r>
        </a:p>
      </dgm:t>
    </dgm:pt>
    <dgm:pt modelId="{C3F54450-58FB-431A-928E-07492C89DF97}" type="parTrans" cxnId="{CFE08011-9B6B-4806-A132-4FFE5740B66D}">
      <dgm:prSet/>
      <dgm:spPr/>
      <dgm:t>
        <a:bodyPr/>
        <a:lstStyle/>
        <a:p>
          <a:endParaRPr lang="en-US"/>
        </a:p>
      </dgm:t>
    </dgm:pt>
    <dgm:pt modelId="{ABECC666-D642-4F4A-97EB-6EF61061C4B4}" type="sibTrans" cxnId="{CFE08011-9B6B-4806-A132-4FFE5740B66D}">
      <dgm:prSet/>
      <dgm:spPr/>
      <dgm:t>
        <a:bodyPr/>
        <a:lstStyle/>
        <a:p>
          <a:endParaRPr lang="en-US"/>
        </a:p>
      </dgm:t>
    </dgm:pt>
    <dgm:pt modelId="{5E67C250-2EBD-42B9-8303-7167ECE5F0DC}" type="pres">
      <dgm:prSet presAssocID="{0A19EEBB-ED69-4578-8378-7B1571296ABE}" presName="root" presStyleCnt="0">
        <dgm:presLayoutVars>
          <dgm:dir/>
          <dgm:resizeHandles val="exact"/>
        </dgm:presLayoutVars>
      </dgm:prSet>
      <dgm:spPr/>
    </dgm:pt>
    <dgm:pt modelId="{22DCE217-6A40-4B8D-BE9C-104873C961BC}" type="pres">
      <dgm:prSet presAssocID="{9B3232BD-9F98-40EB-A1B2-731C63D50900}" presName="compNode" presStyleCnt="0"/>
      <dgm:spPr/>
    </dgm:pt>
    <dgm:pt modelId="{7D4B2A16-9E1B-41B7-8496-611CD3818B00}" type="pres">
      <dgm:prSet presAssocID="{9B3232BD-9F98-40EB-A1B2-731C63D50900}" presName="bgRect" presStyleLbl="bgShp" presStyleIdx="0" presStyleCnt="2" custLinFactNeighborY="-66186"/>
      <dgm:spPr/>
    </dgm:pt>
    <dgm:pt modelId="{8D4915A0-78E0-4B29-BE9F-6D64B40B9E93}" type="pres">
      <dgm:prSet presAssocID="{9B3232BD-9F98-40EB-A1B2-731C63D50900}" presName="iconRect" presStyleLbl="node1" presStyleIdx="0" presStyleCnt="2" custLinFactNeighborX="-10295" custLinFactNeighborY="-823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03C65825-1D97-4ECF-86E2-89FCB6C7EA89}" type="pres">
      <dgm:prSet presAssocID="{9B3232BD-9F98-40EB-A1B2-731C63D50900}" presName="spaceRect" presStyleCnt="0"/>
      <dgm:spPr/>
    </dgm:pt>
    <dgm:pt modelId="{EA42E8E5-CD2D-48A3-9145-64B1CEB6E9FA}" type="pres">
      <dgm:prSet presAssocID="{9B3232BD-9F98-40EB-A1B2-731C63D50900}" presName="parTx" presStyleLbl="revTx" presStyleIdx="0" presStyleCnt="2" custLinFactNeighborX="-2953" custLinFactNeighborY="-55206">
        <dgm:presLayoutVars>
          <dgm:chMax val="0"/>
          <dgm:chPref val="0"/>
        </dgm:presLayoutVars>
      </dgm:prSet>
      <dgm:spPr/>
    </dgm:pt>
    <dgm:pt modelId="{C23C6749-7478-43D2-8B4E-269001B7D726}" type="pres">
      <dgm:prSet presAssocID="{175D4539-383A-4357-84EE-3EE06F48F1AC}" presName="sibTrans" presStyleCnt="0"/>
      <dgm:spPr/>
    </dgm:pt>
    <dgm:pt modelId="{845A6C4A-79E4-47E4-83C3-55DD5BA4B845}" type="pres">
      <dgm:prSet presAssocID="{9C3C439D-9CA6-4654-900A-86B425B70E92}" presName="compNode" presStyleCnt="0"/>
      <dgm:spPr/>
    </dgm:pt>
    <dgm:pt modelId="{625A4BDB-17A0-42D9-87F0-65FFEB493FC3}" type="pres">
      <dgm:prSet presAssocID="{9C3C439D-9CA6-4654-900A-86B425B70E92}" presName="bgRect" presStyleLbl="bgShp" presStyleIdx="1" presStyleCnt="2" custLinFactNeighborX="22714" custLinFactNeighborY="-64862"/>
      <dgm:spPr/>
    </dgm:pt>
    <dgm:pt modelId="{4C650A3A-F50A-4A7E-95C0-3B5ED2BA0F1E}" type="pres">
      <dgm:prSet presAssocID="{9C3C439D-9CA6-4654-900A-86B425B70E92}" presName="iconRect" presStyleLbl="node1" presStyleIdx="1" presStyleCnt="2" custLinFactY="-15817" custLinFactNeighborX="-7721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90E336-29C4-43B8-95CA-0A1DA72668FE}" type="pres">
      <dgm:prSet presAssocID="{9C3C439D-9CA6-4654-900A-86B425B70E92}" presName="spaceRect" presStyleCnt="0"/>
      <dgm:spPr/>
    </dgm:pt>
    <dgm:pt modelId="{B9C8C1F4-10CD-4CF4-9481-7F6BDE090681}" type="pres">
      <dgm:prSet presAssocID="{9C3C439D-9CA6-4654-900A-86B425B70E92}" presName="parTx" presStyleLbl="revTx" presStyleIdx="1" presStyleCnt="2" custLinFactNeighborX="-2742" custLinFactNeighborY="-64862">
        <dgm:presLayoutVars>
          <dgm:chMax val="0"/>
          <dgm:chPref val="0"/>
        </dgm:presLayoutVars>
      </dgm:prSet>
      <dgm:spPr/>
    </dgm:pt>
  </dgm:ptLst>
  <dgm:cxnLst>
    <dgm:cxn modelId="{CFE08011-9B6B-4806-A132-4FFE5740B66D}" srcId="{0A19EEBB-ED69-4578-8378-7B1571296ABE}" destId="{9C3C439D-9CA6-4654-900A-86B425B70E92}" srcOrd="1" destOrd="0" parTransId="{C3F54450-58FB-431A-928E-07492C89DF97}" sibTransId="{ABECC666-D642-4F4A-97EB-6EF61061C4B4}"/>
    <dgm:cxn modelId="{2235BE1F-022D-4D46-8B3C-86AC08D6135D}" type="presOf" srcId="{0A19EEBB-ED69-4578-8378-7B1571296ABE}" destId="{5E67C250-2EBD-42B9-8303-7167ECE5F0DC}" srcOrd="0" destOrd="0" presId="urn:microsoft.com/office/officeart/2018/2/layout/IconVerticalSolidList"/>
    <dgm:cxn modelId="{B3B53B53-FAF4-4F28-8598-131B49D305E8}" type="presOf" srcId="{9C3C439D-9CA6-4654-900A-86B425B70E92}" destId="{B9C8C1F4-10CD-4CF4-9481-7F6BDE090681}" srcOrd="0" destOrd="0" presId="urn:microsoft.com/office/officeart/2018/2/layout/IconVerticalSolidList"/>
    <dgm:cxn modelId="{6674CE83-E2C6-4215-8320-9B5384B9651F}" srcId="{0A19EEBB-ED69-4578-8378-7B1571296ABE}" destId="{9B3232BD-9F98-40EB-A1B2-731C63D50900}" srcOrd="0" destOrd="0" parTransId="{2A7527E5-F6F5-4067-891D-7478EA531176}" sibTransId="{175D4539-383A-4357-84EE-3EE06F48F1AC}"/>
    <dgm:cxn modelId="{A0CEE590-ADFC-4AD3-8E47-02EF3F26B70E}" type="presOf" srcId="{9B3232BD-9F98-40EB-A1B2-731C63D50900}" destId="{EA42E8E5-CD2D-48A3-9145-64B1CEB6E9FA}" srcOrd="0" destOrd="0" presId="urn:microsoft.com/office/officeart/2018/2/layout/IconVerticalSolidList"/>
    <dgm:cxn modelId="{85196C90-0A27-48EC-A5CC-DEF32E985552}" type="presParOf" srcId="{5E67C250-2EBD-42B9-8303-7167ECE5F0DC}" destId="{22DCE217-6A40-4B8D-BE9C-104873C961BC}" srcOrd="0" destOrd="0" presId="urn:microsoft.com/office/officeart/2018/2/layout/IconVerticalSolidList"/>
    <dgm:cxn modelId="{1768FF44-406D-406F-AAA4-6A560EBBE6B9}" type="presParOf" srcId="{22DCE217-6A40-4B8D-BE9C-104873C961BC}" destId="{7D4B2A16-9E1B-41B7-8496-611CD3818B00}" srcOrd="0" destOrd="0" presId="urn:microsoft.com/office/officeart/2018/2/layout/IconVerticalSolidList"/>
    <dgm:cxn modelId="{8F6F63A3-FC5B-4FB4-8FF6-4A8267693FFC}" type="presParOf" srcId="{22DCE217-6A40-4B8D-BE9C-104873C961BC}" destId="{8D4915A0-78E0-4B29-BE9F-6D64B40B9E93}" srcOrd="1" destOrd="0" presId="urn:microsoft.com/office/officeart/2018/2/layout/IconVerticalSolidList"/>
    <dgm:cxn modelId="{5EBF5773-2482-4762-B2AD-EE0DF3B99B16}" type="presParOf" srcId="{22DCE217-6A40-4B8D-BE9C-104873C961BC}" destId="{03C65825-1D97-4ECF-86E2-89FCB6C7EA89}" srcOrd="2" destOrd="0" presId="urn:microsoft.com/office/officeart/2018/2/layout/IconVerticalSolidList"/>
    <dgm:cxn modelId="{F9B1DD93-5D25-414B-BEE3-198AB9DBF745}" type="presParOf" srcId="{22DCE217-6A40-4B8D-BE9C-104873C961BC}" destId="{EA42E8E5-CD2D-48A3-9145-64B1CEB6E9FA}" srcOrd="3" destOrd="0" presId="urn:microsoft.com/office/officeart/2018/2/layout/IconVerticalSolidList"/>
    <dgm:cxn modelId="{C6F10508-8839-4D48-B037-9204641198EA}" type="presParOf" srcId="{5E67C250-2EBD-42B9-8303-7167ECE5F0DC}" destId="{C23C6749-7478-43D2-8B4E-269001B7D726}" srcOrd="1" destOrd="0" presId="urn:microsoft.com/office/officeart/2018/2/layout/IconVerticalSolidList"/>
    <dgm:cxn modelId="{BC29D2D4-CE1D-498D-AA69-646FA131CE72}" type="presParOf" srcId="{5E67C250-2EBD-42B9-8303-7167ECE5F0DC}" destId="{845A6C4A-79E4-47E4-83C3-55DD5BA4B845}" srcOrd="2" destOrd="0" presId="urn:microsoft.com/office/officeart/2018/2/layout/IconVerticalSolidList"/>
    <dgm:cxn modelId="{60222FA5-C940-4A31-8A35-029C269512D9}" type="presParOf" srcId="{845A6C4A-79E4-47E4-83C3-55DD5BA4B845}" destId="{625A4BDB-17A0-42D9-87F0-65FFEB493FC3}" srcOrd="0" destOrd="0" presId="urn:microsoft.com/office/officeart/2018/2/layout/IconVerticalSolidList"/>
    <dgm:cxn modelId="{02644AB8-DFD4-4F79-8786-F960729B5982}" type="presParOf" srcId="{845A6C4A-79E4-47E4-83C3-55DD5BA4B845}" destId="{4C650A3A-F50A-4A7E-95C0-3B5ED2BA0F1E}" srcOrd="1" destOrd="0" presId="urn:microsoft.com/office/officeart/2018/2/layout/IconVerticalSolidList"/>
    <dgm:cxn modelId="{F04A2A14-75C9-4AD4-A1AB-1D1FF2ECEA79}" type="presParOf" srcId="{845A6C4A-79E4-47E4-83C3-55DD5BA4B845}" destId="{EB90E336-29C4-43B8-95CA-0A1DA72668FE}" srcOrd="2" destOrd="0" presId="urn:microsoft.com/office/officeart/2018/2/layout/IconVerticalSolidList"/>
    <dgm:cxn modelId="{0FA9CB23-3339-4207-818F-6BB3B683B541}" type="presParOf" srcId="{845A6C4A-79E4-47E4-83C3-55DD5BA4B845}" destId="{B9C8C1F4-10CD-4CF4-9481-7F6BDE0906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65C5E-E0FC-477E-830B-C25979775696}">
      <dsp:nvSpPr>
        <dsp:cNvPr id="0" name=""/>
        <dsp:cNvSpPr/>
      </dsp:nvSpPr>
      <dsp:spPr>
        <a:xfrm>
          <a:off x="0" y="0"/>
          <a:ext cx="7578090" cy="1133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What? Mask Mandates &amp; Vaccination Factors</a:t>
          </a:r>
        </a:p>
      </dsp:txBody>
      <dsp:txXfrm>
        <a:off x="33193" y="33193"/>
        <a:ext cx="6355185" cy="1066900"/>
      </dsp:txXfrm>
    </dsp:sp>
    <dsp:sp modelId="{F27556B8-E223-4909-8215-6AE1C20027CC}">
      <dsp:nvSpPr>
        <dsp:cNvPr id="0" name=""/>
        <dsp:cNvSpPr/>
      </dsp:nvSpPr>
      <dsp:spPr>
        <a:xfrm>
          <a:off x="668654" y="1322167"/>
          <a:ext cx="7578090" cy="1133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Why? Disbelief &amp; Fear</a:t>
          </a:r>
        </a:p>
      </dsp:txBody>
      <dsp:txXfrm>
        <a:off x="701847" y="1355360"/>
        <a:ext cx="6106412" cy="1066900"/>
      </dsp:txXfrm>
    </dsp:sp>
    <dsp:sp modelId="{0C2A1300-D20C-4642-81B3-393AE28F0E69}">
      <dsp:nvSpPr>
        <dsp:cNvPr id="0" name=""/>
        <dsp:cNvSpPr/>
      </dsp:nvSpPr>
      <dsp:spPr>
        <a:xfrm>
          <a:off x="1337309" y="2644335"/>
          <a:ext cx="7578090" cy="1133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Goal? Answer Proposed Questions</a:t>
          </a:r>
        </a:p>
      </dsp:txBody>
      <dsp:txXfrm>
        <a:off x="1370502" y="2677528"/>
        <a:ext cx="6106412" cy="1066900"/>
      </dsp:txXfrm>
    </dsp:sp>
    <dsp:sp modelId="{D9A2B701-7BDE-4E89-B9B1-E7E15B10145E}">
      <dsp:nvSpPr>
        <dsp:cNvPr id="0" name=""/>
        <dsp:cNvSpPr/>
      </dsp:nvSpPr>
      <dsp:spPr>
        <a:xfrm>
          <a:off x="6841453" y="859409"/>
          <a:ext cx="736636" cy="7366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007196" y="859409"/>
        <a:ext cx="405150" cy="554319"/>
      </dsp:txXfrm>
    </dsp:sp>
    <dsp:sp modelId="{D0210F30-EA63-466F-B598-CBA0777155D5}">
      <dsp:nvSpPr>
        <dsp:cNvPr id="0" name=""/>
        <dsp:cNvSpPr/>
      </dsp:nvSpPr>
      <dsp:spPr>
        <a:xfrm>
          <a:off x="7510108" y="2174021"/>
          <a:ext cx="736636" cy="7366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75851" y="2174021"/>
        <a:ext cx="405150" cy="554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B2A16-9E1B-41B7-8496-611CD3818B00}">
      <dsp:nvSpPr>
        <dsp:cNvPr id="0" name=""/>
        <dsp:cNvSpPr/>
      </dsp:nvSpPr>
      <dsp:spPr>
        <a:xfrm>
          <a:off x="0" y="0"/>
          <a:ext cx="8915400" cy="11332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15A0-78E0-4B29-BE9F-6D64B40B9E93}">
      <dsp:nvSpPr>
        <dsp:cNvPr id="0" name=""/>
        <dsp:cNvSpPr/>
      </dsp:nvSpPr>
      <dsp:spPr>
        <a:xfrm>
          <a:off x="278649" y="355503"/>
          <a:ext cx="623307" cy="623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2E8E5-CD2D-48A3-9145-64B1CEB6E9FA}">
      <dsp:nvSpPr>
        <dsp:cNvPr id="0" name=""/>
        <dsp:cNvSpPr/>
      </dsp:nvSpPr>
      <dsp:spPr>
        <a:xfrm>
          <a:off x="1084327" y="0"/>
          <a:ext cx="7606453" cy="1133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39" tIns="119939" rIns="119939" bIns="11993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Assumption: Mask = 1 if (Mask_ALWAYS &gt; 0.5)</a:t>
          </a:r>
        </a:p>
      </dsp:txBody>
      <dsp:txXfrm>
        <a:off x="1084327" y="0"/>
        <a:ext cx="7606453" cy="1133286"/>
      </dsp:txXfrm>
    </dsp:sp>
    <dsp:sp modelId="{625A4BDB-17A0-42D9-87F0-65FFEB493FC3}">
      <dsp:nvSpPr>
        <dsp:cNvPr id="0" name=""/>
        <dsp:cNvSpPr/>
      </dsp:nvSpPr>
      <dsp:spPr>
        <a:xfrm>
          <a:off x="0" y="1295399"/>
          <a:ext cx="8915400" cy="11332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50A3A-F50A-4A7E-95C0-3B5ED2BA0F1E}">
      <dsp:nvSpPr>
        <dsp:cNvPr id="0" name=""/>
        <dsp:cNvSpPr/>
      </dsp:nvSpPr>
      <dsp:spPr>
        <a:xfrm>
          <a:off x="294693" y="1563565"/>
          <a:ext cx="623307" cy="623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C1F4-10CD-4CF4-9481-7F6BDE090681}">
      <dsp:nvSpPr>
        <dsp:cNvPr id="0" name=""/>
        <dsp:cNvSpPr/>
      </dsp:nvSpPr>
      <dsp:spPr>
        <a:xfrm>
          <a:off x="1100377" y="1295399"/>
          <a:ext cx="7606453" cy="1133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39" tIns="119939" rIns="119939" bIns="11993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was partitioned</a:t>
          </a:r>
        </a:p>
      </dsp:txBody>
      <dsp:txXfrm>
        <a:off x="1100377" y="1295399"/>
        <a:ext cx="7606453" cy="1133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824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794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3747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5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4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B913762-8115-5C13-1DE7-1396AC12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11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B47DF-240B-866B-9051-E11140ED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Effects of Mask Mandates &amp; Vaccination on Infection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129C3-6353-6896-F1F3-0C3CA75B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</a:rPr>
              <a:t>Ali Alaryan</a:t>
            </a:r>
          </a:p>
          <a:p>
            <a:r>
              <a:rPr lang="en-US" sz="2200" dirty="0">
                <a:solidFill>
                  <a:schemeClr val="tx1"/>
                </a:solidFill>
              </a:rPr>
              <a:t>	CHE 2231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10/25/2022</a:t>
            </a:r>
          </a:p>
        </p:txBody>
      </p:sp>
    </p:spTree>
    <p:extLst>
      <p:ext uri="{BB962C8B-B14F-4D97-AF65-F5344CB8AC3E}">
        <p14:creationId xmlns:p14="http://schemas.microsoft.com/office/powerpoint/2010/main" val="9724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1440-764D-F1A9-D5BA-81193C6D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109CA-1564-BE51-3CB3-1FE3AAA208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22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6DF8-99DE-EAF4-E8A7-E61FF1EF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3AA81-E273-2DC8-7F5C-13BFF73F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39" y="1480274"/>
            <a:ext cx="27432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1E496-B6E5-E4BF-E633-57EA2343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1480274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BB6BB-CCDE-A3E5-0AB2-42B4E477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489" y="1480424"/>
            <a:ext cx="2286000" cy="22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6A284-7519-8BE4-CF4D-30768574B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95" y="4110098"/>
            <a:ext cx="3740609" cy="2286000"/>
          </a:xfrm>
          <a:prstGeom prst="rect">
            <a:avLst/>
          </a:prstGeom>
        </p:spPr>
      </p:pic>
      <p:pic>
        <p:nvPicPr>
          <p:cNvPr id="8" name="Content Placeholder 20">
            <a:extLst>
              <a:ext uri="{FF2B5EF4-FFF2-40B4-BE49-F238E27FC236}">
                <a16:creationId xmlns:a16="http://schemas.microsoft.com/office/drawing/2014/main" id="{C81A31DB-3DC3-A5E9-E6C9-CF91A2588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512" y="1480274"/>
            <a:ext cx="246837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3EDC-EBD8-ED8A-CCCE-6AD0E045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(Effect of Mask Mandates)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CB60781-88C1-C213-0C8A-BC6794AC8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824321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4A4E335-4E42-AC63-8921-3727F3DC4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464" y="4933529"/>
            <a:ext cx="4219072" cy="13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7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3EDC-EBD8-ED8A-CCCE-6AD0E045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Analysis (Effect of Mask Mandates)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2722-AF77-AC84-C1FC-D34533EF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t-value  = -5.5465 calculated from built-in function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p &lt; 0.05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There is sufficient evidence to reject Null hypothesis.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Alternate hypothesis is valid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7B3CE3-8203-BD46-9BD7-E9F31664C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647" r="643" b="82466"/>
          <a:stretch/>
        </p:blipFill>
        <p:spPr>
          <a:xfrm>
            <a:off x="6096000" y="4295127"/>
            <a:ext cx="5760720" cy="9144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E1DDEE0-361F-628F-983F-31CF665B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7682"/>
            <a:ext cx="5374105" cy="13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3EDC-EBD8-ED8A-CCCE-6AD0E045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Analysis (Effect of Vaccination)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91D8DCF-2674-1F1F-2B53-1033294C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sz="2800" dirty="0"/>
              <a:t>Percentage of population vaccinated </a:t>
            </a:r>
            <a:endParaRPr lang="en-US" dirty="0"/>
          </a:p>
          <a:p>
            <a:r>
              <a:rPr lang="en-US" sz="2800" dirty="0"/>
              <a:t>Percentage of population vaccinated &gt; 0.7</a:t>
            </a:r>
          </a:p>
        </p:txBody>
      </p:sp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016ABB1C-35A1-70FD-93BF-79A4B07B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37" y="2777982"/>
            <a:ext cx="3394925" cy="3536379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9A86102F-2520-AD11-D8D6-5853BCAE8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7" y="2885143"/>
            <a:ext cx="3394926" cy="3429218"/>
          </a:xfrm>
          <a:prstGeom prst="rect">
            <a:avLst/>
          </a:prstGeom>
        </p:spPr>
      </p:pic>
      <p:sp>
        <p:nvSpPr>
          <p:cNvPr id="3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B3386F-9D41-1881-E5B0-75AB435D9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97" b="12173"/>
          <a:stretch/>
        </p:blipFill>
        <p:spPr>
          <a:xfrm>
            <a:off x="5136755" y="166688"/>
            <a:ext cx="4858945" cy="12598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E2BFBC-F309-6FBD-BA60-84B08417B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41" y="1554023"/>
            <a:ext cx="8065544" cy="9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3EDC-EBD8-ED8A-CCCE-6AD0E045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Regression Analysis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8D5D210-35B1-795F-6582-AA4CD477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395663"/>
            <a:ext cx="6622142" cy="1566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51D2-E5B4-A185-DB0B-E55859A7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69" y="3162174"/>
            <a:ext cx="9493738" cy="27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A2B-3783-7A04-CD58-77F3055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A7ED-7139-BBD1-F0A2-72A474B0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Wearing Mask</a:t>
            </a:r>
          </a:p>
          <a:p>
            <a:r>
              <a:rPr lang="en-US" dirty="0"/>
              <a:t>Vaccinated</a:t>
            </a:r>
          </a:p>
          <a:p>
            <a:r>
              <a:rPr lang="en-US" dirty="0"/>
              <a:t>Wearing Mask &amp; Vaccinated</a:t>
            </a:r>
          </a:p>
        </p:txBody>
      </p:sp>
    </p:spTree>
    <p:extLst>
      <p:ext uri="{BB962C8B-B14F-4D97-AF65-F5344CB8AC3E}">
        <p14:creationId xmlns:p14="http://schemas.microsoft.com/office/powerpoint/2010/main" val="201901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2DEF-69FB-933C-4AAA-E9EE27C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BCE4-2F81-CED2-6F75-51B780D8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Doses of Vaccination</a:t>
            </a:r>
          </a:p>
          <a:p>
            <a:r>
              <a:rPr lang="en-US" sz="2800" dirty="0"/>
              <a:t>Vaccine Type</a:t>
            </a:r>
          </a:p>
          <a:p>
            <a:r>
              <a:rPr lang="en-US" sz="2800" dirty="0"/>
              <a:t>Effect of other mask wearing behavior</a:t>
            </a:r>
          </a:p>
          <a:p>
            <a:r>
              <a:rPr lang="en-US" sz="2800" dirty="0"/>
              <a:t>Assumptions Change</a:t>
            </a:r>
          </a:p>
        </p:txBody>
      </p:sp>
    </p:spTree>
    <p:extLst>
      <p:ext uri="{BB962C8B-B14F-4D97-AF65-F5344CB8AC3E}">
        <p14:creationId xmlns:p14="http://schemas.microsoft.com/office/powerpoint/2010/main" val="37246754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1010</TotalTime>
  <Words>135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Effects of Mask Mandates &amp; Vaccination on Infection Rate</vt:lpstr>
      <vt:lpstr>Background</vt:lpstr>
      <vt:lpstr>Data Used</vt:lpstr>
      <vt:lpstr>Analysis (Effect of Mask Mandates)</vt:lpstr>
      <vt:lpstr>Analysis (Effect of Mask Mandates)</vt:lpstr>
      <vt:lpstr>Analysis (Effect of Vaccination)</vt:lpstr>
      <vt:lpstr>Regression Analysis</vt:lpstr>
      <vt:lpstr>Findings &amp; Implications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Mask Mandates &amp; Vaccination on Infection Rate</dc:title>
  <dc:creator>Alaryan, Ali Sh A A H</dc:creator>
  <cp:lastModifiedBy>Alaryan, Ali Sh A A H</cp:lastModifiedBy>
  <cp:revision>1</cp:revision>
  <dcterms:created xsi:type="dcterms:W3CDTF">2022-10-25T00:29:36Z</dcterms:created>
  <dcterms:modified xsi:type="dcterms:W3CDTF">2022-10-25T17:19:50Z</dcterms:modified>
</cp:coreProperties>
</file>