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5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7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8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FEF0-2623-4D65-A3F6-B0C0C452283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D19C-18F4-4A75-9AA6-C3F64602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en-US" altLang="zh-CN" dirty="0" smtClean="0"/>
          </a:p>
          <a:p>
            <a:r>
              <a:rPr lang="zh-CN" altLang="en-US" dirty="0"/>
              <a:t>使用场景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64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 临时切换分支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场景描述：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会遇到临时切换回主分支的情况。</a:t>
            </a:r>
          </a:p>
          <a:p>
            <a:r>
              <a:rPr lang="zh-CN" altLang="en-US" dirty="0"/>
              <a:t>例如： 当我在开发随车通信功能开发一半时，雷总让我在仓库中提交一个文档。如果我在自己的开发分支上上传该文档，那么</a:t>
            </a:r>
            <a:r>
              <a:rPr lang="zh-CN" altLang="en-US" dirty="0" smtClean="0"/>
              <a:t>在</a:t>
            </a:r>
            <a:r>
              <a:rPr lang="en-US" altLang="zh-CN" b="1" dirty="0" smtClean="0"/>
              <a:t>master</a:t>
            </a:r>
            <a:r>
              <a:rPr lang="zh-CN" altLang="en-US" dirty="0" smtClean="0"/>
              <a:t>分支</a:t>
            </a:r>
            <a:r>
              <a:rPr lang="zh-CN" altLang="en-US" dirty="0"/>
              <a:t>上会没有这个文档，其他人也获取不到，所以只能切换</a:t>
            </a:r>
            <a:r>
              <a:rPr lang="zh-CN" altLang="en-US" dirty="0" smtClean="0"/>
              <a:t>回</a:t>
            </a:r>
            <a:r>
              <a:rPr lang="en-US" altLang="zh-CN" b="1" dirty="0" smtClean="0"/>
              <a:t>master</a:t>
            </a:r>
            <a:r>
              <a:rPr lang="zh-CN" altLang="en-US" dirty="0" smtClean="0"/>
              <a:t>分支</a:t>
            </a:r>
            <a:r>
              <a:rPr lang="zh-CN" altLang="en-US" dirty="0"/>
              <a:t>上进行上传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提出问题： </a:t>
            </a:r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切换分支，做完提交，切换回开发分支时，工作区应跟切换分支前一样。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3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 我们工作区没有未被</a:t>
            </a:r>
            <a:r>
              <a:rPr lang="en-US" altLang="zh-CN" b="1" dirty="0"/>
              <a:t>commit</a:t>
            </a:r>
            <a:r>
              <a:rPr lang="zh-CN" altLang="en-US" dirty="0"/>
              <a:t>的文件，那么我们</a:t>
            </a:r>
            <a:r>
              <a:rPr lang="zh-CN" altLang="en-US" dirty="0" smtClean="0"/>
              <a:t>直接</a:t>
            </a:r>
            <a:r>
              <a:rPr lang="en-US" altLang="zh-CN" b="1" dirty="0" err="1" smtClean="0"/>
              <a:t>git</a:t>
            </a:r>
            <a:r>
              <a:rPr lang="en-US" altLang="zh-CN" b="1" dirty="0"/>
              <a:t> checkout &lt;</a:t>
            </a:r>
            <a:r>
              <a:rPr lang="en-US" altLang="zh-CN" b="1" dirty="0" err="1"/>
              <a:t>branch_name</a:t>
            </a:r>
            <a:r>
              <a:rPr lang="en-US" altLang="zh-CN" b="1" dirty="0" smtClean="0"/>
              <a:t>&gt;,</a:t>
            </a:r>
            <a:r>
              <a:rPr lang="en-US" altLang="zh-CN" dirty="0"/>
              <a:t> </a:t>
            </a:r>
            <a:r>
              <a:rPr lang="zh-CN" altLang="en-US" dirty="0"/>
              <a:t>即可切换到相应的分支。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 我们工作区有很多未被</a:t>
            </a:r>
            <a:r>
              <a:rPr lang="en-US" altLang="zh-CN" dirty="0"/>
              <a:t>commit</a:t>
            </a:r>
            <a:r>
              <a:rPr lang="zh-CN" altLang="en-US" dirty="0"/>
              <a:t>的代码，这时我们可以选择，把工作区内代码全部</a:t>
            </a:r>
            <a:r>
              <a:rPr lang="en-US" altLang="zh-CN" dirty="0"/>
              <a:t>commit</a:t>
            </a:r>
            <a:r>
              <a:rPr lang="zh-CN" altLang="en-US" dirty="0"/>
              <a:t>或者选择</a:t>
            </a:r>
            <a:r>
              <a:rPr lang="zh-CN" altLang="en-US" dirty="0" smtClean="0"/>
              <a:t>使用</a:t>
            </a:r>
            <a:r>
              <a:rPr lang="en-US" altLang="zh-CN" b="1" dirty="0" err="1" smtClean="0"/>
              <a:t>git</a:t>
            </a:r>
            <a:r>
              <a:rPr lang="en-US" altLang="zh-CN" b="1" dirty="0"/>
              <a:t> </a:t>
            </a:r>
            <a:r>
              <a:rPr lang="en-US" altLang="zh-CN" b="1" dirty="0" smtClean="0"/>
              <a:t>stash</a:t>
            </a:r>
            <a:r>
              <a:rPr lang="zh-CN" altLang="en-US" dirty="0" smtClean="0"/>
              <a:t>来临</a:t>
            </a:r>
            <a:r>
              <a:rPr lang="zh-CN" altLang="en-US" dirty="0"/>
              <a:t>时把未被</a:t>
            </a:r>
            <a:r>
              <a:rPr lang="en-US" altLang="zh-CN" dirty="0"/>
              <a:t>commit</a:t>
            </a:r>
            <a:r>
              <a:rPr lang="zh-CN" altLang="en-US" dirty="0"/>
              <a:t>的代码给存储起来， 在我们切换回开发分支时，再把临时存储的代码拿出来。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5" y="2057400"/>
            <a:ext cx="8209524" cy="25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83" y="4600257"/>
            <a:ext cx="821904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场景： 某个</a:t>
            </a:r>
            <a:r>
              <a:rPr lang="en-US" altLang="zh-CN" b="1" dirty="0"/>
              <a:t>commit</a:t>
            </a:r>
            <a:r>
              <a:rPr lang="zh-CN" altLang="en-US" b="1" dirty="0"/>
              <a:t>，提交错分支</a:t>
            </a:r>
            <a:r>
              <a:rPr lang="zh-CN" altLang="en-US" b="1" dirty="0" smtClean="0"/>
              <a:t>了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场景描述：</a:t>
            </a:r>
            <a:endParaRPr lang="en-US" altLang="zh-CN" dirty="0" smtClean="0"/>
          </a:p>
          <a:p>
            <a:r>
              <a:rPr lang="zh-CN" altLang="en-US" dirty="0" smtClean="0"/>
              <a:t>开发过程</a:t>
            </a:r>
            <a:r>
              <a:rPr lang="zh-CN" altLang="en-US" dirty="0"/>
              <a:t>中，突然出现了一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需要</a:t>
            </a:r>
            <a:r>
              <a:rPr lang="zh-CN" altLang="en-US" dirty="0"/>
              <a:t>立即修复，我们急着修复，把修复的代码放入</a:t>
            </a:r>
            <a:r>
              <a:rPr lang="zh-CN" altLang="en-US" dirty="0" smtClean="0"/>
              <a:t>了开发</a:t>
            </a:r>
            <a:r>
              <a:rPr lang="zh-CN" altLang="en-US" dirty="0"/>
              <a:t>分支上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提出问题： 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需要怎样，把主分支上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给</a:t>
            </a:r>
            <a:r>
              <a:rPr lang="zh-CN" altLang="en-US" dirty="0"/>
              <a:t>修正</a:t>
            </a:r>
            <a:r>
              <a:rPr lang="zh-CN" altLang="en-US" dirty="0" smtClean="0"/>
              <a:t>过来？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解决方案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 切换到主分支，再次把刚才修改的文件，同样在主分支上进行修改，再次进行提交。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 切换到主分支，</a:t>
            </a:r>
            <a:r>
              <a:rPr lang="zh-CN" altLang="en-US" dirty="0" smtClean="0"/>
              <a:t>使用</a:t>
            </a:r>
            <a:r>
              <a:rPr lang="en-US" altLang="zh-CN" b="1" dirty="0" err="1" smtClean="0"/>
              <a:t>git</a:t>
            </a:r>
            <a:r>
              <a:rPr lang="en-US" altLang="zh-CN" b="1" dirty="0"/>
              <a:t> cherry-pick &lt;SHA</a:t>
            </a:r>
            <a:r>
              <a:rPr lang="en-US" altLang="zh-CN" b="1" dirty="0" smtClean="0"/>
              <a:t>&gt;</a:t>
            </a:r>
            <a:r>
              <a:rPr lang="zh-CN" altLang="en-US" dirty="0" smtClean="0"/>
              <a:t>把</a:t>
            </a:r>
            <a:r>
              <a:rPr lang="zh-CN" altLang="en-US" dirty="0"/>
              <a:t>特定提交给放到主分支中。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方案</a:t>
            </a:r>
            <a:r>
              <a:rPr lang="zh-CN" altLang="en-US" dirty="0" smtClean="0"/>
              <a:t>一：存在</a:t>
            </a:r>
            <a:r>
              <a:rPr lang="zh-CN" altLang="en-US" dirty="0"/>
              <a:t>修改的不一致，当后面需要合并分支时，需要处理冲突。</a:t>
            </a:r>
          </a:p>
          <a:p>
            <a:r>
              <a:rPr lang="zh-CN" altLang="en-US" dirty="0"/>
              <a:t>方案</a:t>
            </a:r>
            <a:r>
              <a:rPr lang="zh-CN" altLang="en-US" dirty="0" smtClean="0"/>
              <a:t>二：快速</a:t>
            </a:r>
            <a:r>
              <a:rPr lang="zh-CN" altLang="en-US" dirty="0"/>
              <a:t>提交，不用再次使用手动修改文件。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7047619" cy="33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00872"/>
            <a:ext cx="6600000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场景</a:t>
            </a:r>
            <a:r>
              <a:rPr lang="en-US" altLang="zh-CN" b="1" dirty="0"/>
              <a:t>: </a:t>
            </a:r>
            <a:r>
              <a:rPr lang="zh-CN" altLang="en-US" b="1" dirty="0"/>
              <a:t>刚刚的</a:t>
            </a:r>
            <a:r>
              <a:rPr lang="en-US" altLang="zh-CN" b="1" dirty="0"/>
              <a:t>commit</a:t>
            </a:r>
            <a:r>
              <a:rPr lang="zh-CN" altLang="en-US" b="1" dirty="0"/>
              <a:t>的信息输入错</a:t>
            </a:r>
            <a:r>
              <a:rPr lang="zh-CN" altLang="en-US" b="1" dirty="0" smtClean="0"/>
              <a:t>了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提出问题： </a:t>
            </a:r>
            <a:endParaRPr lang="en-US" altLang="zh-CN" dirty="0" smtClean="0"/>
          </a:p>
          <a:p>
            <a:r>
              <a:rPr lang="zh-CN" altLang="en-US" dirty="0" smtClean="0"/>
              <a:t>怎么</a:t>
            </a:r>
            <a:r>
              <a:rPr lang="zh-CN" altLang="en-US" dirty="0"/>
              <a:t>修改提交的</a:t>
            </a:r>
            <a:r>
              <a:rPr lang="en-US" altLang="zh-CN" dirty="0"/>
              <a:t>commit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 修改最近一次提交的</a:t>
            </a:r>
            <a:r>
              <a:rPr lang="en-US" altLang="zh-CN" dirty="0"/>
              <a:t>commit</a:t>
            </a:r>
          </a:p>
          <a:p>
            <a:r>
              <a:rPr lang="en-US" altLang="zh-CN" dirty="0"/>
              <a:t> </a:t>
            </a:r>
            <a:r>
              <a:rPr lang="en-US" altLang="zh-CN" b="1" dirty="0" err="1" smtClean="0"/>
              <a:t>git</a:t>
            </a:r>
            <a:r>
              <a:rPr lang="en-US" altLang="zh-CN" b="1" dirty="0"/>
              <a:t> commit --</a:t>
            </a:r>
            <a:r>
              <a:rPr lang="en-US" altLang="zh-CN" b="1" dirty="0" smtClean="0"/>
              <a:t>amend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如果</a:t>
            </a:r>
            <a:r>
              <a:rPr lang="zh-CN" altLang="en-US" dirty="0"/>
              <a:t>想要</a:t>
            </a:r>
            <a:r>
              <a:rPr lang="zh-CN" altLang="en-US" dirty="0" smtClean="0"/>
              <a:t>修改倒数第三个</a:t>
            </a:r>
            <a:r>
              <a:rPr lang="en-US" altLang="zh-CN" dirty="0" smtClean="0"/>
              <a:t>commit</a:t>
            </a:r>
            <a:endParaRPr lang="en-US" altLang="zh-CN" b="1" dirty="0" smtClean="0"/>
          </a:p>
          <a:p>
            <a:r>
              <a:rPr lang="en-US" altLang="zh-CN" b="1" dirty="0" err="1" smtClean="0"/>
              <a:t>git</a:t>
            </a:r>
            <a:r>
              <a:rPr lang="en-US" altLang="zh-CN" b="1" dirty="0"/>
              <a:t> rebase -</a:t>
            </a:r>
            <a:r>
              <a:rPr lang="en-US" altLang="zh-CN" b="1" dirty="0" err="1"/>
              <a:t>i</a:t>
            </a:r>
            <a:r>
              <a:rPr lang="en-US" altLang="zh-CN" b="1" dirty="0"/>
              <a:t> </a:t>
            </a:r>
            <a:r>
              <a:rPr lang="en-US" altLang="zh-CN" b="1" dirty="0" smtClean="0"/>
              <a:t>HEAD~3</a:t>
            </a:r>
          </a:p>
          <a:p>
            <a:r>
              <a:rPr lang="zh-CN" altLang="en-US" b="1" dirty="0" smtClean="0"/>
              <a:t>选择对应提交信息输入后</a:t>
            </a:r>
            <a:endParaRPr lang="en-US" altLang="zh-CN" b="1" dirty="0" smtClean="0"/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–-amend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rebase --continue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887004"/>
            <a:ext cx="6000000" cy="30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887004"/>
            <a:ext cx="6619048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场景： 想要确认代码的</a:t>
            </a:r>
            <a:r>
              <a:rPr lang="zh-CN" altLang="en-US" b="1" dirty="0" smtClean="0"/>
              <a:t>改动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场景描述：</a:t>
            </a:r>
            <a:endParaRPr lang="en-US" altLang="zh-CN" dirty="0" smtClean="0"/>
          </a:p>
          <a:p>
            <a:r>
              <a:rPr lang="zh-CN" altLang="en-US" dirty="0" smtClean="0"/>
              <a:t>想</a:t>
            </a:r>
            <a:r>
              <a:rPr lang="zh-CN" altLang="en-US" dirty="0"/>
              <a:t>要分步</a:t>
            </a:r>
            <a:r>
              <a:rPr lang="zh-CN" altLang="en-US" dirty="0" smtClean="0"/>
              <a:t>提交</a:t>
            </a:r>
            <a:r>
              <a:rPr lang="zh-CN" altLang="en-US" b="1" dirty="0" smtClean="0"/>
              <a:t>修改库函数的文件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修改业务逻辑的文件</a:t>
            </a:r>
            <a:r>
              <a:rPr lang="zh-CN" altLang="en-US" dirty="0" smtClean="0"/>
              <a:t>，</a:t>
            </a:r>
            <a:r>
              <a:rPr lang="zh-CN" altLang="en-US" dirty="0"/>
              <a:t>需要确认每个文件的改动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提出问题： </a:t>
            </a:r>
            <a:endParaRPr lang="en-US" altLang="zh-CN" dirty="0" smtClean="0"/>
          </a:p>
          <a:p>
            <a:r>
              <a:rPr lang="zh-CN" altLang="en-US" dirty="0" smtClean="0"/>
              <a:t>怎么</a:t>
            </a:r>
            <a:r>
              <a:rPr lang="zh-CN" altLang="en-US" dirty="0"/>
              <a:t>查看已修改的代码对比之前的</a:t>
            </a:r>
            <a:r>
              <a:rPr lang="zh-CN" altLang="en-US" dirty="0" smtClean="0"/>
              <a:t>版本？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查看尚未缓存的改动：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diff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查看已缓存的改动：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diff --cached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查看已缓存的与未缓存的所有改动：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diff HEAD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显示摘要而非整个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：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diff --stat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版本号与版本号之间的差别</a:t>
            </a:r>
            <a:r>
              <a:rPr lang="en-US" altLang="zh-CN" dirty="0" smtClean="0"/>
              <a:t>: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diff &lt;SHA&gt; &lt;SHA&gt;</a:t>
            </a:r>
            <a:endParaRPr lang="en-US" altLang="zh-CN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1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5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三个工作区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047" y="1887008"/>
            <a:ext cx="7761905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文件的状态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19" y="2310818"/>
            <a:ext cx="7904762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</a:t>
            </a:r>
            <a:r>
              <a:rPr lang="zh-CN" altLang="en-US" b="1" dirty="0"/>
              <a:t>仓库中的临时文件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场景描述：</a:t>
            </a:r>
            <a:endParaRPr lang="en-US" altLang="zh-CN" dirty="0" smtClean="0"/>
          </a:p>
          <a:p>
            <a:r>
              <a:rPr lang="zh-CN" altLang="en-US" dirty="0" smtClean="0"/>
              <a:t>临时文件的存在会使我们真正需要追踪的文件难以查找。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提出问题：</a:t>
            </a:r>
            <a:endParaRPr lang="en-US" altLang="zh-CN" dirty="0" smtClean="0"/>
          </a:p>
          <a:p>
            <a:r>
              <a:rPr lang="zh-CN" altLang="en-US" dirty="0" smtClean="0"/>
              <a:t>如何忽略临时文件，不让它们出现在</a:t>
            </a:r>
            <a:r>
              <a:rPr lang="en-US" altLang="zh-CN" dirty="0" smtClean="0"/>
              <a:t>Untracked files</a:t>
            </a:r>
            <a:r>
              <a:rPr lang="zh-CN" altLang="en-US" dirty="0" smtClean="0"/>
              <a:t>的列表中？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.gitignore</a:t>
            </a:r>
            <a:r>
              <a:rPr lang="zh-CN" altLang="en-US" dirty="0"/>
              <a:t>文件来标记不想要进行版本控制的临时文件。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147223"/>
            <a:ext cx="5685714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</a:t>
            </a:r>
            <a:r>
              <a:rPr lang="zh-CN" altLang="en-US" b="1" dirty="0"/>
              <a:t>不小心提交了一个临时</a:t>
            </a:r>
            <a:r>
              <a:rPr lang="zh-CN" altLang="en-US" b="1" dirty="0" smtClean="0"/>
              <a:t>文件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场景描述：</a:t>
            </a:r>
            <a:endParaRPr lang="en-US" altLang="zh-CN" dirty="0" smtClean="0"/>
          </a:p>
          <a:p>
            <a:r>
              <a:rPr lang="zh-CN" altLang="en-US" dirty="0" smtClean="0"/>
              <a:t>在已经把一个不想追踪的文件给提交了，再在</a:t>
            </a:r>
            <a:r>
              <a:rPr lang="en-US" altLang="zh-CN" dirty="0" smtClean="0"/>
              <a:t>.gitignore</a:t>
            </a:r>
            <a:r>
              <a:rPr lang="zh-CN" altLang="en-US" dirty="0" smtClean="0"/>
              <a:t>文件中添加该文件为忽略文件，也会在追踪文件列表中出现。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提出问题：</a:t>
            </a:r>
            <a:endParaRPr lang="en-US" altLang="zh-CN" dirty="0" smtClean="0"/>
          </a:p>
          <a:p>
            <a:r>
              <a:rPr lang="zh-CN" altLang="en-US" dirty="0" smtClean="0"/>
              <a:t>如何忽略已经追踪的文件？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zh-CN" altLang="en-US" dirty="0" smtClean="0"/>
              <a:t>先删除该文件，然后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随后就不再追踪该文件了。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174173"/>
            <a:ext cx="6257143" cy="25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3592798"/>
            <a:ext cx="5438095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2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场景</a:t>
            </a:r>
            <a:r>
              <a:rPr lang="zh-CN" altLang="en-US" b="1" dirty="0"/>
              <a:t>： 标记特定版本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场景描述：</a:t>
            </a:r>
            <a:endParaRPr lang="en-US" altLang="zh-CN" dirty="0" smtClean="0"/>
          </a:p>
          <a:p>
            <a:r>
              <a:rPr lang="zh-CN" altLang="en-US" dirty="0"/>
              <a:t>当我们的代码进入到比较稳定，或者开发出了一个功能，需要标记一个</a:t>
            </a:r>
            <a:r>
              <a:rPr lang="en-US" altLang="zh-CN" dirty="0"/>
              <a:t>commit</a:t>
            </a:r>
            <a:r>
              <a:rPr lang="zh-CN" altLang="en-US" dirty="0"/>
              <a:t>来作为稳定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提出问题： 如何为</a:t>
            </a:r>
            <a:r>
              <a:rPr lang="en-US" altLang="zh-CN" dirty="0"/>
              <a:t>commit</a:t>
            </a:r>
            <a:r>
              <a:rPr lang="zh-CN" altLang="en-US" dirty="0"/>
              <a:t>添加标记和备注信息</a:t>
            </a:r>
          </a:p>
          <a:p>
            <a:endParaRPr lang="en-US" altLang="zh-CN" dirty="0" smtClean="0"/>
          </a:p>
          <a:p>
            <a:r>
              <a:rPr lang="zh-CN" altLang="en-US" dirty="0"/>
              <a:t>解决方案</a:t>
            </a:r>
            <a:r>
              <a:rPr lang="zh-CN" altLang="en-US" dirty="0" smtClean="0"/>
              <a:t>：</a:t>
            </a:r>
            <a:r>
              <a:rPr lang="zh-CN" altLang="en-US" dirty="0"/>
              <a:t> 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  <a:r>
              <a:rPr lang="zh-CN" altLang="en-US" dirty="0" smtClean="0"/>
              <a:t>来打标签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注意：本地的</a:t>
            </a:r>
            <a:r>
              <a:rPr lang="en-US" altLang="zh-CN" dirty="0" smtClean="0"/>
              <a:t>tag</a:t>
            </a:r>
            <a:r>
              <a:rPr lang="zh-CN" altLang="en-US" dirty="0"/>
              <a:t>想</a:t>
            </a:r>
            <a:r>
              <a:rPr lang="zh-CN" altLang="en-US" dirty="0" smtClean="0"/>
              <a:t>要推送到远端，需要输入命令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tags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0" y="987425"/>
            <a:ext cx="6819048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 smtClean="0"/>
              <a:t>场景：</a:t>
            </a:r>
            <a:r>
              <a:rPr lang="zh-CN" altLang="en-US" b="1" dirty="0"/>
              <a:t>我们要开发一个功能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场景描述：</a:t>
            </a:r>
            <a:endParaRPr lang="en-US" altLang="zh-CN" dirty="0" smtClean="0"/>
          </a:p>
          <a:p>
            <a:r>
              <a:rPr lang="zh-CN" altLang="en-US" dirty="0"/>
              <a:t>某项功能可能开发时间较久，但又想把未完成的代码上传到远端版本库，来实现多台电脑同步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例如：在开发随车通信需求时，</a:t>
            </a:r>
            <a:r>
              <a:rPr lang="zh-CN" altLang="en-US" dirty="0" smtClean="0"/>
              <a:t>在</a:t>
            </a:r>
            <a:r>
              <a:rPr lang="en-US" altLang="zh-CN" b="1" dirty="0" smtClean="0"/>
              <a:t>linux</a:t>
            </a:r>
            <a:r>
              <a:rPr lang="zh-CN" altLang="en-US" dirty="0" smtClean="0"/>
              <a:t>上编译</a:t>
            </a:r>
            <a:r>
              <a:rPr lang="en-US" altLang="zh-CN" b="1" dirty="0" smtClean="0"/>
              <a:t>dis</a:t>
            </a:r>
            <a:r>
              <a:rPr lang="zh-CN" altLang="en-US" dirty="0" smtClean="0"/>
              <a:t>，</a:t>
            </a:r>
            <a:r>
              <a:rPr lang="zh-CN" altLang="en-US" dirty="0"/>
              <a:t>而我开发的环境</a:t>
            </a:r>
            <a:r>
              <a:rPr lang="zh-CN" altLang="en-US" dirty="0" smtClean="0"/>
              <a:t>在</a:t>
            </a:r>
            <a:r>
              <a:rPr lang="en-US" altLang="zh-CN" b="1" dirty="0" smtClean="0"/>
              <a:t>windows</a:t>
            </a:r>
            <a:r>
              <a:rPr lang="zh-CN" altLang="en-US" dirty="0" smtClean="0"/>
              <a:t>上</a:t>
            </a:r>
            <a:r>
              <a:rPr lang="en-US" altLang="zh-CN" dirty="0"/>
              <a:t>, </a:t>
            </a:r>
            <a:r>
              <a:rPr lang="zh-CN" altLang="en-US" dirty="0"/>
              <a:t>当我在</a:t>
            </a:r>
            <a:r>
              <a:rPr lang="zh-CN" altLang="en-US" dirty="0" smtClean="0"/>
              <a:t>本地</a:t>
            </a:r>
            <a:r>
              <a:rPr lang="en-US" altLang="zh-CN" b="1" dirty="0" smtClean="0"/>
              <a:t>windows</a:t>
            </a:r>
            <a:r>
              <a:rPr lang="zh-CN" altLang="en-US" dirty="0" smtClean="0"/>
              <a:t>开发</a:t>
            </a:r>
            <a:r>
              <a:rPr lang="zh-CN" altLang="en-US" dirty="0"/>
              <a:t>的临时代码，想要放</a:t>
            </a:r>
            <a:r>
              <a:rPr lang="zh-CN" altLang="en-US" dirty="0" smtClean="0"/>
              <a:t>到</a:t>
            </a:r>
            <a:r>
              <a:rPr lang="en-US" altLang="zh-CN" b="1" dirty="0" smtClean="0"/>
              <a:t>windows</a:t>
            </a:r>
            <a:r>
              <a:rPr lang="zh-CN" altLang="en-US" dirty="0" smtClean="0"/>
              <a:t>机器</a:t>
            </a:r>
            <a:r>
              <a:rPr lang="zh-CN" altLang="en-US" dirty="0"/>
              <a:t>上，这时我们需要分支来对代码的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提出问题： </a:t>
            </a:r>
            <a:endParaRPr lang="en-US" altLang="zh-CN" dirty="0" smtClean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才能在不影响远端仓库的代码的情况下，在远端备份开发过程代码？</a:t>
            </a:r>
          </a:p>
          <a:p>
            <a:endParaRPr lang="en-US" altLang="zh-CN" dirty="0"/>
          </a:p>
          <a:p>
            <a:r>
              <a:rPr lang="zh-CN" altLang="en-US" dirty="0" smtClean="0"/>
              <a:t>解决方案：使用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4746764"/>
            <a:ext cx="6485714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查看修改后的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0"/>
            <a:ext cx="8171428" cy="3342857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idx="1"/>
          </p:nvPr>
        </p:nvSpPr>
        <p:spPr>
          <a:xfrm>
            <a:off x="4772025" y="987425"/>
            <a:ext cx="6172200" cy="4873625"/>
          </a:xfrm>
        </p:spPr>
      </p:sp>
    </p:spTree>
    <p:extLst>
      <p:ext uri="{BB962C8B-B14F-4D97-AF65-F5344CB8AC3E}">
        <p14:creationId xmlns:p14="http://schemas.microsoft.com/office/powerpoint/2010/main" val="1576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914</Words>
  <Application>Microsoft Office PowerPoint</Application>
  <PresentationFormat>宽屏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Git 使用场景</vt:lpstr>
      <vt:lpstr>预备知识</vt:lpstr>
      <vt:lpstr>三个工作区</vt:lpstr>
      <vt:lpstr>文件的状态</vt:lpstr>
      <vt:lpstr>场景：仓库中的临时文件</vt:lpstr>
      <vt:lpstr>场景：不小心提交了一个临时文件</vt:lpstr>
      <vt:lpstr>场景： 标记特定版本</vt:lpstr>
      <vt:lpstr> 场景：我们要开发一个功能</vt:lpstr>
      <vt:lpstr>查看修改后的git log</vt:lpstr>
      <vt:lpstr>场景： 临时切换分支</vt:lpstr>
      <vt:lpstr>解决方案</vt:lpstr>
      <vt:lpstr>场景： 某个commit，提交错分支了</vt:lpstr>
      <vt:lpstr>场景: 刚刚的commit的信息输入错了</vt:lpstr>
      <vt:lpstr>场景： 想要确认代码的改动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使用场景</dc:title>
  <dc:creator>李建聪</dc:creator>
  <cp:lastModifiedBy>李建聪</cp:lastModifiedBy>
  <cp:revision>17</cp:revision>
  <dcterms:created xsi:type="dcterms:W3CDTF">2021-07-01T07:02:05Z</dcterms:created>
  <dcterms:modified xsi:type="dcterms:W3CDTF">2021-07-02T01:08:04Z</dcterms:modified>
</cp:coreProperties>
</file>