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2" r:id="rId5"/>
    <p:sldId id="268" r:id="rId6"/>
    <p:sldId id="267" r:id="rId7"/>
    <p:sldId id="258" r:id="rId8"/>
    <p:sldId id="269" r:id="rId9"/>
    <p:sldId id="265" r:id="rId10"/>
    <p:sldId id="266" r:id="rId11"/>
    <p:sldId id="26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5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8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4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0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5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D088-418E-4B83-BF19-9C0B5F70E5F6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76B9-3FDC-445D-8093-588F7CCA6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325258" y="242269"/>
            <a:ext cx="751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课后习题（必做）：主要针对十大管理的选择题，精讲之后做题巩固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6858" y="1847881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章节习题（选做）：查漏补缺，哪里不会做哪里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57486" y="3104592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真题模拟（选择题）：满分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分，合格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5258" y="4361303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真题模拟（案例题）：满分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分，合格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6858" y="5792464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在线课件：精讲讲义的电子版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直播课件在这里！！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/>
          <a:stretch/>
        </p:blipFill>
        <p:spPr>
          <a:xfrm>
            <a:off x="0" y="0"/>
            <a:ext cx="4426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9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714" y="0"/>
            <a:ext cx="12335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3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30" y="652432"/>
            <a:ext cx="10515600" cy="4351338"/>
          </a:xfrm>
        </p:spPr>
        <p:txBody>
          <a:bodyPr/>
          <a:lstStyle/>
          <a:p>
            <a:r>
              <a:rPr lang="zh-CN" altLang="en-US" b="1" dirty="0"/>
              <a:t>资料</a:t>
            </a:r>
            <a:r>
              <a:rPr lang="zh-CN" altLang="en-US" b="1" dirty="0" smtClean="0"/>
              <a:t>下载：软</a:t>
            </a:r>
            <a:r>
              <a:rPr lang="zh-CN" altLang="en-US" b="1" dirty="0"/>
              <a:t>考中级学习资料包</a:t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链接：</a:t>
            </a:r>
            <a:r>
              <a:rPr lang="en-US" altLang="zh-CN" b="1" dirty="0"/>
              <a:t>https://pan.baidu.com/s/1RV6T7NWEDL2hPzKW-OFNJQ </a:t>
            </a:r>
            <a:br>
              <a:rPr lang="en-US" altLang="zh-CN" b="1" dirty="0"/>
            </a:br>
            <a:r>
              <a:rPr lang="zh-CN" altLang="en-US" b="1" dirty="0"/>
              <a:t>提取码：</a:t>
            </a:r>
            <a:r>
              <a:rPr lang="en-US" altLang="zh-CN" b="1" dirty="0" err="1"/>
              <a:t>xdzy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/>
          </a:p>
          <a:p>
            <a:r>
              <a:rPr lang="zh-CN" altLang="en-US" b="1" dirty="0"/>
              <a:t>资料</a:t>
            </a:r>
            <a:r>
              <a:rPr lang="zh-CN" altLang="en-US" b="1" dirty="0" smtClean="0"/>
              <a:t>下载：</a:t>
            </a:r>
            <a:r>
              <a:rPr lang="zh-CN" altLang="en-US" b="1" dirty="0"/>
              <a:t>软考高级学习资料包</a:t>
            </a:r>
            <a:br>
              <a:rPr lang="zh-CN" altLang="en-US" b="1" dirty="0"/>
            </a:br>
            <a:r>
              <a:rPr lang="zh-CN" altLang="en-US" b="1" dirty="0"/>
              <a:t>链接：</a:t>
            </a:r>
            <a:r>
              <a:rPr lang="en-US" altLang="zh-CN" b="1" dirty="0"/>
              <a:t>https://pan.baidu.com/s/1lb56pn8YetqJs6nNR0pXDQ </a:t>
            </a:r>
            <a:br>
              <a:rPr lang="en-US" altLang="zh-CN" b="1" dirty="0"/>
            </a:br>
            <a:r>
              <a:rPr lang="zh-CN" altLang="en-US" b="1" dirty="0"/>
              <a:t>提取码：</a:t>
            </a:r>
            <a:r>
              <a:rPr lang="en-US" altLang="zh-CN" b="1" dirty="0" err="1" smtClean="0"/>
              <a:t>xdzy</a:t>
            </a:r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200" b="1" dirty="0">
                <a:solidFill>
                  <a:srgbClr val="FF0000"/>
                </a:solidFill>
              </a:rPr>
              <a:t>请及时下载备份保存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</a:rPr>
              <a:t>认真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浏览</a:t>
            </a:r>
            <a:r>
              <a:rPr lang="zh-CN" altLang="en-US" sz="3200" b="1" dirty="0">
                <a:solidFill>
                  <a:srgbClr val="FF0000"/>
                </a:solidFill>
              </a:rPr>
              <a:t>一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遍！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5297"/>
          </a:xfrm>
        </p:spPr>
      </p:pic>
    </p:spTree>
    <p:extLst>
      <p:ext uri="{BB962C8B-B14F-4D97-AF65-F5344CB8AC3E}">
        <p14:creationId xmlns:p14="http://schemas.microsoft.com/office/powerpoint/2010/main" val="35283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214"/>
          </a:xfrm>
        </p:spPr>
      </p:pic>
    </p:spTree>
    <p:extLst>
      <p:ext uri="{BB962C8B-B14F-4D97-AF65-F5344CB8AC3E}">
        <p14:creationId xmlns:p14="http://schemas.microsoft.com/office/powerpoint/2010/main" val="13652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18521" cy="6895457"/>
          </a:xfrm>
        </p:spPr>
      </p:pic>
    </p:spTree>
    <p:extLst>
      <p:ext uri="{BB962C8B-B14F-4D97-AF65-F5344CB8AC3E}">
        <p14:creationId xmlns:p14="http://schemas.microsoft.com/office/powerpoint/2010/main" val="79012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高级后台课程说明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课前导学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直播课程回放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精讲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计算题专题视频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课后习题（必修）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章节习题（选修）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真题模拟（选择题）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真题模拟（案例题）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</a:t>
            </a:r>
            <a:r>
              <a:rPr lang="zh-CN" altLang="en-US" dirty="0" smtClean="0"/>
              <a:t>优秀论文库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10.</a:t>
            </a:r>
            <a:r>
              <a:rPr lang="zh-CN" altLang="en-US" dirty="0" smtClean="0"/>
              <a:t>在线课件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15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1600" y="3742844"/>
            <a:ext cx="606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精讲视频：贯穿整个学习阶段，打基础，多刷几遍！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4857" y="5718069"/>
            <a:ext cx="699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计算题专题练习：案例分析重头戏，专题一举拿下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857" y="287162"/>
            <a:ext cx="606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课前导学：郭晗老师亲授备考策略，必看！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6"/>
          <a:stretch/>
        </p:blipFill>
        <p:spPr>
          <a:xfrm>
            <a:off x="0" y="149340"/>
            <a:ext cx="4934857" cy="6708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81600" y="2128635"/>
            <a:ext cx="606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直播课程回放：错过直播的小伙伴看这里！！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325258" y="242269"/>
            <a:ext cx="751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课后习题（必做）：主要针对十大管理的选择题，精讲之后做题巩固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5258" y="1442598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章节习题（选做）：查漏补缺，哪里不会做哪里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6858" y="2412094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真题模拟（选择题）：满分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分，合格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6858" y="3612422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真题模拟（案例题）：满分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分，合格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26858" y="4812750"/>
            <a:ext cx="751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优秀论文库：可以提前浏览，学习知识点积累论文素材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7"/>
          <a:stretch/>
        </p:blipFill>
        <p:spPr>
          <a:xfrm>
            <a:off x="-162092" y="122313"/>
            <a:ext cx="4095464" cy="673568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26858" y="5792464"/>
            <a:ext cx="7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在线课件：精讲讲义的电子版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直播课件在这里！！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级后台课程说明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课前导学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直播课程回放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精讲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计算题专题视频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课后习题（必修）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章节习题（选修）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真题模拟（选择题）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真题模拟（案例题）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</a:t>
            </a:r>
            <a:r>
              <a:rPr lang="zh-CN" altLang="en-US" dirty="0" smtClean="0"/>
              <a:t>在线课件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6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1600" y="3742844"/>
            <a:ext cx="606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精讲视频：贯穿整个学习阶段，打基础，多刷几遍！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4857" y="5718069"/>
            <a:ext cx="699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计算题专题练习：案例分析重头戏，专题一举拿下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857" y="287162"/>
            <a:ext cx="606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课前导学：郭晗老师亲授备考策略，必看！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1600" y="2128635"/>
            <a:ext cx="606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直播课程回放：错过直播的小伙伴看这里！！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" r="6717"/>
          <a:stretch/>
        </p:blipFill>
        <p:spPr>
          <a:xfrm>
            <a:off x="-1" y="138843"/>
            <a:ext cx="4934857" cy="65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406</Words>
  <Application>Microsoft Office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高级后台课程说明</vt:lpstr>
      <vt:lpstr>PowerPoint 演示文稿</vt:lpstr>
      <vt:lpstr>PowerPoint 演示文稿</vt:lpstr>
      <vt:lpstr>中级后台课程说明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2021-12-28T03:23:22Z</dcterms:created>
  <dcterms:modified xsi:type="dcterms:W3CDTF">2022-01-10T03:23:25Z</dcterms:modified>
</cp:coreProperties>
</file>