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1.A.mercy -Holy cross engineering college-CSE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IN" sz="2400" dirty="0"/>
              <a:t>REFERENCES [1] Working of Keyloggers available at http://securelist.com/analysis/publications/36138/keyloggers-how-theywork-and-how-todetect-them-part-1. [2] </a:t>
            </a:r>
            <a:r>
              <a:rPr lang="en-IN" sz="2400" dirty="0" err="1"/>
              <a:t>C.a.Rajendra.”Keylogger</a:t>
            </a:r>
            <a:r>
              <a:rPr lang="en-IN" sz="2400" dirty="0"/>
              <a:t> in Cybersecurity Education”. </a:t>
            </a:r>
            <a:r>
              <a:rPr lang="en-IN" sz="2400" dirty="0" err="1"/>
              <a:t>Rechester</a:t>
            </a:r>
            <a:r>
              <a:rPr lang="en-IN" sz="2400" dirty="0"/>
              <a:t> Institute of </a:t>
            </a:r>
            <a:r>
              <a:rPr lang="en-IN" sz="2400" dirty="0" err="1"/>
              <a:t>Technology,Rechester,New</a:t>
            </a:r>
            <a:r>
              <a:rPr lang="en-IN" sz="2400" dirty="0"/>
              <a:t> </a:t>
            </a:r>
            <a:r>
              <a:rPr lang="en-IN" sz="2400" dirty="0" err="1"/>
              <a:t>York,USA</a:t>
            </a:r>
            <a:r>
              <a:rPr lang="en-IN" sz="2400" dirty="0"/>
              <a:t>. [3] M. Aslam, R. N. Idrees, M. M. Baig, and M. </a:t>
            </a:r>
            <a:r>
              <a:rPr lang="en-IN" sz="2400" dirty="0" err="1"/>
              <a:t>A.Arshad</a:t>
            </a:r>
            <a:r>
              <a:rPr lang="en-IN" sz="2400" dirty="0"/>
              <a:t>, “</a:t>
            </a:r>
            <a:r>
              <a:rPr lang="en-IN" sz="2400" dirty="0" err="1"/>
              <a:t>Antihook</a:t>
            </a:r>
            <a:r>
              <a:rPr lang="en-IN" sz="2400" dirty="0"/>
              <a:t> shield against the software key loggers,” in Proceedings of the National Conference of Emerging Technologies,2004. [4] E. S. L. </a:t>
            </a:r>
            <a:r>
              <a:rPr lang="en-IN" sz="2400" dirty="0" err="1"/>
              <a:t>Martignoni</a:t>
            </a:r>
            <a:r>
              <a:rPr lang="en-IN" sz="2400" dirty="0"/>
              <a:t>, M. </a:t>
            </a:r>
            <a:r>
              <a:rPr lang="en-IN" sz="2400" dirty="0" err="1"/>
              <a:t>Fredrikson</a:t>
            </a:r>
            <a:r>
              <a:rPr lang="en-IN" sz="2400" dirty="0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lang="en-IN" sz="2400" dirty="0" err="1"/>
              <a:t>S.Ortani</a:t>
            </a:r>
            <a:r>
              <a:rPr lang="en-IN" sz="2400" dirty="0"/>
              <a:t>, and </a:t>
            </a:r>
            <a:r>
              <a:rPr lang="en-IN" sz="2400" dirty="0" err="1"/>
              <a:t>Crispo</a:t>
            </a:r>
            <a:r>
              <a:rPr lang="en-IN" sz="2400" dirty="0"/>
              <a:t>.”Bait your Hook: A novel Detection technique for keylogger”. University of Trento, Via </a:t>
            </a:r>
            <a:r>
              <a:rPr lang="en-IN" sz="2400" dirty="0" err="1"/>
              <a:t>Sommarive.Trento</a:t>
            </a:r>
            <a:r>
              <a:rPr lang="en-IN" sz="2400" dirty="0"/>
              <a:t>, Italy.2010. [7] </a:t>
            </a:r>
            <a:r>
              <a:rPr lang="en-IN" sz="2400" dirty="0" err="1"/>
              <a:t>S.S.a.Anith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Required libraries and software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endParaRPr lang="en-IN" sz="2400" dirty="0"/>
          </a:p>
          <a:p>
            <a:pPr marL="305435" indent="-305435"/>
            <a:r>
              <a:rPr lang="en-IN" sz="2300" dirty="0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lang="en-IN" sz="2300" dirty="0" err="1"/>
              <a:t>knowledge.Keyloggers</a:t>
            </a:r>
            <a:r>
              <a:rPr lang="en-IN" sz="2300" dirty="0"/>
              <a:t> pose a severe threat to individuals and organizations as they can capture sensitive information such as </a:t>
            </a:r>
            <a:r>
              <a:rPr lang="en-IN" sz="2300" dirty="0" err="1"/>
              <a:t>passwords,credit</a:t>
            </a:r>
            <a:r>
              <a:rPr lang="en-IN" sz="2300" dirty="0"/>
              <a:t> card </a:t>
            </a:r>
            <a:r>
              <a:rPr lang="en-IN" sz="2300" dirty="0" err="1"/>
              <a:t>details,and</a:t>
            </a:r>
            <a:r>
              <a:rPr lang="en-IN" sz="2300" dirty="0"/>
              <a:t> other personal </a:t>
            </a:r>
            <a:r>
              <a:rPr lang="en-IN" sz="2300" dirty="0" err="1"/>
              <a:t>data,leading</a:t>
            </a:r>
            <a:r>
              <a:rPr lang="en-IN" sz="2300" dirty="0"/>
              <a:t> to identify </a:t>
            </a:r>
            <a:r>
              <a:rPr lang="en-IN" sz="2300" dirty="0" err="1"/>
              <a:t>theft,financial</a:t>
            </a:r>
            <a:r>
              <a:rPr lang="en-IN" sz="2300" dirty="0"/>
              <a:t> </a:t>
            </a:r>
            <a:r>
              <a:rPr lang="en-IN" sz="2300" dirty="0" err="1"/>
              <a:t>loss,and</a:t>
            </a:r>
            <a:r>
              <a:rPr lang="en-IN" sz="2300" dirty="0"/>
              <a:t> privacy breache</a:t>
            </a:r>
            <a:r>
              <a:rPr lang="en-IN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Requirement analysis: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cs typeface="Calibri"/>
              </a:rPr>
              <a:t>The timing of the email and the email address can be changed later in the  settings.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daily report will be mailed to the PC owner on his/her email.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Keyboard monitoring: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Python 3 library </a:t>
            </a:r>
            <a:r>
              <a:rPr lang="en-IN" sz="1200" b="1" u="sng" dirty="0" err="1">
                <a:latin typeface="Calibri"/>
                <a:ea typeface="+mn-lt"/>
                <a:cs typeface="+mn-lt"/>
              </a:rPr>
              <a:t>pynput</a:t>
            </a:r>
            <a:r>
              <a:rPr lang="en-IN" sz="1200" b="1" u="sng" dirty="0">
                <a:latin typeface="Calibri"/>
                <a:ea typeface="+mn-lt"/>
                <a:cs typeface="+mn-lt"/>
              </a:rPr>
              <a:t>  </a:t>
            </a:r>
            <a:r>
              <a:rPr lang="en-IN" sz="1200" b="1" dirty="0">
                <a:latin typeface="Calibri"/>
                <a:ea typeface="+mn-lt"/>
                <a:cs typeface="+mn-lt"/>
              </a:rPr>
              <a:t>is used for on screen keyboard.</a:t>
            </a:r>
            <a:endParaRPr lang="en-IN" sz="1200" b="1" u="sng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These keystrokes saved in text file will be maintained for 7 days.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err="1">
                <a:latin typeface="Calibri"/>
                <a:ea typeface="+mn-lt"/>
                <a:cs typeface="+mn-lt"/>
              </a:rPr>
              <a:t>Maintaing</a:t>
            </a:r>
            <a:r>
              <a:rPr lang="en-IN" sz="1200" b="1" dirty="0">
                <a:latin typeface="Calibri"/>
                <a:ea typeface="+mn-lt"/>
                <a:cs typeface="+mn-lt"/>
              </a:rPr>
              <a:t> the log file 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keylogger will maintain the files containing the keystrokes for a maximum of 7 days.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program will then automatically delete the past files.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This settings can also be changed later</a:t>
            </a:r>
            <a:r>
              <a:rPr lang="en-IN" sz="1200" b="1" dirty="0">
                <a:latin typeface="Calibri"/>
                <a:ea typeface="+mn-lt"/>
                <a:cs typeface="Calibri"/>
              </a:rPr>
              <a:t>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Prevention: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Antivirus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Automatic form fillers </a:t>
            </a:r>
            <a:endParaRPr lang="en-IN" sz="1200" b="1" dirty="0">
              <a:latin typeface="Calibri"/>
            </a:endParaRPr>
          </a:p>
          <a:p>
            <a:pPr marL="629920" lvl="1" indent="-305435"/>
            <a:r>
              <a:rPr lang="en-IN" sz="1200" b="1" dirty="0">
                <a:ea typeface="+mn-lt"/>
                <a:cs typeface="+mn-lt"/>
              </a:rPr>
              <a:t>On screen Keyboard</a:t>
            </a:r>
            <a:endParaRPr lang="en-IN" sz="12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						python idle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pynput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jsonlib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9BFDDB1-D929-280C-7B02-49D809528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399" y="1232452"/>
            <a:ext cx="4993967" cy="467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98891-5667-27F3-5755-66AF42E22267}"/>
              </a:ext>
            </a:extLst>
          </p:cNvPr>
          <p:cNvSpPr txBox="1"/>
          <p:nvPr/>
        </p:nvSpPr>
        <p:spPr>
          <a:xfrm>
            <a:off x="581192" y="1415845"/>
            <a:ext cx="8562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05435" indent="-305435"/>
            <a:r>
              <a:rPr lang="en-IN" sz="2300" dirty="0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305435" indent="-305435"/>
            <a:r>
              <a:rPr lang="en-US" sz="2300" dirty="0"/>
              <a:t>The development of more advanced encryption methods to protect against </a:t>
            </a:r>
            <a:r>
              <a:rPr lang="en-US" sz="2300" dirty="0" err="1"/>
              <a:t>keyloggers.Additionally,there</a:t>
            </a:r>
            <a:r>
              <a:rPr lang="en-US" sz="2300" dirty="0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lang="en-US" sz="2000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766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SophosSans-Regular</vt:lpstr>
      <vt:lpstr>Wingdings 2</vt:lpstr>
      <vt:lpstr>DividendVTI</vt:lpstr>
      <vt:lpstr>KEYLOGGER AND SECURITY</vt:lpstr>
      <vt:lpstr>OUTLINE</vt:lpstr>
      <vt:lpstr>Problem Statement</vt:lpstr>
      <vt:lpstr>Proposed Solution</vt:lpstr>
      <vt:lpstr>System  Approach</vt:lpstr>
      <vt:lpstr>Required libraries &amp; software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rianee rayen</cp:lastModifiedBy>
  <cp:revision>26</cp:revision>
  <dcterms:created xsi:type="dcterms:W3CDTF">2021-05-26T16:50:10Z</dcterms:created>
  <dcterms:modified xsi:type="dcterms:W3CDTF">2024-04-01T13:25:01Z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