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8" r:id="rId3"/>
    <p:sldId id="279" r:id="rId4"/>
    <p:sldId id="284" r:id="rId5"/>
    <p:sldId id="280" r:id="rId6"/>
    <p:sldId id="285" r:id="rId7"/>
    <p:sldId id="260" r:id="rId8"/>
    <p:sldId id="281" r:id="rId9"/>
    <p:sldId id="282" r:id="rId10"/>
    <p:sldId id="28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340"/>
    <a:srgbClr val="585858"/>
    <a:srgbClr val="43454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 autoAdjust="0"/>
    <p:restoredTop sz="94624"/>
  </p:normalViewPr>
  <p:slideViewPr>
    <p:cSldViewPr>
      <p:cViewPr varScale="1">
        <p:scale>
          <a:sx n="55" d="100"/>
          <a:sy n="55" d="100"/>
        </p:scale>
        <p:origin x="960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718-4513-B3BD-AC0C7A411105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9718-4513-B3BD-AC0C7A41110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718-4513-B3BD-AC0C7A41110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9718-4513-B3BD-AC0C7A41110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8-4513-B3BD-AC0C7A41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10294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041A6F-B574-46ED-A44A-9855B9BC256A}"/>
              </a:ext>
            </a:extLst>
          </p:cNvPr>
          <p:cNvSpPr/>
          <p:nvPr userDrawn="1"/>
        </p:nvSpPr>
        <p:spPr>
          <a:xfrm>
            <a:off x="1967837" y="0"/>
            <a:ext cx="8253150" cy="5157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401" y="1268759"/>
            <a:ext cx="8090022" cy="29593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6600" b="1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19589" y="6356351"/>
            <a:ext cx="3859795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6650C-A02A-4BBB-8B9A-A18E038F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064" y="4019799"/>
            <a:ext cx="8094696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8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2BD0D-48A9-4CBA-BF8D-61D428E44AEA}"/>
              </a:ext>
            </a:extLst>
          </p:cNvPr>
          <p:cNvCxnSpPr/>
          <p:nvPr userDrawn="1"/>
        </p:nvCxnSpPr>
        <p:spPr>
          <a:xfrm>
            <a:off x="2530016" y="3858490"/>
            <a:ext cx="712879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>
              <a:defRPr sz="4000"/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09348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32289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2924" y="269671"/>
            <a:ext cx="876460" cy="71609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rcyBarminga/Project_Phase-3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5C2635-FA61-41EA-9028-4E461CD1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7200" spc="210" dirty="0"/>
              <a:t>PHASE</a:t>
            </a:r>
            <a:r>
              <a:rPr lang="en-US" sz="7200" spc="-20" dirty="0"/>
              <a:t> </a:t>
            </a:r>
            <a:r>
              <a:rPr lang="en-US" sz="7200" spc="390" dirty="0"/>
              <a:t>3</a:t>
            </a:r>
            <a:r>
              <a:rPr lang="en-US" sz="7200" spc="-15" dirty="0"/>
              <a:t> </a:t>
            </a:r>
            <a:r>
              <a:rPr lang="en-US" sz="7200" spc="260" dirty="0"/>
              <a:t>PROJECT</a:t>
            </a:r>
            <a:r>
              <a:rPr lang="en-US" sz="7200" spc="-15" dirty="0"/>
              <a:t> </a:t>
            </a:r>
            <a:r>
              <a:rPr lang="en-US" sz="7200" dirty="0"/>
              <a:t>-</a:t>
            </a:r>
            <a:r>
              <a:rPr lang="en-US" dirty="0"/>
              <a:t>DECODING CHURN INSIGHTS AND MODELS FOR CUSTOMER RETENTION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E38487-5907-41AA-BA38-D2E8B14770AD}"/>
              </a:ext>
            </a:extLst>
          </p:cNvPr>
          <p:cNvSpPr txBox="1"/>
          <p:nvPr/>
        </p:nvSpPr>
        <p:spPr>
          <a:xfrm>
            <a:off x="2581836" y="2151728"/>
            <a:ext cx="702515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  <a:latin typeface="Open Sans"/>
              </a:rPr>
              <a:t>THANK</a:t>
            </a:r>
          </a:p>
          <a:p>
            <a:pPr algn="ctr"/>
            <a:r>
              <a:rPr lang="en-IN" sz="8000" b="1" dirty="0">
                <a:solidFill>
                  <a:schemeClr val="bg1"/>
                </a:solidFill>
                <a:latin typeface="Open San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383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E211C-C37C-4487-B9CC-1C90022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4400" dirty="0"/>
              <a:t>2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AC3D4-A8AF-4897-8C28-B763C3EE826D}"/>
              </a:ext>
            </a:extLst>
          </p:cNvPr>
          <p:cNvCxnSpPr/>
          <p:nvPr/>
        </p:nvCxnSpPr>
        <p:spPr>
          <a:xfrm>
            <a:off x="933923" y="121235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F1450-B80F-4080-8055-5289B39FF9F8}"/>
              </a:ext>
            </a:extLst>
          </p:cNvPr>
          <p:cNvCxnSpPr/>
          <p:nvPr/>
        </p:nvCxnSpPr>
        <p:spPr>
          <a:xfrm>
            <a:off x="609441" y="597934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1B60D98-3B46-4970-8E8C-03D3AB846458}"/>
              </a:ext>
            </a:extLst>
          </p:cNvPr>
          <p:cNvSpPr/>
          <p:nvPr/>
        </p:nvSpPr>
        <p:spPr>
          <a:xfrm>
            <a:off x="3270029" y="5888524"/>
            <a:ext cx="186388" cy="186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88AB0-C9EE-4127-ABF8-4FBA142EB85D}"/>
              </a:ext>
            </a:extLst>
          </p:cNvPr>
          <p:cNvSpPr txBox="1"/>
          <p:nvPr/>
        </p:nvSpPr>
        <p:spPr>
          <a:xfrm>
            <a:off x="405781" y="2189871"/>
            <a:ext cx="467066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spc="85" dirty="0">
                <a:solidFill>
                  <a:srgbClr val="CECBBE"/>
                </a:solidFill>
                <a:latin typeface="Trebuchet MS"/>
                <a:cs typeface="Trebuchet MS"/>
              </a:rPr>
              <a:t>PROJECT</a:t>
            </a:r>
            <a:r>
              <a:rPr lang="en-US" sz="5400" spc="-110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5400" spc="145" dirty="0">
                <a:solidFill>
                  <a:srgbClr val="CECBBE"/>
                </a:solidFill>
                <a:latin typeface="Trebuchet MS"/>
                <a:cs typeface="Trebuchet MS"/>
              </a:rPr>
              <a:t>SUBMISSION</a:t>
            </a:r>
            <a:endParaRPr lang="en-US" sz="5400" dirty="0">
              <a:latin typeface="Trebuchet MS"/>
              <a:cs typeface="Trebuchet MS"/>
            </a:endParaRPr>
          </a:p>
          <a:p>
            <a:pPr algn="r"/>
            <a:endParaRPr lang="en-IN" sz="5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FD332-01B1-4545-9E08-505DE6A4FE9C}"/>
              </a:ext>
            </a:extLst>
          </p:cNvPr>
          <p:cNvSpPr txBox="1"/>
          <p:nvPr/>
        </p:nvSpPr>
        <p:spPr>
          <a:xfrm>
            <a:off x="5195236" y="1459903"/>
            <a:ext cx="5904320" cy="3938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2700" marR="5080">
              <a:lnSpc>
                <a:spcPct val="162900"/>
              </a:lnSpc>
              <a:spcBef>
                <a:spcPts val="1445"/>
              </a:spcBef>
            </a:pPr>
            <a:r>
              <a:rPr lang="en-US" sz="1600" b="1" dirty="0">
                <a:solidFill>
                  <a:srgbClr val="CECBBE"/>
                </a:solidFill>
                <a:latin typeface="Trebuchet MS"/>
                <a:cs typeface="Trebuchet MS"/>
              </a:rPr>
              <a:t>Student Name</a:t>
            </a:r>
            <a:r>
              <a:rPr lang="en-US" sz="1600" dirty="0">
                <a:solidFill>
                  <a:srgbClr val="CECBBE"/>
                </a:solidFill>
                <a:latin typeface="Trebuchet MS"/>
                <a:cs typeface="Trebuchet MS"/>
              </a:rPr>
              <a:t>:</a:t>
            </a:r>
            <a:r>
              <a:rPr lang="en-US" sz="1600" spc="-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85" dirty="0">
                <a:solidFill>
                  <a:srgbClr val="CECBBE"/>
                </a:solidFill>
                <a:latin typeface="Trebuchet MS"/>
                <a:cs typeface="Trebuchet MS"/>
              </a:rPr>
              <a:t>Mercy</a:t>
            </a:r>
            <a:r>
              <a:rPr lang="en-US" sz="1600" spc="-5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CECBBE"/>
                </a:solidFill>
                <a:latin typeface="Trebuchet MS"/>
                <a:cs typeface="Trebuchet MS"/>
              </a:rPr>
              <a:t>Barminga</a:t>
            </a:r>
            <a:endParaRPr lang="en-US" sz="1600" dirty="0">
              <a:latin typeface="Trebuchet MS"/>
              <a:cs typeface="Trebuchet MS"/>
            </a:endParaRPr>
          </a:p>
          <a:p>
            <a:pPr marL="12700" marR="2946400">
              <a:lnSpc>
                <a:spcPts val="4870"/>
              </a:lnSpc>
              <a:spcBef>
                <a:spcPts val="55"/>
              </a:spcBef>
            </a:pPr>
            <a:r>
              <a:rPr lang="en-US" sz="1600" b="1" dirty="0">
                <a:solidFill>
                  <a:srgbClr val="CECBBE"/>
                </a:solidFill>
                <a:latin typeface="Trebuchet MS"/>
                <a:cs typeface="Trebuchet MS"/>
              </a:rPr>
              <a:t>Student</a:t>
            </a:r>
            <a:r>
              <a:rPr lang="en-US" sz="1600" b="1" spc="-2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b="1" spc="-20" dirty="0">
                <a:solidFill>
                  <a:srgbClr val="CECBBE"/>
                </a:solidFill>
                <a:latin typeface="Trebuchet MS"/>
                <a:cs typeface="Trebuchet MS"/>
              </a:rPr>
              <a:t>Pace</a:t>
            </a:r>
            <a:r>
              <a:rPr lang="en-US" sz="1600" spc="-20" dirty="0">
                <a:solidFill>
                  <a:srgbClr val="CECBBE"/>
                </a:solidFill>
                <a:latin typeface="Trebuchet MS"/>
                <a:cs typeface="Trebuchet MS"/>
              </a:rPr>
              <a:t>:</a:t>
            </a:r>
            <a:r>
              <a:rPr lang="en-US" sz="1600" spc="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CECBBE"/>
                </a:solidFill>
                <a:latin typeface="Trebuchet MS"/>
                <a:cs typeface="Trebuchet MS"/>
              </a:rPr>
              <a:t>Data</a:t>
            </a:r>
            <a:r>
              <a:rPr lang="en-US" sz="1600" spc="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70" dirty="0">
                <a:solidFill>
                  <a:srgbClr val="CECBBE"/>
                </a:solidFill>
                <a:latin typeface="Trebuchet MS"/>
                <a:cs typeface="Trebuchet MS"/>
              </a:rPr>
              <a:t>Science</a:t>
            </a:r>
            <a:r>
              <a:rPr lang="en-US" sz="1600" spc="10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135" dirty="0">
                <a:solidFill>
                  <a:srgbClr val="CECBBE"/>
                </a:solidFill>
                <a:latin typeface="Trebuchet MS"/>
                <a:cs typeface="Trebuchet MS"/>
              </a:rPr>
              <a:t>/</a:t>
            </a:r>
            <a:r>
              <a:rPr lang="en-US" sz="1600" spc="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-20" dirty="0">
                <a:solidFill>
                  <a:srgbClr val="CECBBE"/>
                </a:solidFill>
                <a:latin typeface="Trebuchet MS"/>
                <a:cs typeface="Trebuchet MS"/>
              </a:rPr>
              <a:t>Part-time </a:t>
            </a:r>
            <a:r>
              <a:rPr lang="en-US" sz="1600" b="1" spc="70" dirty="0">
                <a:solidFill>
                  <a:srgbClr val="CECBBE"/>
                </a:solidFill>
                <a:latin typeface="Trebuchet MS"/>
                <a:cs typeface="Trebuchet MS"/>
              </a:rPr>
              <a:t>Scheduled</a:t>
            </a:r>
            <a:r>
              <a:rPr lang="en-US" sz="1600" b="1" spc="-90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b="1" spc="-30" dirty="0">
                <a:solidFill>
                  <a:srgbClr val="CECBBE"/>
                </a:solidFill>
                <a:latin typeface="Trebuchet MS"/>
                <a:cs typeface="Trebuchet MS"/>
              </a:rPr>
              <a:t>Review</a:t>
            </a:r>
            <a:r>
              <a:rPr lang="en-US" sz="1600" spc="-30" dirty="0">
                <a:solidFill>
                  <a:srgbClr val="CECBBE"/>
                </a:solidFill>
                <a:latin typeface="Trebuchet MS"/>
                <a:cs typeface="Trebuchet MS"/>
              </a:rPr>
              <a:t>:</a:t>
            </a:r>
            <a:r>
              <a:rPr lang="en-US" sz="1600" spc="-60" dirty="0">
                <a:solidFill>
                  <a:srgbClr val="CECBBE"/>
                </a:solidFill>
                <a:latin typeface="Trebuchet MS"/>
                <a:cs typeface="Trebuchet MS"/>
              </a:rPr>
              <a:t> 23</a:t>
            </a:r>
            <a:r>
              <a:rPr lang="en-US" sz="1600" spc="-10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50" dirty="0">
                <a:solidFill>
                  <a:srgbClr val="CECBBE"/>
                </a:solidFill>
                <a:latin typeface="Trebuchet MS"/>
                <a:cs typeface="Trebuchet MS"/>
              </a:rPr>
              <a:t>Jul</a:t>
            </a:r>
            <a:r>
              <a:rPr lang="en-US" sz="1600" spc="-60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-20" dirty="0">
                <a:solidFill>
                  <a:srgbClr val="CECBBE"/>
                </a:solidFill>
                <a:latin typeface="Trebuchet MS"/>
                <a:cs typeface="Trebuchet MS"/>
              </a:rPr>
              <a:t>2025 </a:t>
            </a:r>
            <a:r>
              <a:rPr lang="en-US" sz="1600" b="1" spc="-20" dirty="0">
                <a:solidFill>
                  <a:srgbClr val="CECBBE"/>
                </a:solidFill>
                <a:latin typeface="Trebuchet MS"/>
                <a:cs typeface="Trebuchet MS"/>
              </a:rPr>
              <a:t>Instructor</a:t>
            </a:r>
            <a:r>
              <a:rPr lang="en-US" sz="1600" spc="-20" dirty="0">
                <a:solidFill>
                  <a:srgbClr val="CECBBE"/>
                </a:solidFill>
                <a:latin typeface="Trebuchet MS"/>
                <a:cs typeface="Trebuchet MS"/>
              </a:rPr>
              <a:t>:</a:t>
            </a:r>
            <a:r>
              <a:rPr lang="en-US" sz="1600" spc="-6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60" dirty="0">
                <a:solidFill>
                  <a:srgbClr val="CECBBE"/>
                </a:solidFill>
                <a:latin typeface="Trebuchet MS"/>
                <a:cs typeface="Trebuchet MS"/>
              </a:rPr>
              <a:t>Maryann</a:t>
            </a:r>
            <a:r>
              <a:rPr lang="en-US" sz="1600" spc="-60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spc="-10" dirty="0">
                <a:solidFill>
                  <a:srgbClr val="CECBBE"/>
                </a:solidFill>
                <a:latin typeface="Trebuchet MS"/>
                <a:cs typeface="Trebuchet MS"/>
              </a:rPr>
              <a:t>Mwikali</a:t>
            </a:r>
            <a:endParaRPr lang="en-US"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lang="en-US"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114" dirty="0">
                <a:solidFill>
                  <a:srgbClr val="CECBBE"/>
                </a:solidFill>
                <a:latin typeface="Trebuchet MS"/>
                <a:cs typeface="Trebuchet MS"/>
              </a:rPr>
              <a:t>Blog</a:t>
            </a:r>
            <a:r>
              <a:rPr lang="en-US" sz="1600" b="1" spc="-15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b="1" dirty="0">
                <a:solidFill>
                  <a:srgbClr val="CECBBE"/>
                </a:solidFill>
                <a:latin typeface="Trebuchet MS"/>
                <a:cs typeface="Trebuchet MS"/>
              </a:rPr>
              <a:t>Post</a:t>
            </a:r>
            <a:r>
              <a:rPr lang="en-US" sz="1600" b="1" spc="-10" dirty="0">
                <a:solidFill>
                  <a:srgbClr val="CECBBE"/>
                </a:solidFill>
                <a:latin typeface="Trebuchet MS"/>
                <a:cs typeface="Trebuchet MS"/>
              </a:rPr>
              <a:t> </a:t>
            </a:r>
            <a:r>
              <a:rPr lang="en-US" sz="1600" b="1" spc="-20" dirty="0">
                <a:solidFill>
                  <a:srgbClr val="CECBBE"/>
                </a:solidFill>
                <a:latin typeface="Trebuchet MS"/>
                <a:cs typeface="Trebuchet MS"/>
              </a:rPr>
              <a:t>URL</a:t>
            </a:r>
            <a:r>
              <a:rPr lang="en-US" sz="1600" spc="-20" dirty="0">
                <a:solidFill>
                  <a:srgbClr val="CECBBE"/>
                </a:solidFill>
                <a:latin typeface="Trebuchet MS"/>
                <a:cs typeface="Trebuchet MS"/>
              </a:rPr>
              <a:t>:</a:t>
            </a:r>
            <a:endParaRPr lang="en-US"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sz="1600" dirty="0">
                <a:latin typeface="Trebuchet MS"/>
                <a:cs typeface="Trebuchet MS"/>
                <a:hlinkClick r:id="rId2"/>
              </a:rPr>
              <a:t>https://github.com/MercyBarminga/Project_Phase-3</a:t>
            </a:r>
            <a:endParaRPr lang="en-US"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8515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BB72C-B193-455B-93FB-F88FF65F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UNDERSTANDING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E211C-C37C-4487-B9CC-1C90022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4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3</a:t>
            </a:fld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AC3D4-A8AF-4897-8C28-B763C3EE826D}"/>
              </a:ext>
            </a:extLst>
          </p:cNvPr>
          <p:cNvCxnSpPr/>
          <p:nvPr/>
        </p:nvCxnSpPr>
        <p:spPr>
          <a:xfrm>
            <a:off x="609441" y="985720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F1450-B80F-4080-8055-5289B39FF9F8}"/>
              </a:ext>
            </a:extLst>
          </p:cNvPr>
          <p:cNvCxnSpPr/>
          <p:nvPr/>
        </p:nvCxnSpPr>
        <p:spPr>
          <a:xfrm>
            <a:off x="609441" y="597934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E4A064-7CF1-471B-890D-CB2CEA48060C}"/>
              </a:ext>
            </a:extLst>
          </p:cNvPr>
          <p:cNvSpPr txBox="1"/>
          <p:nvPr/>
        </p:nvSpPr>
        <p:spPr>
          <a:xfrm>
            <a:off x="73076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D6427-F61E-40C6-B70E-B6B6BB3A111E}"/>
              </a:ext>
            </a:extLst>
          </p:cNvPr>
          <p:cNvSpPr txBox="1"/>
          <p:nvPr/>
        </p:nvSpPr>
        <p:spPr>
          <a:xfrm>
            <a:off x="25942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10AD1-7375-4B18-9C07-4463356C217F}"/>
              </a:ext>
            </a:extLst>
          </p:cNvPr>
          <p:cNvSpPr txBox="1"/>
          <p:nvPr/>
        </p:nvSpPr>
        <p:spPr>
          <a:xfrm>
            <a:off x="44230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ACB1F-FB3D-4593-937C-064315AB8F09}"/>
              </a:ext>
            </a:extLst>
          </p:cNvPr>
          <p:cNvSpPr txBox="1"/>
          <p:nvPr/>
        </p:nvSpPr>
        <p:spPr>
          <a:xfrm>
            <a:off x="6228736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C92056-80D9-428A-B4BD-EF15F44F33AF}"/>
              </a:ext>
            </a:extLst>
          </p:cNvPr>
          <p:cNvSpPr txBox="1"/>
          <p:nvPr/>
        </p:nvSpPr>
        <p:spPr>
          <a:xfrm>
            <a:off x="806911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356D5-2EB7-4B3D-8164-C6A32F56072B}"/>
              </a:ext>
            </a:extLst>
          </p:cNvPr>
          <p:cNvSpPr txBox="1"/>
          <p:nvPr/>
        </p:nvSpPr>
        <p:spPr>
          <a:xfrm>
            <a:off x="9897911" y="6125234"/>
            <a:ext cx="153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FD332-01B1-4545-9E08-505DE6A4FE9C}"/>
              </a:ext>
            </a:extLst>
          </p:cNvPr>
          <p:cNvSpPr txBox="1"/>
          <p:nvPr/>
        </p:nvSpPr>
        <p:spPr>
          <a:xfrm>
            <a:off x="477788" y="1367712"/>
            <a:ext cx="5904320" cy="3814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Losing revenue results from losing customers</a:t>
            </a:r>
          </a:p>
          <a:p>
            <a:r>
              <a:rPr lang="en-US" sz="3200" dirty="0">
                <a:solidFill>
                  <a:schemeClr val="bg1"/>
                </a:solidFill>
              </a:rPr>
              <a:t>Early churn detection is an indication of better retention strategies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I aim to </a:t>
            </a:r>
            <a:r>
              <a:rPr lang="en-US" sz="3200" b="1" dirty="0">
                <a:solidFill>
                  <a:schemeClr val="bg1"/>
                </a:solidFill>
              </a:rPr>
              <a:t>predict customers that are likely to churn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sz="1600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34F3B9-52B6-4E41-8BDF-BF8074D532D6}"/>
              </a:ext>
            </a:extLst>
          </p:cNvPr>
          <p:cNvSpPr/>
          <p:nvPr/>
        </p:nvSpPr>
        <p:spPr>
          <a:xfrm>
            <a:off x="5098829" y="5888524"/>
            <a:ext cx="186388" cy="186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E3E0B5E-C715-47F1-B70C-B40CE78814D4}"/>
              </a:ext>
            </a:extLst>
          </p:cNvPr>
          <p:cNvSpPr>
            <a:spLocks noEditPoints="1"/>
          </p:cNvSpPr>
          <p:nvPr/>
        </p:nvSpPr>
        <p:spPr bwMode="auto">
          <a:xfrm>
            <a:off x="7894612" y="2353776"/>
            <a:ext cx="2402894" cy="2011328"/>
          </a:xfrm>
          <a:custGeom>
            <a:avLst/>
            <a:gdLst>
              <a:gd name="T0" fmla="*/ 1505 w 2385"/>
              <a:gd name="T1" fmla="*/ 59 h 2000"/>
              <a:gd name="T2" fmla="*/ 1445 w 2385"/>
              <a:gd name="T3" fmla="*/ 0 h 2000"/>
              <a:gd name="T4" fmla="*/ 817 w 2385"/>
              <a:gd name="T5" fmla="*/ 0 h 2000"/>
              <a:gd name="T6" fmla="*/ 758 w 2385"/>
              <a:gd name="T7" fmla="*/ 59 h 2000"/>
              <a:gd name="T8" fmla="*/ 758 w 2385"/>
              <a:gd name="T9" fmla="*/ 436 h 2000"/>
              <a:gd name="T10" fmla="*/ 817 w 2385"/>
              <a:gd name="T11" fmla="*/ 495 h 2000"/>
              <a:gd name="T12" fmla="*/ 1386 w 2385"/>
              <a:gd name="T13" fmla="*/ 495 h 2000"/>
              <a:gd name="T14" fmla="*/ 1386 w 2385"/>
              <a:gd name="T15" fmla="*/ 663 h 2000"/>
              <a:gd name="T16" fmla="*/ 817 w 2385"/>
              <a:gd name="T17" fmla="*/ 1232 h 2000"/>
              <a:gd name="T18" fmla="*/ 670 w 2385"/>
              <a:gd name="T19" fmla="*/ 1086 h 2000"/>
              <a:gd name="T20" fmla="*/ 623 w 2385"/>
              <a:gd name="T21" fmla="*/ 1069 h 2000"/>
              <a:gd name="T22" fmla="*/ 580 w 2385"/>
              <a:gd name="T23" fmla="*/ 1094 h 2000"/>
              <a:gd name="T24" fmla="*/ 14 w 2385"/>
              <a:gd name="T25" fmla="*/ 1907 h 2000"/>
              <a:gd name="T26" fmla="*/ 10 w 2385"/>
              <a:gd name="T27" fmla="*/ 1968 h 2000"/>
              <a:gd name="T28" fmla="*/ 63 w 2385"/>
              <a:gd name="T29" fmla="*/ 2000 h 2000"/>
              <a:gd name="T30" fmla="*/ 2325 w 2385"/>
              <a:gd name="T31" fmla="*/ 2000 h 2000"/>
              <a:gd name="T32" fmla="*/ 2325 w 2385"/>
              <a:gd name="T33" fmla="*/ 2000 h 2000"/>
              <a:gd name="T34" fmla="*/ 2385 w 2385"/>
              <a:gd name="T35" fmla="*/ 1941 h 2000"/>
              <a:gd name="T36" fmla="*/ 2371 w 2385"/>
              <a:gd name="T37" fmla="*/ 1904 h 2000"/>
              <a:gd name="T38" fmla="*/ 1505 w 2385"/>
              <a:gd name="T39" fmla="*/ 669 h 2000"/>
              <a:gd name="T40" fmla="*/ 1505 w 2385"/>
              <a:gd name="T41" fmla="*/ 59 h 2000"/>
              <a:gd name="T42" fmla="*/ 876 w 2385"/>
              <a:gd name="T43" fmla="*/ 377 h 2000"/>
              <a:gd name="T44" fmla="*/ 876 w 2385"/>
              <a:gd name="T45" fmla="*/ 118 h 2000"/>
              <a:gd name="T46" fmla="*/ 1386 w 2385"/>
              <a:gd name="T47" fmla="*/ 118 h 2000"/>
              <a:gd name="T48" fmla="*/ 1386 w 2385"/>
              <a:gd name="T49" fmla="*/ 377 h 2000"/>
              <a:gd name="T50" fmla="*/ 876 w 2385"/>
              <a:gd name="T51" fmla="*/ 377 h 2000"/>
              <a:gd name="T52" fmla="*/ 176 w 2385"/>
              <a:gd name="T53" fmla="*/ 1882 h 2000"/>
              <a:gd name="T54" fmla="*/ 637 w 2385"/>
              <a:gd name="T55" fmla="*/ 1220 h 2000"/>
              <a:gd name="T56" fmla="*/ 775 w 2385"/>
              <a:gd name="T57" fmla="*/ 1358 h 2000"/>
              <a:gd name="T58" fmla="*/ 817 w 2385"/>
              <a:gd name="T59" fmla="*/ 1376 h 2000"/>
              <a:gd name="T60" fmla="*/ 859 w 2385"/>
              <a:gd name="T61" fmla="*/ 1358 h 2000"/>
              <a:gd name="T62" fmla="*/ 1437 w 2385"/>
              <a:gd name="T63" fmla="*/ 779 h 2000"/>
              <a:gd name="T64" fmla="*/ 2211 w 2385"/>
              <a:gd name="T65" fmla="*/ 1882 h 2000"/>
              <a:gd name="T66" fmla="*/ 176 w 2385"/>
              <a:gd name="T67" fmla="*/ 1882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5" h="2000">
                <a:moveTo>
                  <a:pt x="1505" y="59"/>
                </a:moveTo>
                <a:cubicBezTo>
                  <a:pt x="1505" y="26"/>
                  <a:pt x="1478" y="0"/>
                  <a:pt x="1445" y="0"/>
                </a:cubicBezTo>
                <a:cubicBezTo>
                  <a:pt x="817" y="0"/>
                  <a:pt x="817" y="0"/>
                  <a:pt x="817" y="0"/>
                </a:cubicBezTo>
                <a:cubicBezTo>
                  <a:pt x="784" y="0"/>
                  <a:pt x="758" y="26"/>
                  <a:pt x="758" y="59"/>
                </a:cubicBezTo>
                <a:cubicBezTo>
                  <a:pt x="758" y="436"/>
                  <a:pt x="758" y="436"/>
                  <a:pt x="758" y="436"/>
                </a:cubicBezTo>
                <a:cubicBezTo>
                  <a:pt x="758" y="469"/>
                  <a:pt x="784" y="495"/>
                  <a:pt x="817" y="495"/>
                </a:cubicBezTo>
                <a:cubicBezTo>
                  <a:pt x="1386" y="495"/>
                  <a:pt x="1386" y="495"/>
                  <a:pt x="1386" y="495"/>
                </a:cubicBezTo>
                <a:cubicBezTo>
                  <a:pt x="1386" y="663"/>
                  <a:pt x="1386" y="663"/>
                  <a:pt x="1386" y="663"/>
                </a:cubicBezTo>
                <a:cubicBezTo>
                  <a:pt x="817" y="1232"/>
                  <a:pt x="817" y="1232"/>
                  <a:pt x="817" y="1232"/>
                </a:cubicBezTo>
                <a:cubicBezTo>
                  <a:pt x="670" y="1086"/>
                  <a:pt x="670" y="1086"/>
                  <a:pt x="670" y="1086"/>
                </a:cubicBezTo>
                <a:cubicBezTo>
                  <a:pt x="658" y="1073"/>
                  <a:pt x="640" y="1067"/>
                  <a:pt x="623" y="1069"/>
                </a:cubicBezTo>
                <a:cubicBezTo>
                  <a:pt x="606" y="1070"/>
                  <a:pt x="590" y="1079"/>
                  <a:pt x="580" y="1094"/>
                </a:cubicBezTo>
                <a:cubicBezTo>
                  <a:pt x="14" y="1907"/>
                  <a:pt x="14" y="1907"/>
                  <a:pt x="14" y="1907"/>
                </a:cubicBezTo>
                <a:cubicBezTo>
                  <a:pt x="1" y="1925"/>
                  <a:pt x="0" y="1949"/>
                  <a:pt x="10" y="1968"/>
                </a:cubicBezTo>
                <a:cubicBezTo>
                  <a:pt x="20" y="1988"/>
                  <a:pt x="41" y="2000"/>
                  <a:pt x="63" y="2000"/>
                </a:cubicBezTo>
                <a:cubicBezTo>
                  <a:pt x="2325" y="2000"/>
                  <a:pt x="2325" y="2000"/>
                  <a:pt x="2325" y="2000"/>
                </a:cubicBezTo>
                <a:cubicBezTo>
                  <a:pt x="2325" y="2000"/>
                  <a:pt x="2325" y="2000"/>
                  <a:pt x="2325" y="2000"/>
                </a:cubicBezTo>
                <a:cubicBezTo>
                  <a:pt x="2358" y="2000"/>
                  <a:pt x="2385" y="1974"/>
                  <a:pt x="2385" y="1941"/>
                </a:cubicBezTo>
                <a:cubicBezTo>
                  <a:pt x="2385" y="1927"/>
                  <a:pt x="2380" y="1914"/>
                  <a:pt x="2371" y="1904"/>
                </a:cubicBezTo>
                <a:cubicBezTo>
                  <a:pt x="1505" y="669"/>
                  <a:pt x="1505" y="669"/>
                  <a:pt x="1505" y="669"/>
                </a:cubicBezTo>
                <a:lnTo>
                  <a:pt x="1505" y="59"/>
                </a:lnTo>
                <a:close/>
                <a:moveTo>
                  <a:pt x="876" y="377"/>
                </a:moveTo>
                <a:cubicBezTo>
                  <a:pt x="876" y="118"/>
                  <a:pt x="876" y="118"/>
                  <a:pt x="876" y="118"/>
                </a:cubicBezTo>
                <a:cubicBezTo>
                  <a:pt x="1386" y="118"/>
                  <a:pt x="1386" y="118"/>
                  <a:pt x="1386" y="118"/>
                </a:cubicBezTo>
                <a:cubicBezTo>
                  <a:pt x="1386" y="377"/>
                  <a:pt x="1386" y="377"/>
                  <a:pt x="1386" y="377"/>
                </a:cubicBezTo>
                <a:lnTo>
                  <a:pt x="876" y="377"/>
                </a:lnTo>
                <a:close/>
                <a:moveTo>
                  <a:pt x="176" y="1882"/>
                </a:moveTo>
                <a:cubicBezTo>
                  <a:pt x="637" y="1220"/>
                  <a:pt x="637" y="1220"/>
                  <a:pt x="637" y="1220"/>
                </a:cubicBezTo>
                <a:cubicBezTo>
                  <a:pt x="775" y="1358"/>
                  <a:pt x="775" y="1358"/>
                  <a:pt x="775" y="1358"/>
                </a:cubicBezTo>
                <a:cubicBezTo>
                  <a:pt x="786" y="1369"/>
                  <a:pt x="801" y="1376"/>
                  <a:pt x="817" y="1376"/>
                </a:cubicBezTo>
                <a:cubicBezTo>
                  <a:pt x="833" y="1376"/>
                  <a:pt x="848" y="1369"/>
                  <a:pt x="859" y="1358"/>
                </a:cubicBezTo>
                <a:cubicBezTo>
                  <a:pt x="1437" y="779"/>
                  <a:pt x="1437" y="779"/>
                  <a:pt x="1437" y="779"/>
                </a:cubicBezTo>
                <a:cubicBezTo>
                  <a:pt x="2211" y="1882"/>
                  <a:pt x="2211" y="1882"/>
                  <a:pt x="2211" y="1882"/>
                </a:cubicBezTo>
                <a:cubicBezTo>
                  <a:pt x="176" y="1882"/>
                  <a:pt x="176" y="1882"/>
                  <a:pt x="176" y="18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2FB2F-B88D-56D7-ACD0-BEE84C5CE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FCA74-B916-17DC-0CF8-ED258257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4CA117-337C-E351-41DC-85858521FF23}"/>
              </a:ext>
            </a:extLst>
          </p:cNvPr>
          <p:cNvCxnSpPr/>
          <p:nvPr/>
        </p:nvCxnSpPr>
        <p:spPr>
          <a:xfrm>
            <a:off x="933923" y="121235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74E2FA-1678-DCC1-2D2E-8FDD140B863C}"/>
              </a:ext>
            </a:extLst>
          </p:cNvPr>
          <p:cNvCxnSpPr/>
          <p:nvPr/>
        </p:nvCxnSpPr>
        <p:spPr>
          <a:xfrm>
            <a:off x="609441" y="597934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13DA1D-E17C-1DE5-D3E6-D6C783085991}"/>
              </a:ext>
            </a:extLst>
          </p:cNvPr>
          <p:cNvSpPr/>
          <p:nvPr/>
        </p:nvSpPr>
        <p:spPr>
          <a:xfrm>
            <a:off x="3270029" y="5888524"/>
            <a:ext cx="186388" cy="186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98FE4-FEFC-20FE-6F9E-82FA107FBACC}"/>
              </a:ext>
            </a:extLst>
          </p:cNvPr>
          <p:cNvSpPr txBox="1"/>
          <p:nvPr/>
        </p:nvSpPr>
        <p:spPr>
          <a:xfrm>
            <a:off x="405781" y="2189871"/>
            <a:ext cx="467066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spc="85" dirty="0">
                <a:solidFill>
                  <a:srgbClr val="CECBBE"/>
                </a:solidFill>
                <a:latin typeface="Trebuchet MS"/>
                <a:cs typeface="Trebuchet MS"/>
              </a:rPr>
              <a:t>DATA OVERVIEW</a:t>
            </a:r>
            <a:endParaRPr lang="en-US" sz="5400" dirty="0">
              <a:latin typeface="Trebuchet MS"/>
              <a:cs typeface="Trebuchet MS"/>
            </a:endParaRPr>
          </a:p>
          <a:p>
            <a:pPr algn="r"/>
            <a:endParaRPr lang="en-IN" sz="5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73282-14BE-DDCD-1841-940E53379B80}"/>
              </a:ext>
            </a:extLst>
          </p:cNvPr>
          <p:cNvSpPr txBox="1"/>
          <p:nvPr/>
        </p:nvSpPr>
        <p:spPr>
          <a:xfrm>
            <a:off x="5195236" y="2134094"/>
            <a:ext cx="5904320" cy="25898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3,300 customer records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Data on usage, service plans,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customer service calls</a:t>
            </a:r>
          </a:p>
          <a:p>
            <a:r>
              <a:rPr lang="en-US" sz="3200" dirty="0">
                <a:solidFill>
                  <a:schemeClr val="bg1"/>
                </a:solidFill>
              </a:rPr>
              <a:t>-   Target variable: churn (yes/no)</a:t>
            </a:r>
          </a:p>
          <a:p>
            <a:pPr marL="12700" marR="5080">
              <a:lnSpc>
                <a:spcPct val="162900"/>
              </a:lnSpc>
              <a:spcBef>
                <a:spcPts val="1445"/>
              </a:spcBef>
            </a:pPr>
            <a:endParaRPr lang="en-US"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802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BB72C-B193-455B-93FB-F88FF65F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E211C-C37C-4487-B9CC-1C90022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4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5</a:t>
            </a:fld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AC3D4-A8AF-4897-8C28-B763C3EE826D}"/>
              </a:ext>
            </a:extLst>
          </p:cNvPr>
          <p:cNvCxnSpPr/>
          <p:nvPr/>
        </p:nvCxnSpPr>
        <p:spPr>
          <a:xfrm>
            <a:off x="609441" y="985720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F1450-B80F-4080-8055-5289B39FF9F8}"/>
              </a:ext>
            </a:extLst>
          </p:cNvPr>
          <p:cNvCxnSpPr/>
          <p:nvPr/>
        </p:nvCxnSpPr>
        <p:spPr>
          <a:xfrm>
            <a:off x="609441" y="597934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E4A064-7CF1-471B-890D-CB2CEA48060C}"/>
              </a:ext>
            </a:extLst>
          </p:cNvPr>
          <p:cNvSpPr txBox="1"/>
          <p:nvPr/>
        </p:nvSpPr>
        <p:spPr>
          <a:xfrm>
            <a:off x="73076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D6427-F61E-40C6-B70E-B6B6BB3A111E}"/>
              </a:ext>
            </a:extLst>
          </p:cNvPr>
          <p:cNvSpPr txBox="1"/>
          <p:nvPr/>
        </p:nvSpPr>
        <p:spPr>
          <a:xfrm>
            <a:off x="25942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10AD1-7375-4B18-9C07-4463356C217F}"/>
              </a:ext>
            </a:extLst>
          </p:cNvPr>
          <p:cNvSpPr txBox="1"/>
          <p:nvPr/>
        </p:nvSpPr>
        <p:spPr>
          <a:xfrm>
            <a:off x="44230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ACB1F-FB3D-4593-937C-064315AB8F09}"/>
              </a:ext>
            </a:extLst>
          </p:cNvPr>
          <p:cNvSpPr txBox="1"/>
          <p:nvPr/>
        </p:nvSpPr>
        <p:spPr>
          <a:xfrm>
            <a:off x="6228736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C92056-80D9-428A-B4BD-EF15F44F33AF}"/>
              </a:ext>
            </a:extLst>
          </p:cNvPr>
          <p:cNvSpPr txBox="1"/>
          <p:nvPr/>
        </p:nvSpPr>
        <p:spPr>
          <a:xfrm>
            <a:off x="806911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356D5-2EB7-4B3D-8164-C6A32F56072B}"/>
              </a:ext>
            </a:extLst>
          </p:cNvPr>
          <p:cNvSpPr txBox="1"/>
          <p:nvPr/>
        </p:nvSpPr>
        <p:spPr>
          <a:xfrm>
            <a:off x="9897911" y="6125234"/>
            <a:ext cx="153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63FE85-A700-44C2-96FF-58DEDBF82D20}"/>
              </a:ext>
            </a:extLst>
          </p:cNvPr>
          <p:cNvSpPr/>
          <p:nvPr/>
        </p:nvSpPr>
        <p:spPr>
          <a:xfrm>
            <a:off x="6904480" y="5888524"/>
            <a:ext cx="186388" cy="186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816551-49A5-48AA-9A03-BA5774C50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943253"/>
              </p:ext>
            </p:extLst>
          </p:nvPr>
        </p:nvGraphicFramePr>
        <p:xfrm>
          <a:off x="2998068" y="1884855"/>
          <a:ext cx="5664589" cy="377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9C8CEDF-671C-47EE-907D-77BE5619693D}"/>
              </a:ext>
            </a:extLst>
          </p:cNvPr>
          <p:cNvSpPr txBox="1"/>
          <p:nvPr/>
        </p:nvSpPr>
        <p:spPr>
          <a:xfrm>
            <a:off x="7960244" y="3534663"/>
            <a:ext cx="262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85.5%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62ED50-650C-407D-B49B-F3563E8F2F0B}"/>
              </a:ext>
            </a:extLst>
          </p:cNvPr>
          <p:cNvSpPr txBox="1"/>
          <p:nvPr/>
        </p:nvSpPr>
        <p:spPr>
          <a:xfrm>
            <a:off x="7960244" y="4465178"/>
            <a:ext cx="262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The number of customers that did not churn</a:t>
            </a:r>
            <a:endParaRPr lang="en-IN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F4212-CC04-43BD-8BCF-D1585754AF99}"/>
              </a:ext>
            </a:extLst>
          </p:cNvPr>
          <p:cNvSpPr txBox="1"/>
          <p:nvPr/>
        </p:nvSpPr>
        <p:spPr>
          <a:xfrm>
            <a:off x="3698746" y="1017615"/>
            <a:ext cx="174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14.5%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A486C2-2ABF-4B14-8ABA-F2CCB5472C4A}"/>
              </a:ext>
            </a:extLst>
          </p:cNvPr>
          <p:cNvSpPr txBox="1"/>
          <p:nvPr/>
        </p:nvSpPr>
        <p:spPr>
          <a:xfrm>
            <a:off x="5755044" y="1263836"/>
            <a:ext cx="385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The number of customers churned/left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130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6665-A236-6E56-AC1F-21189FE5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885571" cy="6394721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D23A-6706-F453-B5A2-43C0D3AB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274639"/>
            <a:ext cx="10885571" cy="63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17" y="3338606"/>
            <a:ext cx="11458143" cy="420925"/>
          </a:xfrm>
          <a:prstGeom prst="rect">
            <a:avLst/>
          </a:prstGeom>
        </p:spPr>
        <p:txBody>
          <a:bodyPr vert="horz" wrap="square" lIns="0" tIns="10581" rIns="0" bIns="0" rtlCol="0" anchor="ctr">
            <a:spAutoFit/>
          </a:bodyPr>
          <a:lstStyle/>
          <a:p>
            <a:pPr marL="10580">
              <a:spcBef>
                <a:spcPts val="83"/>
              </a:spcBef>
            </a:pPr>
            <a:r>
              <a:rPr lang="en-US" sz="2666" spc="146" dirty="0"/>
              <a:t>ROC</a:t>
            </a:r>
            <a:r>
              <a:rPr sz="2666" spc="-25" dirty="0"/>
              <a:t> </a:t>
            </a:r>
            <a:r>
              <a:rPr sz="2666" spc="-8" dirty="0"/>
              <a:t>Analysis</a:t>
            </a:r>
            <a:endParaRPr sz="266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FF4FE-7ACD-DD46-A7D7-70334869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0"/>
            <a:ext cx="843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BB72C-B193-455B-93FB-F88FF65F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E211C-C37C-4487-B9CC-1C90022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4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8</a:t>
            </a:fld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AC3D4-A8AF-4897-8C28-B763C3EE826D}"/>
              </a:ext>
            </a:extLst>
          </p:cNvPr>
          <p:cNvCxnSpPr/>
          <p:nvPr/>
        </p:nvCxnSpPr>
        <p:spPr>
          <a:xfrm>
            <a:off x="609441" y="985720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F1450-B80F-4080-8055-5289B39FF9F8}"/>
              </a:ext>
            </a:extLst>
          </p:cNvPr>
          <p:cNvCxnSpPr/>
          <p:nvPr/>
        </p:nvCxnSpPr>
        <p:spPr>
          <a:xfrm>
            <a:off x="609441" y="597934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E4A064-7CF1-471B-890D-CB2CEA48060C}"/>
              </a:ext>
            </a:extLst>
          </p:cNvPr>
          <p:cNvSpPr txBox="1"/>
          <p:nvPr/>
        </p:nvSpPr>
        <p:spPr>
          <a:xfrm>
            <a:off x="73076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B60D98-3B46-4970-8E8C-03D3AB846458}"/>
              </a:ext>
            </a:extLst>
          </p:cNvPr>
          <p:cNvSpPr/>
          <p:nvPr/>
        </p:nvSpPr>
        <p:spPr>
          <a:xfrm>
            <a:off x="8744855" y="5888524"/>
            <a:ext cx="186388" cy="186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D6427-F61E-40C6-B70E-B6B6BB3A111E}"/>
              </a:ext>
            </a:extLst>
          </p:cNvPr>
          <p:cNvSpPr txBox="1"/>
          <p:nvPr/>
        </p:nvSpPr>
        <p:spPr>
          <a:xfrm>
            <a:off x="25942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10AD1-7375-4B18-9C07-4463356C217F}"/>
              </a:ext>
            </a:extLst>
          </p:cNvPr>
          <p:cNvSpPr txBox="1"/>
          <p:nvPr/>
        </p:nvSpPr>
        <p:spPr>
          <a:xfrm>
            <a:off x="44230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ACB1F-FB3D-4593-937C-064315AB8F09}"/>
              </a:ext>
            </a:extLst>
          </p:cNvPr>
          <p:cNvSpPr txBox="1"/>
          <p:nvPr/>
        </p:nvSpPr>
        <p:spPr>
          <a:xfrm>
            <a:off x="6228736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C92056-80D9-428A-B4BD-EF15F44F33AF}"/>
              </a:ext>
            </a:extLst>
          </p:cNvPr>
          <p:cNvSpPr txBox="1"/>
          <p:nvPr/>
        </p:nvSpPr>
        <p:spPr>
          <a:xfrm>
            <a:off x="806911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356D5-2EB7-4B3D-8164-C6A32F56072B}"/>
              </a:ext>
            </a:extLst>
          </p:cNvPr>
          <p:cNvSpPr txBox="1"/>
          <p:nvPr/>
        </p:nvSpPr>
        <p:spPr>
          <a:xfrm>
            <a:off x="9897911" y="6125234"/>
            <a:ext cx="153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2C069C-F2B3-4AB9-B821-26CC8F1036E5}"/>
              </a:ext>
            </a:extLst>
          </p:cNvPr>
          <p:cNvGrpSpPr/>
          <p:nvPr/>
        </p:nvGrpSpPr>
        <p:grpSpPr>
          <a:xfrm>
            <a:off x="4813115" y="2444578"/>
            <a:ext cx="2720452" cy="1955230"/>
            <a:chOff x="4834402" y="2444578"/>
            <a:chExt cx="2720452" cy="1955230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32AB85C-8926-4A1B-A773-1AEA66DD3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4402" y="2444578"/>
              <a:ext cx="1737313" cy="1542493"/>
            </a:xfrm>
            <a:custGeom>
              <a:avLst/>
              <a:gdLst>
                <a:gd name="T0" fmla="*/ 964 w 1292"/>
                <a:gd name="T1" fmla="*/ 155 h 1146"/>
                <a:gd name="T2" fmla="*/ 873 w 1292"/>
                <a:gd name="T3" fmla="*/ 136 h 1146"/>
                <a:gd name="T4" fmla="*/ 876 w 1292"/>
                <a:gd name="T5" fmla="*/ 116 h 1146"/>
                <a:gd name="T6" fmla="*/ 709 w 1292"/>
                <a:gd name="T7" fmla="*/ 78 h 1146"/>
                <a:gd name="T8" fmla="*/ 605 w 1292"/>
                <a:gd name="T9" fmla="*/ 72 h 1146"/>
                <a:gd name="T10" fmla="*/ 483 w 1292"/>
                <a:gd name="T11" fmla="*/ 399 h 1146"/>
                <a:gd name="T12" fmla="*/ 204 w 1292"/>
                <a:gd name="T13" fmla="*/ 350 h 1146"/>
                <a:gd name="T14" fmla="*/ 258 w 1292"/>
                <a:gd name="T15" fmla="*/ 517 h 1146"/>
                <a:gd name="T16" fmla="*/ 200 w 1292"/>
                <a:gd name="T17" fmla="*/ 668 h 1146"/>
                <a:gd name="T18" fmla="*/ 139 w 1292"/>
                <a:gd name="T19" fmla="*/ 570 h 1146"/>
                <a:gd name="T20" fmla="*/ 33 w 1292"/>
                <a:gd name="T21" fmla="*/ 698 h 1146"/>
                <a:gd name="T22" fmla="*/ 36 w 1292"/>
                <a:gd name="T23" fmla="*/ 711 h 1146"/>
                <a:gd name="T24" fmla="*/ 106 w 1292"/>
                <a:gd name="T25" fmla="*/ 819 h 1146"/>
                <a:gd name="T26" fmla="*/ 123 w 1292"/>
                <a:gd name="T27" fmla="*/ 955 h 1146"/>
                <a:gd name="T28" fmla="*/ 252 w 1292"/>
                <a:gd name="T29" fmla="*/ 847 h 1146"/>
                <a:gd name="T30" fmla="*/ 330 w 1292"/>
                <a:gd name="T31" fmla="*/ 830 h 1146"/>
                <a:gd name="T32" fmla="*/ 135 w 1292"/>
                <a:gd name="T33" fmla="*/ 970 h 1146"/>
                <a:gd name="T34" fmla="*/ 160 w 1292"/>
                <a:gd name="T35" fmla="*/ 1074 h 1146"/>
                <a:gd name="T36" fmla="*/ 313 w 1292"/>
                <a:gd name="T37" fmla="*/ 1143 h 1146"/>
                <a:gd name="T38" fmla="*/ 312 w 1292"/>
                <a:gd name="T39" fmla="*/ 1126 h 1146"/>
                <a:gd name="T40" fmla="*/ 312 w 1292"/>
                <a:gd name="T41" fmla="*/ 1112 h 1146"/>
                <a:gd name="T42" fmla="*/ 313 w 1292"/>
                <a:gd name="T43" fmla="*/ 1096 h 1146"/>
                <a:gd name="T44" fmla="*/ 314 w 1292"/>
                <a:gd name="T45" fmla="*/ 1081 h 1146"/>
                <a:gd name="T46" fmla="*/ 317 w 1292"/>
                <a:gd name="T47" fmla="*/ 1066 h 1146"/>
                <a:gd name="T48" fmla="*/ 319 w 1292"/>
                <a:gd name="T49" fmla="*/ 1052 h 1146"/>
                <a:gd name="T50" fmla="*/ 323 w 1292"/>
                <a:gd name="T51" fmla="*/ 1036 h 1146"/>
                <a:gd name="T52" fmla="*/ 327 w 1292"/>
                <a:gd name="T53" fmla="*/ 1022 h 1146"/>
                <a:gd name="T54" fmla="*/ 332 w 1292"/>
                <a:gd name="T55" fmla="*/ 1005 h 1146"/>
                <a:gd name="T56" fmla="*/ 337 w 1292"/>
                <a:gd name="T57" fmla="*/ 991 h 1146"/>
                <a:gd name="T58" fmla="*/ 345 w 1292"/>
                <a:gd name="T59" fmla="*/ 972 h 1146"/>
                <a:gd name="T60" fmla="*/ 352 w 1292"/>
                <a:gd name="T61" fmla="*/ 959 h 1146"/>
                <a:gd name="T62" fmla="*/ 360 w 1292"/>
                <a:gd name="T63" fmla="*/ 943 h 1146"/>
                <a:gd name="T64" fmla="*/ 368 w 1292"/>
                <a:gd name="T65" fmla="*/ 929 h 1146"/>
                <a:gd name="T66" fmla="*/ 377 w 1292"/>
                <a:gd name="T67" fmla="*/ 914 h 1146"/>
                <a:gd name="T68" fmla="*/ 386 w 1292"/>
                <a:gd name="T69" fmla="*/ 900 h 1146"/>
                <a:gd name="T70" fmla="*/ 397 w 1292"/>
                <a:gd name="T71" fmla="*/ 885 h 1146"/>
                <a:gd name="T72" fmla="*/ 407 w 1292"/>
                <a:gd name="T73" fmla="*/ 871 h 1146"/>
                <a:gd name="T74" fmla="*/ 420 w 1292"/>
                <a:gd name="T75" fmla="*/ 855 h 1146"/>
                <a:gd name="T76" fmla="*/ 456 w 1292"/>
                <a:gd name="T77" fmla="*/ 631 h 1146"/>
                <a:gd name="T78" fmla="*/ 825 w 1292"/>
                <a:gd name="T79" fmla="*/ 365 h 1146"/>
                <a:gd name="T80" fmla="*/ 1027 w 1292"/>
                <a:gd name="T81" fmla="*/ 259 h 1146"/>
                <a:gd name="T82" fmla="*/ 1226 w 1292"/>
                <a:gd name="T83" fmla="*/ 166 h 1146"/>
                <a:gd name="T84" fmla="*/ 1229 w 1292"/>
                <a:gd name="T85" fmla="*/ 160 h 1146"/>
                <a:gd name="T86" fmla="*/ 1234 w 1292"/>
                <a:gd name="T87" fmla="*/ 153 h 1146"/>
                <a:gd name="T88" fmla="*/ 1239 w 1292"/>
                <a:gd name="T89" fmla="*/ 147 h 1146"/>
                <a:gd name="T90" fmla="*/ 1247 w 1292"/>
                <a:gd name="T91" fmla="*/ 136 h 1146"/>
                <a:gd name="T92" fmla="*/ 1254 w 1292"/>
                <a:gd name="T93" fmla="*/ 128 h 1146"/>
                <a:gd name="T94" fmla="*/ 1264 w 1292"/>
                <a:gd name="T95" fmla="*/ 116 h 1146"/>
                <a:gd name="T96" fmla="*/ 1272 w 1292"/>
                <a:gd name="T97" fmla="*/ 107 h 1146"/>
                <a:gd name="T98" fmla="*/ 1284 w 1292"/>
                <a:gd name="T99" fmla="*/ 96 h 1146"/>
                <a:gd name="T100" fmla="*/ 1161 w 1292"/>
                <a:gd name="T101" fmla="*/ 5 h 1146"/>
                <a:gd name="T102" fmla="*/ 722 w 1292"/>
                <a:gd name="T103" fmla="*/ 118 h 1146"/>
                <a:gd name="T104" fmla="*/ 632 w 1292"/>
                <a:gd name="T105" fmla="*/ 169 h 1146"/>
                <a:gd name="T106" fmla="*/ 503 w 1292"/>
                <a:gd name="T107" fmla="*/ 233 h 1146"/>
                <a:gd name="T108" fmla="*/ 609 w 1292"/>
                <a:gd name="T109" fmla="*/ 304 h 1146"/>
                <a:gd name="T110" fmla="*/ 511 w 1292"/>
                <a:gd name="T111" fmla="*/ 489 h 1146"/>
                <a:gd name="T112" fmla="*/ 317 w 1292"/>
                <a:gd name="T113" fmla="*/ 714 h 1146"/>
                <a:gd name="T114" fmla="*/ 355 w 1292"/>
                <a:gd name="T115" fmla="*/ 529 h 1146"/>
                <a:gd name="T116" fmla="*/ 577 w 1292"/>
                <a:gd name="T117" fmla="*/ 364 h 1146"/>
                <a:gd name="T118" fmla="*/ 793 w 1292"/>
                <a:gd name="T119" fmla="*/ 23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92" h="1146">
                  <a:moveTo>
                    <a:pt x="1161" y="5"/>
                  </a:moveTo>
                  <a:cubicBezTo>
                    <a:pt x="1063" y="4"/>
                    <a:pt x="963" y="49"/>
                    <a:pt x="897" y="122"/>
                  </a:cubicBezTo>
                  <a:cubicBezTo>
                    <a:pt x="921" y="131"/>
                    <a:pt x="944" y="142"/>
                    <a:pt x="964" y="155"/>
                  </a:cubicBezTo>
                  <a:cubicBezTo>
                    <a:pt x="975" y="162"/>
                    <a:pt x="965" y="180"/>
                    <a:pt x="954" y="173"/>
                  </a:cubicBezTo>
                  <a:cubicBezTo>
                    <a:pt x="933" y="159"/>
                    <a:pt x="908" y="147"/>
                    <a:pt x="881" y="138"/>
                  </a:cubicBezTo>
                  <a:cubicBezTo>
                    <a:pt x="879" y="139"/>
                    <a:pt x="876" y="138"/>
                    <a:pt x="873" y="136"/>
                  </a:cubicBezTo>
                  <a:cubicBezTo>
                    <a:pt x="847" y="128"/>
                    <a:pt x="820" y="125"/>
                    <a:pt x="796" y="130"/>
                  </a:cubicBezTo>
                  <a:cubicBezTo>
                    <a:pt x="783" y="132"/>
                    <a:pt x="778" y="113"/>
                    <a:pt x="790" y="110"/>
                  </a:cubicBezTo>
                  <a:cubicBezTo>
                    <a:pt x="819" y="105"/>
                    <a:pt x="848" y="108"/>
                    <a:pt x="876" y="116"/>
                  </a:cubicBezTo>
                  <a:cubicBezTo>
                    <a:pt x="906" y="80"/>
                    <a:pt x="944" y="50"/>
                    <a:pt x="986" y="28"/>
                  </a:cubicBezTo>
                  <a:cubicBezTo>
                    <a:pt x="974" y="22"/>
                    <a:pt x="928" y="0"/>
                    <a:pt x="871" y="0"/>
                  </a:cubicBezTo>
                  <a:cubicBezTo>
                    <a:pt x="808" y="0"/>
                    <a:pt x="754" y="26"/>
                    <a:pt x="709" y="78"/>
                  </a:cubicBezTo>
                  <a:cubicBezTo>
                    <a:pt x="702" y="86"/>
                    <a:pt x="702" y="86"/>
                    <a:pt x="702" y="86"/>
                  </a:cubicBezTo>
                  <a:cubicBezTo>
                    <a:pt x="692" y="83"/>
                    <a:pt x="692" y="83"/>
                    <a:pt x="692" y="83"/>
                  </a:cubicBezTo>
                  <a:cubicBezTo>
                    <a:pt x="692" y="83"/>
                    <a:pt x="654" y="72"/>
                    <a:pt x="605" y="72"/>
                  </a:cubicBezTo>
                  <a:cubicBezTo>
                    <a:pt x="523" y="72"/>
                    <a:pt x="418" y="104"/>
                    <a:pt x="386" y="260"/>
                  </a:cubicBezTo>
                  <a:cubicBezTo>
                    <a:pt x="439" y="281"/>
                    <a:pt x="484" y="343"/>
                    <a:pt x="503" y="393"/>
                  </a:cubicBezTo>
                  <a:cubicBezTo>
                    <a:pt x="507" y="405"/>
                    <a:pt x="488" y="411"/>
                    <a:pt x="483" y="399"/>
                  </a:cubicBezTo>
                  <a:cubicBezTo>
                    <a:pt x="467" y="354"/>
                    <a:pt x="425" y="297"/>
                    <a:pt x="378" y="278"/>
                  </a:cubicBezTo>
                  <a:cubicBezTo>
                    <a:pt x="369" y="278"/>
                    <a:pt x="369" y="278"/>
                    <a:pt x="369" y="278"/>
                  </a:cubicBezTo>
                  <a:cubicBezTo>
                    <a:pt x="368" y="278"/>
                    <a:pt x="271" y="280"/>
                    <a:pt x="204" y="350"/>
                  </a:cubicBezTo>
                  <a:cubicBezTo>
                    <a:pt x="159" y="397"/>
                    <a:pt x="137" y="463"/>
                    <a:pt x="139" y="548"/>
                  </a:cubicBezTo>
                  <a:cubicBezTo>
                    <a:pt x="160" y="549"/>
                    <a:pt x="186" y="558"/>
                    <a:pt x="200" y="583"/>
                  </a:cubicBezTo>
                  <a:cubicBezTo>
                    <a:pt x="212" y="556"/>
                    <a:pt x="233" y="533"/>
                    <a:pt x="258" y="517"/>
                  </a:cubicBezTo>
                  <a:cubicBezTo>
                    <a:pt x="269" y="510"/>
                    <a:pt x="279" y="528"/>
                    <a:pt x="268" y="535"/>
                  </a:cubicBezTo>
                  <a:cubicBezTo>
                    <a:pt x="228" y="561"/>
                    <a:pt x="195" y="612"/>
                    <a:pt x="218" y="657"/>
                  </a:cubicBezTo>
                  <a:cubicBezTo>
                    <a:pt x="223" y="669"/>
                    <a:pt x="206" y="679"/>
                    <a:pt x="200" y="668"/>
                  </a:cubicBezTo>
                  <a:cubicBezTo>
                    <a:pt x="190" y="646"/>
                    <a:pt x="188" y="623"/>
                    <a:pt x="193" y="603"/>
                  </a:cubicBezTo>
                  <a:cubicBezTo>
                    <a:pt x="181" y="582"/>
                    <a:pt x="158" y="571"/>
                    <a:pt x="139" y="568"/>
                  </a:cubicBezTo>
                  <a:cubicBezTo>
                    <a:pt x="139" y="570"/>
                    <a:pt x="139" y="570"/>
                    <a:pt x="139" y="570"/>
                  </a:cubicBezTo>
                  <a:cubicBezTo>
                    <a:pt x="125" y="572"/>
                    <a:pt x="125" y="572"/>
                    <a:pt x="125" y="572"/>
                  </a:cubicBezTo>
                  <a:cubicBezTo>
                    <a:pt x="125" y="572"/>
                    <a:pt x="74" y="580"/>
                    <a:pt x="47" y="617"/>
                  </a:cubicBezTo>
                  <a:cubicBezTo>
                    <a:pt x="32" y="638"/>
                    <a:pt x="28" y="666"/>
                    <a:pt x="33" y="698"/>
                  </a:cubicBezTo>
                  <a:cubicBezTo>
                    <a:pt x="33" y="698"/>
                    <a:pt x="33" y="698"/>
                    <a:pt x="33" y="698"/>
                  </a:cubicBezTo>
                  <a:cubicBezTo>
                    <a:pt x="34" y="700"/>
                    <a:pt x="34" y="703"/>
                    <a:pt x="35" y="705"/>
                  </a:cubicBezTo>
                  <a:cubicBezTo>
                    <a:pt x="36" y="711"/>
                    <a:pt x="36" y="711"/>
                    <a:pt x="36" y="711"/>
                  </a:cubicBezTo>
                  <a:cubicBezTo>
                    <a:pt x="36" y="711"/>
                    <a:pt x="36" y="711"/>
                    <a:pt x="36" y="711"/>
                  </a:cubicBezTo>
                  <a:cubicBezTo>
                    <a:pt x="45" y="749"/>
                    <a:pt x="83" y="785"/>
                    <a:pt x="116" y="801"/>
                  </a:cubicBezTo>
                  <a:cubicBezTo>
                    <a:pt x="128" y="807"/>
                    <a:pt x="117" y="824"/>
                    <a:pt x="106" y="819"/>
                  </a:cubicBezTo>
                  <a:cubicBezTo>
                    <a:pt x="73" y="802"/>
                    <a:pt x="39" y="774"/>
                    <a:pt x="22" y="740"/>
                  </a:cubicBezTo>
                  <a:cubicBezTo>
                    <a:pt x="12" y="768"/>
                    <a:pt x="0" y="816"/>
                    <a:pt x="17" y="862"/>
                  </a:cubicBezTo>
                  <a:cubicBezTo>
                    <a:pt x="32" y="903"/>
                    <a:pt x="67" y="934"/>
                    <a:pt x="123" y="955"/>
                  </a:cubicBezTo>
                  <a:cubicBezTo>
                    <a:pt x="126" y="956"/>
                    <a:pt x="126" y="956"/>
                    <a:pt x="126" y="956"/>
                  </a:cubicBezTo>
                  <a:cubicBezTo>
                    <a:pt x="128" y="953"/>
                    <a:pt x="131" y="950"/>
                    <a:pt x="135" y="950"/>
                  </a:cubicBezTo>
                  <a:cubicBezTo>
                    <a:pt x="193" y="946"/>
                    <a:pt x="242" y="905"/>
                    <a:pt x="252" y="847"/>
                  </a:cubicBezTo>
                  <a:cubicBezTo>
                    <a:pt x="231" y="841"/>
                    <a:pt x="211" y="832"/>
                    <a:pt x="194" y="819"/>
                  </a:cubicBezTo>
                  <a:cubicBezTo>
                    <a:pt x="184" y="811"/>
                    <a:pt x="194" y="794"/>
                    <a:pt x="204" y="801"/>
                  </a:cubicBezTo>
                  <a:cubicBezTo>
                    <a:pt x="239" y="828"/>
                    <a:pt x="287" y="840"/>
                    <a:pt x="330" y="830"/>
                  </a:cubicBezTo>
                  <a:cubicBezTo>
                    <a:pt x="343" y="828"/>
                    <a:pt x="348" y="847"/>
                    <a:pt x="336" y="850"/>
                  </a:cubicBezTo>
                  <a:cubicBezTo>
                    <a:pt x="315" y="854"/>
                    <a:pt x="293" y="855"/>
                    <a:pt x="271" y="851"/>
                  </a:cubicBezTo>
                  <a:cubicBezTo>
                    <a:pt x="259" y="918"/>
                    <a:pt x="204" y="965"/>
                    <a:pt x="135" y="970"/>
                  </a:cubicBezTo>
                  <a:cubicBezTo>
                    <a:pt x="135" y="970"/>
                    <a:pt x="134" y="970"/>
                    <a:pt x="133" y="970"/>
                  </a:cubicBezTo>
                  <a:cubicBezTo>
                    <a:pt x="133" y="973"/>
                    <a:pt x="133" y="973"/>
                    <a:pt x="133" y="973"/>
                  </a:cubicBezTo>
                  <a:cubicBezTo>
                    <a:pt x="133" y="973"/>
                    <a:pt x="124" y="1027"/>
                    <a:pt x="160" y="1074"/>
                  </a:cubicBezTo>
                  <a:cubicBezTo>
                    <a:pt x="190" y="1113"/>
                    <a:pt x="241" y="1137"/>
                    <a:pt x="313" y="1146"/>
                  </a:cubicBezTo>
                  <a:cubicBezTo>
                    <a:pt x="313" y="1146"/>
                    <a:pt x="313" y="1146"/>
                    <a:pt x="313" y="1146"/>
                  </a:cubicBezTo>
                  <a:cubicBezTo>
                    <a:pt x="313" y="1145"/>
                    <a:pt x="313" y="1144"/>
                    <a:pt x="313" y="1143"/>
                  </a:cubicBezTo>
                  <a:cubicBezTo>
                    <a:pt x="313" y="1141"/>
                    <a:pt x="313" y="1138"/>
                    <a:pt x="313" y="1136"/>
                  </a:cubicBezTo>
                  <a:cubicBezTo>
                    <a:pt x="313" y="1134"/>
                    <a:pt x="313" y="1133"/>
                    <a:pt x="313" y="1132"/>
                  </a:cubicBezTo>
                  <a:cubicBezTo>
                    <a:pt x="312" y="1130"/>
                    <a:pt x="312" y="1128"/>
                    <a:pt x="312" y="1126"/>
                  </a:cubicBezTo>
                  <a:cubicBezTo>
                    <a:pt x="312" y="1124"/>
                    <a:pt x="312" y="1123"/>
                    <a:pt x="312" y="1122"/>
                  </a:cubicBezTo>
                  <a:cubicBezTo>
                    <a:pt x="312" y="1120"/>
                    <a:pt x="312" y="1118"/>
                    <a:pt x="312" y="1116"/>
                  </a:cubicBezTo>
                  <a:cubicBezTo>
                    <a:pt x="312" y="1114"/>
                    <a:pt x="312" y="1113"/>
                    <a:pt x="312" y="1112"/>
                  </a:cubicBezTo>
                  <a:cubicBezTo>
                    <a:pt x="312" y="1110"/>
                    <a:pt x="312" y="1108"/>
                    <a:pt x="313" y="1106"/>
                  </a:cubicBezTo>
                  <a:cubicBezTo>
                    <a:pt x="313" y="1104"/>
                    <a:pt x="313" y="1103"/>
                    <a:pt x="313" y="1101"/>
                  </a:cubicBezTo>
                  <a:cubicBezTo>
                    <a:pt x="313" y="1100"/>
                    <a:pt x="313" y="1098"/>
                    <a:pt x="313" y="1096"/>
                  </a:cubicBezTo>
                  <a:cubicBezTo>
                    <a:pt x="313" y="1094"/>
                    <a:pt x="313" y="1093"/>
                    <a:pt x="313" y="1091"/>
                  </a:cubicBezTo>
                  <a:cubicBezTo>
                    <a:pt x="314" y="1090"/>
                    <a:pt x="314" y="1088"/>
                    <a:pt x="314" y="1086"/>
                  </a:cubicBezTo>
                  <a:cubicBezTo>
                    <a:pt x="314" y="1084"/>
                    <a:pt x="314" y="1083"/>
                    <a:pt x="314" y="1081"/>
                  </a:cubicBezTo>
                  <a:cubicBezTo>
                    <a:pt x="315" y="1080"/>
                    <a:pt x="315" y="1078"/>
                    <a:pt x="315" y="1076"/>
                  </a:cubicBezTo>
                  <a:cubicBezTo>
                    <a:pt x="315" y="1074"/>
                    <a:pt x="316" y="1073"/>
                    <a:pt x="316" y="1071"/>
                  </a:cubicBezTo>
                  <a:cubicBezTo>
                    <a:pt x="316" y="1070"/>
                    <a:pt x="316" y="1068"/>
                    <a:pt x="317" y="1066"/>
                  </a:cubicBezTo>
                  <a:cubicBezTo>
                    <a:pt x="317" y="1064"/>
                    <a:pt x="317" y="1063"/>
                    <a:pt x="317" y="1061"/>
                  </a:cubicBezTo>
                  <a:cubicBezTo>
                    <a:pt x="318" y="1060"/>
                    <a:pt x="318" y="1058"/>
                    <a:pt x="318" y="1056"/>
                  </a:cubicBezTo>
                  <a:cubicBezTo>
                    <a:pt x="319" y="1054"/>
                    <a:pt x="319" y="1053"/>
                    <a:pt x="319" y="1052"/>
                  </a:cubicBezTo>
                  <a:cubicBezTo>
                    <a:pt x="320" y="1050"/>
                    <a:pt x="320" y="1048"/>
                    <a:pt x="320" y="1046"/>
                  </a:cubicBezTo>
                  <a:cubicBezTo>
                    <a:pt x="321" y="1044"/>
                    <a:pt x="321" y="1043"/>
                    <a:pt x="321" y="1042"/>
                  </a:cubicBezTo>
                  <a:cubicBezTo>
                    <a:pt x="322" y="1040"/>
                    <a:pt x="322" y="1038"/>
                    <a:pt x="323" y="1036"/>
                  </a:cubicBezTo>
                  <a:cubicBezTo>
                    <a:pt x="323" y="1034"/>
                    <a:pt x="323" y="1033"/>
                    <a:pt x="324" y="1032"/>
                  </a:cubicBezTo>
                  <a:cubicBezTo>
                    <a:pt x="324" y="1030"/>
                    <a:pt x="325" y="1028"/>
                    <a:pt x="325" y="1026"/>
                  </a:cubicBezTo>
                  <a:cubicBezTo>
                    <a:pt x="326" y="1024"/>
                    <a:pt x="326" y="1023"/>
                    <a:pt x="327" y="1022"/>
                  </a:cubicBezTo>
                  <a:cubicBezTo>
                    <a:pt x="327" y="1020"/>
                    <a:pt x="328" y="1018"/>
                    <a:pt x="329" y="1016"/>
                  </a:cubicBezTo>
                  <a:cubicBezTo>
                    <a:pt x="329" y="1014"/>
                    <a:pt x="329" y="1013"/>
                    <a:pt x="330" y="1012"/>
                  </a:cubicBezTo>
                  <a:cubicBezTo>
                    <a:pt x="330" y="1009"/>
                    <a:pt x="331" y="1007"/>
                    <a:pt x="332" y="1005"/>
                  </a:cubicBezTo>
                  <a:cubicBezTo>
                    <a:pt x="332" y="1004"/>
                    <a:pt x="333" y="1003"/>
                    <a:pt x="333" y="1002"/>
                  </a:cubicBezTo>
                  <a:cubicBezTo>
                    <a:pt x="334" y="999"/>
                    <a:pt x="335" y="995"/>
                    <a:pt x="337" y="992"/>
                  </a:cubicBezTo>
                  <a:cubicBezTo>
                    <a:pt x="337" y="992"/>
                    <a:pt x="337" y="991"/>
                    <a:pt x="337" y="991"/>
                  </a:cubicBezTo>
                  <a:cubicBezTo>
                    <a:pt x="338" y="988"/>
                    <a:pt x="340" y="985"/>
                    <a:pt x="341" y="982"/>
                  </a:cubicBezTo>
                  <a:cubicBezTo>
                    <a:pt x="341" y="981"/>
                    <a:pt x="342" y="980"/>
                    <a:pt x="342" y="979"/>
                  </a:cubicBezTo>
                  <a:cubicBezTo>
                    <a:pt x="343" y="977"/>
                    <a:pt x="344" y="975"/>
                    <a:pt x="345" y="972"/>
                  </a:cubicBezTo>
                  <a:cubicBezTo>
                    <a:pt x="346" y="971"/>
                    <a:pt x="346" y="970"/>
                    <a:pt x="347" y="969"/>
                  </a:cubicBezTo>
                  <a:cubicBezTo>
                    <a:pt x="348" y="967"/>
                    <a:pt x="349" y="965"/>
                    <a:pt x="350" y="963"/>
                  </a:cubicBezTo>
                  <a:cubicBezTo>
                    <a:pt x="350" y="961"/>
                    <a:pt x="351" y="960"/>
                    <a:pt x="352" y="959"/>
                  </a:cubicBezTo>
                  <a:cubicBezTo>
                    <a:pt x="353" y="957"/>
                    <a:pt x="353" y="955"/>
                    <a:pt x="354" y="953"/>
                  </a:cubicBezTo>
                  <a:cubicBezTo>
                    <a:pt x="355" y="951"/>
                    <a:pt x="356" y="950"/>
                    <a:pt x="357" y="949"/>
                  </a:cubicBezTo>
                  <a:cubicBezTo>
                    <a:pt x="358" y="947"/>
                    <a:pt x="359" y="945"/>
                    <a:pt x="360" y="943"/>
                  </a:cubicBezTo>
                  <a:cubicBezTo>
                    <a:pt x="360" y="942"/>
                    <a:pt x="361" y="940"/>
                    <a:pt x="362" y="939"/>
                  </a:cubicBezTo>
                  <a:cubicBezTo>
                    <a:pt x="363" y="937"/>
                    <a:pt x="364" y="935"/>
                    <a:pt x="365" y="933"/>
                  </a:cubicBezTo>
                  <a:cubicBezTo>
                    <a:pt x="366" y="932"/>
                    <a:pt x="367" y="930"/>
                    <a:pt x="368" y="929"/>
                  </a:cubicBezTo>
                  <a:cubicBezTo>
                    <a:pt x="369" y="927"/>
                    <a:pt x="370" y="925"/>
                    <a:pt x="371" y="924"/>
                  </a:cubicBezTo>
                  <a:cubicBezTo>
                    <a:pt x="372" y="922"/>
                    <a:pt x="373" y="921"/>
                    <a:pt x="374" y="919"/>
                  </a:cubicBezTo>
                  <a:cubicBezTo>
                    <a:pt x="375" y="917"/>
                    <a:pt x="376" y="916"/>
                    <a:pt x="377" y="914"/>
                  </a:cubicBezTo>
                  <a:cubicBezTo>
                    <a:pt x="378" y="912"/>
                    <a:pt x="379" y="911"/>
                    <a:pt x="380" y="909"/>
                  </a:cubicBezTo>
                  <a:cubicBezTo>
                    <a:pt x="381" y="908"/>
                    <a:pt x="382" y="906"/>
                    <a:pt x="383" y="904"/>
                  </a:cubicBezTo>
                  <a:cubicBezTo>
                    <a:pt x="384" y="903"/>
                    <a:pt x="385" y="901"/>
                    <a:pt x="386" y="900"/>
                  </a:cubicBezTo>
                  <a:cubicBezTo>
                    <a:pt x="387" y="898"/>
                    <a:pt x="389" y="896"/>
                    <a:pt x="390" y="894"/>
                  </a:cubicBezTo>
                  <a:cubicBezTo>
                    <a:pt x="391" y="893"/>
                    <a:pt x="392" y="891"/>
                    <a:pt x="393" y="890"/>
                  </a:cubicBezTo>
                  <a:cubicBezTo>
                    <a:pt x="394" y="888"/>
                    <a:pt x="396" y="886"/>
                    <a:pt x="397" y="885"/>
                  </a:cubicBezTo>
                  <a:cubicBezTo>
                    <a:pt x="398" y="883"/>
                    <a:pt x="399" y="882"/>
                    <a:pt x="400" y="880"/>
                  </a:cubicBezTo>
                  <a:cubicBezTo>
                    <a:pt x="401" y="878"/>
                    <a:pt x="403" y="877"/>
                    <a:pt x="404" y="875"/>
                  </a:cubicBezTo>
                  <a:cubicBezTo>
                    <a:pt x="405" y="873"/>
                    <a:pt x="406" y="872"/>
                    <a:pt x="407" y="871"/>
                  </a:cubicBezTo>
                  <a:cubicBezTo>
                    <a:pt x="409" y="869"/>
                    <a:pt x="411" y="867"/>
                    <a:pt x="412" y="865"/>
                  </a:cubicBezTo>
                  <a:cubicBezTo>
                    <a:pt x="413" y="864"/>
                    <a:pt x="414" y="862"/>
                    <a:pt x="415" y="861"/>
                  </a:cubicBezTo>
                  <a:cubicBezTo>
                    <a:pt x="417" y="859"/>
                    <a:pt x="419" y="857"/>
                    <a:pt x="420" y="855"/>
                  </a:cubicBezTo>
                  <a:cubicBezTo>
                    <a:pt x="421" y="854"/>
                    <a:pt x="422" y="852"/>
                    <a:pt x="423" y="851"/>
                  </a:cubicBezTo>
                  <a:cubicBezTo>
                    <a:pt x="426" y="848"/>
                    <a:pt x="428" y="845"/>
                    <a:pt x="431" y="842"/>
                  </a:cubicBezTo>
                  <a:cubicBezTo>
                    <a:pt x="424" y="812"/>
                    <a:pt x="406" y="715"/>
                    <a:pt x="456" y="631"/>
                  </a:cubicBezTo>
                  <a:cubicBezTo>
                    <a:pt x="461" y="624"/>
                    <a:pt x="465" y="617"/>
                    <a:pt x="471" y="610"/>
                  </a:cubicBezTo>
                  <a:cubicBezTo>
                    <a:pt x="507" y="563"/>
                    <a:pt x="563" y="532"/>
                    <a:pt x="638" y="516"/>
                  </a:cubicBezTo>
                  <a:cubicBezTo>
                    <a:pt x="648" y="480"/>
                    <a:pt x="691" y="365"/>
                    <a:pt x="825" y="365"/>
                  </a:cubicBezTo>
                  <a:cubicBezTo>
                    <a:pt x="829" y="365"/>
                    <a:pt x="833" y="365"/>
                    <a:pt x="837" y="365"/>
                  </a:cubicBezTo>
                  <a:cubicBezTo>
                    <a:pt x="852" y="336"/>
                    <a:pt x="902" y="257"/>
                    <a:pt x="1005" y="257"/>
                  </a:cubicBezTo>
                  <a:cubicBezTo>
                    <a:pt x="1012" y="257"/>
                    <a:pt x="1019" y="258"/>
                    <a:pt x="1027" y="259"/>
                  </a:cubicBezTo>
                  <a:cubicBezTo>
                    <a:pt x="1040" y="229"/>
                    <a:pt x="1081" y="159"/>
                    <a:pt x="1174" y="159"/>
                  </a:cubicBezTo>
                  <a:cubicBezTo>
                    <a:pt x="1178" y="159"/>
                    <a:pt x="1183" y="159"/>
                    <a:pt x="1187" y="160"/>
                  </a:cubicBezTo>
                  <a:cubicBezTo>
                    <a:pt x="1199" y="160"/>
                    <a:pt x="1212" y="162"/>
                    <a:pt x="1226" y="166"/>
                  </a:cubicBezTo>
                  <a:cubicBezTo>
                    <a:pt x="1226" y="165"/>
                    <a:pt x="1226" y="164"/>
                    <a:pt x="1227" y="164"/>
                  </a:cubicBezTo>
                  <a:cubicBezTo>
                    <a:pt x="1227" y="163"/>
                    <a:pt x="1227" y="163"/>
                    <a:pt x="1228" y="162"/>
                  </a:cubicBezTo>
                  <a:cubicBezTo>
                    <a:pt x="1228" y="162"/>
                    <a:pt x="1229" y="161"/>
                    <a:pt x="1229" y="160"/>
                  </a:cubicBezTo>
                  <a:cubicBezTo>
                    <a:pt x="1230" y="160"/>
                    <a:pt x="1230" y="159"/>
                    <a:pt x="1231" y="158"/>
                  </a:cubicBezTo>
                  <a:cubicBezTo>
                    <a:pt x="1231" y="157"/>
                    <a:pt x="1232" y="157"/>
                    <a:pt x="1232" y="156"/>
                  </a:cubicBezTo>
                  <a:cubicBezTo>
                    <a:pt x="1233" y="155"/>
                    <a:pt x="1233" y="154"/>
                    <a:pt x="1234" y="153"/>
                  </a:cubicBezTo>
                  <a:cubicBezTo>
                    <a:pt x="1234" y="153"/>
                    <a:pt x="1235" y="152"/>
                    <a:pt x="1235" y="151"/>
                  </a:cubicBezTo>
                  <a:cubicBezTo>
                    <a:pt x="1236" y="150"/>
                    <a:pt x="1237" y="149"/>
                    <a:pt x="1238" y="148"/>
                  </a:cubicBezTo>
                  <a:cubicBezTo>
                    <a:pt x="1238" y="147"/>
                    <a:pt x="1239" y="147"/>
                    <a:pt x="1239" y="147"/>
                  </a:cubicBezTo>
                  <a:cubicBezTo>
                    <a:pt x="1240" y="145"/>
                    <a:pt x="1241" y="143"/>
                    <a:pt x="1243" y="141"/>
                  </a:cubicBezTo>
                  <a:cubicBezTo>
                    <a:pt x="1243" y="141"/>
                    <a:pt x="1244" y="140"/>
                    <a:pt x="1244" y="140"/>
                  </a:cubicBezTo>
                  <a:cubicBezTo>
                    <a:pt x="1245" y="138"/>
                    <a:pt x="1246" y="137"/>
                    <a:pt x="1247" y="136"/>
                  </a:cubicBezTo>
                  <a:cubicBezTo>
                    <a:pt x="1248" y="135"/>
                    <a:pt x="1248" y="134"/>
                    <a:pt x="1249" y="134"/>
                  </a:cubicBezTo>
                  <a:cubicBezTo>
                    <a:pt x="1250" y="132"/>
                    <a:pt x="1251" y="131"/>
                    <a:pt x="1252" y="130"/>
                  </a:cubicBezTo>
                  <a:cubicBezTo>
                    <a:pt x="1253" y="129"/>
                    <a:pt x="1253" y="129"/>
                    <a:pt x="1254" y="128"/>
                  </a:cubicBezTo>
                  <a:cubicBezTo>
                    <a:pt x="1255" y="126"/>
                    <a:pt x="1256" y="125"/>
                    <a:pt x="1258" y="123"/>
                  </a:cubicBezTo>
                  <a:cubicBezTo>
                    <a:pt x="1258" y="123"/>
                    <a:pt x="1259" y="122"/>
                    <a:pt x="1259" y="122"/>
                  </a:cubicBezTo>
                  <a:cubicBezTo>
                    <a:pt x="1261" y="120"/>
                    <a:pt x="1262" y="118"/>
                    <a:pt x="1264" y="116"/>
                  </a:cubicBezTo>
                  <a:cubicBezTo>
                    <a:pt x="1265" y="115"/>
                    <a:pt x="1265" y="115"/>
                    <a:pt x="1266" y="114"/>
                  </a:cubicBezTo>
                  <a:cubicBezTo>
                    <a:pt x="1267" y="113"/>
                    <a:pt x="1269" y="111"/>
                    <a:pt x="1270" y="110"/>
                  </a:cubicBezTo>
                  <a:cubicBezTo>
                    <a:pt x="1271" y="109"/>
                    <a:pt x="1272" y="108"/>
                    <a:pt x="1272" y="107"/>
                  </a:cubicBezTo>
                  <a:cubicBezTo>
                    <a:pt x="1274" y="106"/>
                    <a:pt x="1275" y="105"/>
                    <a:pt x="1277" y="103"/>
                  </a:cubicBezTo>
                  <a:cubicBezTo>
                    <a:pt x="1277" y="103"/>
                    <a:pt x="1278" y="102"/>
                    <a:pt x="1279" y="101"/>
                  </a:cubicBezTo>
                  <a:cubicBezTo>
                    <a:pt x="1280" y="100"/>
                    <a:pt x="1282" y="98"/>
                    <a:pt x="1284" y="96"/>
                  </a:cubicBezTo>
                  <a:cubicBezTo>
                    <a:pt x="1284" y="96"/>
                    <a:pt x="1285" y="95"/>
                    <a:pt x="1285" y="95"/>
                  </a:cubicBezTo>
                  <a:cubicBezTo>
                    <a:pt x="1287" y="93"/>
                    <a:pt x="1290" y="91"/>
                    <a:pt x="1292" y="89"/>
                  </a:cubicBezTo>
                  <a:cubicBezTo>
                    <a:pt x="1278" y="69"/>
                    <a:pt x="1237" y="17"/>
                    <a:pt x="1161" y="5"/>
                  </a:cubicBezTo>
                  <a:close/>
                  <a:moveTo>
                    <a:pt x="503" y="233"/>
                  </a:moveTo>
                  <a:cubicBezTo>
                    <a:pt x="522" y="187"/>
                    <a:pt x="568" y="158"/>
                    <a:pt x="617" y="154"/>
                  </a:cubicBezTo>
                  <a:cubicBezTo>
                    <a:pt x="641" y="121"/>
                    <a:pt x="682" y="104"/>
                    <a:pt x="722" y="118"/>
                  </a:cubicBezTo>
                  <a:cubicBezTo>
                    <a:pt x="734" y="123"/>
                    <a:pt x="729" y="142"/>
                    <a:pt x="716" y="138"/>
                  </a:cubicBezTo>
                  <a:cubicBezTo>
                    <a:pt x="689" y="128"/>
                    <a:pt x="662" y="134"/>
                    <a:pt x="642" y="156"/>
                  </a:cubicBezTo>
                  <a:cubicBezTo>
                    <a:pt x="638" y="160"/>
                    <a:pt x="635" y="164"/>
                    <a:pt x="632" y="169"/>
                  </a:cubicBezTo>
                  <a:cubicBezTo>
                    <a:pt x="626" y="177"/>
                    <a:pt x="611" y="174"/>
                    <a:pt x="603" y="176"/>
                  </a:cubicBezTo>
                  <a:cubicBezTo>
                    <a:pt x="568" y="183"/>
                    <a:pt x="534" y="211"/>
                    <a:pt x="523" y="239"/>
                  </a:cubicBezTo>
                  <a:cubicBezTo>
                    <a:pt x="518" y="250"/>
                    <a:pt x="499" y="245"/>
                    <a:pt x="503" y="233"/>
                  </a:cubicBezTo>
                  <a:close/>
                  <a:moveTo>
                    <a:pt x="793" y="236"/>
                  </a:moveTo>
                  <a:cubicBezTo>
                    <a:pt x="758" y="231"/>
                    <a:pt x="721" y="229"/>
                    <a:pt x="686" y="240"/>
                  </a:cubicBezTo>
                  <a:cubicBezTo>
                    <a:pt x="653" y="250"/>
                    <a:pt x="624" y="271"/>
                    <a:pt x="609" y="304"/>
                  </a:cubicBezTo>
                  <a:cubicBezTo>
                    <a:pt x="598" y="328"/>
                    <a:pt x="598" y="352"/>
                    <a:pt x="597" y="377"/>
                  </a:cubicBezTo>
                  <a:cubicBezTo>
                    <a:pt x="597" y="398"/>
                    <a:pt x="595" y="420"/>
                    <a:pt x="583" y="438"/>
                  </a:cubicBezTo>
                  <a:cubicBezTo>
                    <a:pt x="567" y="463"/>
                    <a:pt x="539" y="478"/>
                    <a:pt x="511" y="489"/>
                  </a:cubicBezTo>
                  <a:cubicBezTo>
                    <a:pt x="467" y="507"/>
                    <a:pt x="416" y="511"/>
                    <a:pt x="375" y="539"/>
                  </a:cubicBezTo>
                  <a:cubicBezTo>
                    <a:pt x="349" y="557"/>
                    <a:pt x="328" y="583"/>
                    <a:pt x="319" y="614"/>
                  </a:cubicBezTo>
                  <a:cubicBezTo>
                    <a:pt x="309" y="646"/>
                    <a:pt x="308" y="682"/>
                    <a:pt x="317" y="714"/>
                  </a:cubicBezTo>
                  <a:cubicBezTo>
                    <a:pt x="321" y="726"/>
                    <a:pt x="302" y="732"/>
                    <a:pt x="298" y="719"/>
                  </a:cubicBezTo>
                  <a:cubicBezTo>
                    <a:pt x="294" y="704"/>
                    <a:pt x="292" y="688"/>
                    <a:pt x="291" y="672"/>
                  </a:cubicBezTo>
                  <a:cubicBezTo>
                    <a:pt x="290" y="617"/>
                    <a:pt x="310" y="563"/>
                    <a:pt x="355" y="529"/>
                  </a:cubicBezTo>
                  <a:cubicBezTo>
                    <a:pt x="392" y="501"/>
                    <a:pt x="435" y="494"/>
                    <a:pt x="479" y="480"/>
                  </a:cubicBezTo>
                  <a:cubicBezTo>
                    <a:pt x="510" y="470"/>
                    <a:pt x="550" y="456"/>
                    <a:pt x="568" y="425"/>
                  </a:cubicBezTo>
                  <a:cubicBezTo>
                    <a:pt x="578" y="406"/>
                    <a:pt x="577" y="385"/>
                    <a:pt x="577" y="364"/>
                  </a:cubicBezTo>
                  <a:cubicBezTo>
                    <a:pt x="578" y="339"/>
                    <a:pt x="581" y="314"/>
                    <a:pt x="593" y="291"/>
                  </a:cubicBezTo>
                  <a:cubicBezTo>
                    <a:pt x="631" y="217"/>
                    <a:pt x="718" y="206"/>
                    <a:pt x="793" y="216"/>
                  </a:cubicBezTo>
                  <a:cubicBezTo>
                    <a:pt x="806" y="218"/>
                    <a:pt x="806" y="238"/>
                    <a:pt x="793" y="2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591C6A-4BE7-4042-8B6E-80880C592E2E}"/>
                </a:ext>
              </a:extLst>
            </p:cNvPr>
            <p:cNvGrpSpPr/>
            <p:nvPr/>
          </p:nvGrpSpPr>
          <p:grpSpPr>
            <a:xfrm>
              <a:off x="5297351" y="2559060"/>
              <a:ext cx="2257503" cy="1840748"/>
              <a:chOff x="4912077" y="2028142"/>
              <a:chExt cx="2974694" cy="2425540"/>
            </a:xfrm>
            <a:solidFill>
              <a:schemeClr val="bg1">
                <a:lumMod val="75000"/>
              </a:schemeClr>
            </a:solidFill>
          </p:grpSpPr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41377308-AC26-4F7A-A5D6-237965C481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6162" y="2028142"/>
                <a:ext cx="2810609" cy="2425540"/>
              </a:xfrm>
              <a:custGeom>
                <a:avLst/>
                <a:gdLst>
                  <a:gd name="T0" fmla="*/ 1384 w 1586"/>
                  <a:gd name="T1" fmla="*/ 273 h 1368"/>
                  <a:gd name="T2" fmla="*/ 1145 w 1586"/>
                  <a:gd name="T3" fmla="*/ 227 h 1368"/>
                  <a:gd name="T4" fmla="*/ 1145 w 1586"/>
                  <a:gd name="T5" fmla="*/ 47 h 1368"/>
                  <a:gd name="T6" fmla="*/ 897 w 1586"/>
                  <a:gd name="T7" fmla="*/ 11 h 1368"/>
                  <a:gd name="T8" fmla="*/ 886 w 1586"/>
                  <a:gd name="T9" fmla="*/ 20 h 1368"/>
                  <a:gd name="T10" fmla="*/ 874 w 1586"/>
                  <a:gd name="T11" fmla="*/ 30 h 1368"/>
                  <a:gd name="T12" fmla="*/ 863 w 1586"/>
                  <a:gd name="T13" fmla="*/ 40 h 1368"/>
                  <a:gd name="T14" fmla="*/ 853 w 1586"/>
                  <a:gd name="T15" fmla="*/ 50 h 1368"/>
                  <a:gd name="T16" fmla="*/ 844 w 1586"/>
                  <a:gd name="T17" fmla="*/ 60 h 1368"/>
                  <a:gd name="T18" fmla="*/ 836 w 1586"/>
                  <a:gd name="T19" fmla="*/ 69 h 1368"/>
                  <a:gd name="T20" fmla="*/ 829 w 1586"/>
                  <a:gd name="T21" fmla="*/ 78 h 1368"/>
                  <a:gd name="T22" fmla="*/ 823 w 1586"/>
                  <a:gd name="T23" fmla="*/ 86 h 1368"/>
                  <a:gd name="T24" fmla="*/ 818 w 1586"/>
                  <a:gd name="T25" fmla="*/ 94 h 1368"/>
                  <a:gd name="T26" fmla="*/ 813 w 1586"/>
                  <a:gd name="T27" fmla="*/ 101 h 1368"/>
                  <a:gd name="T28" fmla="*/ 792 w 1586"/>
                  <a:gd name="T29" fmla="*/ 114 h 1368"/>
                  <a:gd name="T30" fmla="*/ 611 w 1586"/>
                  <a:gd name="T31" fmla="*/ 209 h 1368"/>
                  <a:gd name="T32" fmla="*/ 421 w 1586"/>
                  <a:gd name="T33" fmla="*/ 314 h 1368"/>
                  <a:gd name="T34" fmla="*/ 228 w 1586"/>
                  <a:gd name="T35" fmla="*/ 459 h 1368"/>
                  <a:gd name="T36" fmla="*/ 463 w 1586"/>
                  <a:gd name="T37" fmla="*/ 756 h 1368"/>
                  <a:gd name="T38" fmla="*/ 682 w 1586"/>
                  <a:gd name="T39" fmla="*/ 713 h 1368"/>
                  <a:gd name="T40" fmla="*/ 742 w 1586"/>
                  <a:gd name="T41" fmla="*/ 704 h 1368"/>
                  <a:gd name="T42" fmla="*/ 465 w 1586"/>
                  <a:gd name="T43" fmla="*/ 782 h 1368"/>
                  <a:gd name="T44" fmla="*/ 129 w 1586"/>
                  <a:gd name="T45" fmla="*/ 947 h 1368"/>
                  <a:gd name="T46" fmla="*/ 198 w 1586"/>
                  <a:gd name="T47" fmla="*/ 1210 h 1368"/>
                  <a:gd name="T48" fmla="*/ 591 w 1586"/>
                  <a:gd name="T49" fmla="*/ 1368 h 1368"/>
                  <a:gd name="T50" fmla="*/ 1108 w 1586"/>
                  <a:gd name="T51" fmla="*/ 1184 h 1368"/>
                  <a:gd name="T52" fmla="*/ 1201 w 1586"/>
                  <a:gd name="T53" fmla="*/ 1144 h 1368"/>
                  <a:gd name="T54" fmla="*/ 1185 w 1586"/>
                  <a:gd name="T55" fmla="*/ 1000 h 1368"/>
                  <a:gd name="T56" fmla="*/ 1309 w 1586"/>
                  <a:gd name="T57" fmla="*/ 1006 h 1368"/>
                  <a:gd name="T58" fmla="*/ 1420 w 1586"/>
                  <a:gd name="T59" fmla="*/ 936 h 1368"/>
                  <a:gd name="T60" fmla="*/ 1412 w 1586"/>
                  <a:gd name="T61" fmla="*/ 916 h 1368"/>
                  <a:gd name="T62" fmla="*/ 729 w 1586"/>
                  <a:gd name="T63" fmla="*/ 240 h 1368"/>
                  <a:gd name="T64" fmla="*/ 312 w 1586"/>
                  <a:gd name="T65" fmla="*/ 481 h 1368"/>
                  <a:gd name="T66" fmla="*/ 469 w 1586"/>
                  <a:gd name="T67" fmla="*/ 470 h 1368"/>
                  <a:gd name="T68" fmla="*/ 915 w 1586"/>
                  <a:gd name="T69" fmla="*/ 528 h 1368"/>
                  <a:gd name="T70" fmla="*/ 737 w 1586"/>
                  <a:gd name="T71" fmla="*/ 449 h 1368"/>
                  <a:gd name="T72" fmla="*/ 200 w 1586"/>
                  <a:gd name="T73" fmla="*/ 602 h 1368"/>
                  <a:gd name="T74" fmla="*/ 720 w 1586"/>
                  <a:gd name="T75" fmla="*/ 437 h 1368"/>
                  <a:gd name="T76" fmla="*/ 899 w 1586"/>
                  <a:gd name="T77" fmla="*/ 276 h 1368"/>
                  <a:gd name="T78" fmla="*/ 980 w 1586"/>
                  <a:gd name="T79" fmla="*/ 312 h 1368"/>
                  <a:gd name="T80" fmla="*/ 795 w 1586"/>
                  <a:gd name="T81" fmla="*/ 804 h 1368"/>
                  <a:gd name="T82" fmla="*/ 802 w 1586"/>
                  <a:gd name="T83" fmla="*/ 891 h 1368"/>
                  <a:gd name="T84" fmla="*/ 502 w 1586"/>
                  <a:gd name="T85" fmla="*/ 1071 h 1368"/>
                  <a:gd name="T86" fmla="*/ 424 w 1586"/>
                  <a:gd name="T87" fmla="*/ 1121 h 1368"/>
                  <a:gd name="T88" fmla="*/ 815 w 1586"/>
                  <a:gd name="T89" fmla="*/ 961 h 1368"/>
                  <a:gd name="T90" fmla="*/ 978 w 1586"/>
                  <a:gd name="T91" fmla="*/ 987 h 1368"/>
                  <a:gd name="T92" fmla="*/ 502 w 1586"/>
                  <a:gd name="T93" fmla="*/ 1071 h 1368"/>
                  <a:gd name="T94" fmla="*/ 583 w 1586"/>
                  <a:gd name="T95" fmla="*/ 1193 h 1368"/>
                  <a:gd name="T96" fmla="*/ 1031 w 1586"/>
                  <a:gd name="T97" fmla="*/ 1018 h 1368"/>
                  <a:gd name="T98" fmla="*/ 952 w 1586"/>
                  <a:gd name="T99" fmla="*/ 602 h 1368"/>
                  <a:gd name="T100" fmla="*/ 1102 w 1586"/>
                  <a:gd name="T101" fmla="*/ 605 h 1368"/>
                  <a:gd name="T102" fmla="*/ 1188 w 1586"/>
                  <a:gd name="T103" fmla="*/ 822 h 1368"/>
                  <a:gd name="T104" fmla="*/ 1278 w 1586"/>
                  <a:gd name="T105" fmla="*/ 376 h 1368"/>
                  <a:gd name="T106" fmla="*/ 1419 w 1586"/>
                  <a:gd name="T107" fmla="*/ 758 h 1368"/>
                  <a:gd name="T108" fmla="*/ 1449 w 1586"/>
                  <a:gd name="T109" fmla="*/ 720 h 1368"/>
                  <a:gd name="T110" fmla="*/ 1508 w 1586"/>
                  <a:gd name="T111" fmla="*/ 659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86" h="1368">
                    <a:moveTo>
                      <a:pt x="1508" y="480"/>
                    </a:moveTo>
                    <a:cubicBezTo>
                      <a:pt x="1505" y="475"/>
                      <a:pt x="1505" y="475"/>
                      <a:pt x="1505" y="475"/>
                    </a:cubicBezTo>
                    <a:cubicBezTo>
                      <a:pt x="1506" y="469"/>
                      <a:pt x="1506" y="469"/>
                      <a:pt x="1506" y="469"/>
                    </a:cubicBezTo>
                    <a:cubicBezTo>
                      <a:pt x="1506" y="468"/>
                      <a:pt x="1518" y="375"/>
                      <a:pt x="1472" y="317"/>
                    </a:cubicBezTo>
                    <a:cubicBezTo>
                      <a:pt x="1452" y="292"/>
                      <a:pt x="1422" y="277"/>
                      <a:pt x="1384" y="273"/>
                    </a:cubicBezTo>
                    <a:cubicBezTo>
                      <a:pt x="1370" y="272"/>
                      <a:pt x="1370" y="272"/>
                      <a:pt x="1370" y="272"/>
                    </a:cubicBezTo>
                    <a:cubicBezTo>
                      <a:pt x="1370" y="257"/>
                      <a:pt x="1370" y="257"/>
                      <a:pt x="1370" y="257"/>
                    </a:cubicBezTo>
                    <a:cubicBezTo>
                      <a:pt x="1370" y="252"/>
                      <a:pt x="1367" y="131"/>
                      <a:pt x="1259" y="118"/>
                    </a:cubicBezTo>
                    <a:cubicBezTo>
                      <a:pt x="1261" y="179"/>
                      <a:pt x="1202" y="225"/>
                      <a:pt x="1151" y="247"/>
                    </a:cubicBezTo>
                    <a:cubicBezTo>
                      <a:pt x="1139" y="252"/>
                      <a:pt x="1134" y="232"/>
                      <a:pt x="1145" y="227"/>
                    </a:cubicBezTo>
                    <a:cubicBezTo>
                      <a:pt x="1181" y="212"/>
                      <a:pt x="1219" y="187"/>
                      <a:pt x="1233" y="148"/>
                    </a:cubicBezTo>
                    <a:cubicBezTo>
                      <a:pt x="1236" y="139"/>
                      <a:pt x="1238" y="130"/>
                      <a:pt x="1238" y="120"/>
                    </a:cubicBezTo>
                    <a:cubicBezTo>
                      <a:pt x="1238" y="118"/>
                      <a:pt x="1238" y="115"/>
                      <a:pt x="1238" y="113"/>
                    </a:cubicBezTo>
                    <a:cubicBezTo>
                      <a:pt x="1236" y="108"/>
                      <a:pt x="1236" y="108"/>
                      <a:pt x="1236" y="108"/>
                    </a:cubicBezTo>
                    <a:cubicBezTo>
                      <a:pt x="1234" y="106"/>
                      <a:pt x="1205" y="47"/>
                      <a:pt x="1145" y="47"/>
                    </a:cubicBezTo>
                    <a:cubicBezTo>
                      <a:pt x="1122" y="47"/>
                      <a:pt x="1097" y="56"/>
                      <a:pt x="1071" y="72"/>
                    </a:cubicBezTo>
                    <a:cubicBezTo>
                      <a:pt x="1055" y="82"/>
                      <a:pt x="1055" y="82"/>
                      <a:pt x="1055" y="82"/>
                    </a:cubicBezTo>
                    <a:cubicBezTo>
                      <a:pt x="1048" y="66"/>
                      <a:pt x="1048" y="66"/>
                      <a:pt x="1048" y="66"/>
                    </a:cubicBezTo>
                    <a:cubicBezTo>
                      <a:pt x="1046" y="63"/>
                      <a:pt x="1014" y="0"/>
                      <a:pt x="949" y="0"/>
                    </a:cubicBezTo>
                    <a:cubicBezTo>
                      <a:pt x="933" y="0"/>
                      <a:pt x="915" y="4"/>
                      <a:pt x="897" y="11"/>
                    </a:cubicBezTo>
                    <a:cubicBezTo>
                      <a:pt x="897" y="12"/>
                      <a:pt x="896" y="12"/>
                      <a:pt x="896" y="13"/>
                    </a:cubicBezTo>
                    <a:cubicBezTo>
                      <a:pt x="895" y="13"/>
                      <a:pt x="894" y="14"/>
                      <a:pt x="893" y="15"/>
                    </a:cubicBezTo>
                    <a:cubicBezTo>
                      <a:pt x="892" y="15"/>
                      <a:pt x="891" y="16"/>
                      <a:pt x="891" y="16"/>
                    </a:cubicBezTo>
                    <a:cubicBezTo>
                      <a:pt x="890" y="17"/>
                      <a:pt x="889" y="18"/>
                      <a:pt x="888" y="18"/>
                    </a:cubicBezTo>
                    <a:cubicBezTo>
                      <a:pt x="887" y="19"/>
                      <a:pt x="886" y="20"/>
                      <a:pt x="886" y="20"/>
                    </a:cubicBezTo>
                    <a:cubicBezTo>
                      <a:pt x="885" y="21"/>
                      <a:pt x="884" y="21"/>
                      <a:pt x="883" y="22"/>
                    </a:cubicBezTo>
                    <a:cubicBezTo>
                      <a:pt x="882" y="23"/>
                      <a:pt x="882" y="23"/>
                      <a:pt x="881" y="24"/>
                    </a:cubicBezTo>
                    <a:cubicBezTo>
                      <a:pt x="880" y="25"/>
                      <a:pt x="879" y="25"/>
                      <a:pt x="878" y="26"/>
                    </a:cubicBezTo>
                    <a:cubicBezTo>
                      <a:pt x="878" y="27"/>
                      <a:pt x="877" y="27"/>
                      <a:pt x="876" y="28"/>
                    </a:cubicBezTo>
                    <a:cubicBezTo>
                      <a:pt x="875" y="29"/>
                      <a:pt x="875" y="29"/>
                      <a:pt x="874" y="30"/>
                    </a:cubicBezTo>
                    <a:cubicBezTo>
                      <a:pt x="873" y="31"/>
                      <a:pt x="873" y="31"/>
                      <a:pt x="872" y="32"/>
                    </a:cubicBezTo>
                    <a:cubicBezTo>
                      <a:pt x="871" y="32"/>
                      <a:pt x="870" y="33"/>
                      <a:pt x="869" y="34"/>
                    </a:cubicBezTo>
                    <a:cubicBezTo>
                      <a:pt x="869" y="35"/>
                      <a:pt x="868" y="35"/>
                      <a:pt x="868" y="36"/>
                    </a:cubicBezTo>
                    <a:cubicBezTo>
                      <a:pt x="867" y="36"/>
                      <a:pt x="866" y="37"/>
                      <a:pt x="865" y="38"/>
                    </a:cubicBezTo>
                    <a:cubicBezTo>
                      <a:pt x="865" y="39"/>
                      <a:pt x="864" y="39"/>
                      <a:pt x="863" y="40"/>
                    </a:cubicBezTo>
                    <a:cubicBezTo>
                      <a:pt x="863" y="41"/>
                      <a:pt x="862" y="41"/>
                      <a:pt x="861" y="42"/>
                    </a:cubicBezTo>
                    <a:cubicBezTo>
                      <a:pt x="860" y="43"/>
                      <a:pt x="860" y="43"/>
                      <a:pt x="859" y="44"/>
                    </a:cubicBezTo>
                    <a:cubicBezTo>
                      <a:pt x="859" y="45"/>
                      <a:pt x="858" y="45"/>
                      <a:pt x="857" y="46"/>
                    </a:cubicBezTo>
                    <a:cubicBezTo>
                      <a:pt x="856" y="47"/>
                      <a:pt x="856" y="47"/>
                      <a:pt x="855" y="48"/>
                    </a:cubicBezTo>
                    <a:cubicBezTo>
                      <a:pt x="855" y="49"/>
                      <a:pt x="854" y="49"/>
                      <a:pt x="853" y="50"/>
                    </a:cubicBezTo>
                    <a:cubicBezTo>
                      <a:pt x="853" y="51"/>
                      <a:pt x="852" y="51"/>
                      <a:pt x="852" y="52"/>
                    </a:cubicBezTo>
                    <a:cubicBezTo>
                      <a:pt x="851" y="53"/>
                      <a:pt x="850" y="53"/>
                      <a:pt x="850" y="54"/>
                    </a:cubicBezTo>
                    <a:cubicBezTo>
                      <a:pt x="849" y="55"/>
                      <a:pt x="849" y="55"/>
                      <a:pt x="848" y="56"/>
                    </a:cubicBezTo>
                    <a:cubicBezTo>
                      <a:pt x="847" y="57"/>
                      <a:pt x="847" y="57"/>
                      <a:pt x="846" y="58"/>
                    </a:cubicBezTo>
                    <a:cubicBezTo>
                      <a:pt x="846" y="59"/>
                      <a:pt x="845" y="59"/>
                      <a:pt x="844" y="60"/>
                    </a:cubicBezTo>
                    <a:cubicBezTo>
                      <a:pt x="844" y="60"/>
                      <a:pt x="843" y="61"/>
                      <a:pt x="843" y="62"/>
                    </a:cubicBezTo>
                    <a:cubicBezTo>
                      <a:pt x="842" y="62"/>
                      <a:pt x="842" y="63"/>
                      <a:pt x="841" y="64"/>
                    </a:cubicBezTo>
                    <a:cubicBezTo>
                      <a:pt x="841" y="64"/>
                      <a:pt x="840" y="65"/>
                      <a:pt x="839" y="66"/>
                    </a:cubicBezTo>
                    <a:cubicBezTo>
                      <a:pt x="839" y="66"/>
                      <a:pt x="838" y="67"/>
                      <a:pt x="838" y="67"/>
                    </a:cubicBezTo>
                    <a:cubicBezTo>
                      <a:pt x="837" y="68"/>
                      <a:pt x="837" y="69"/>
                      <a:pt x="836" y="69"/>
                    </a:cubicBezTo>
                    <a:cubicBezTo>
                      <a:pt x="836" y="70"/>
                      <a:pt x="835" y="71"/>
                      <a:pt x="835" y="71"/>
                    </a:cubicBezTo>
                    <a:cubicBezTo>
                      <a:pt x="834" y="72"/>
                      <a:pt x="834" y="72"/>
                      <a:pt x="833" y="73"/>
                    </a:cubicBezTo>
                    <a:cubicBezTo>
                      <a:pt x="833" y="74"/>
                      <a:pt x="833" y="74"/>
                      <a:pt x="832" y="75"/>
                    </a:cubicBezTo>
                    <a:cubicBezTo>
                      <a:pt x="832" y="75"/>
                      <a:pt x="831" y="76"/>
                      <a:pt x="831" y="77"/>
                    </a:cubicBezTo>
                    <a:cubicBezTo>
                      <a:pt x="830" y="77"/>
                      <a:pt x="830" y="78"/>
                      <a:pt x="829" y="78"/>
                    </a:cubicBezTo>
                    <a:cubicBezTo>
                      <a:pt x="829" y="79"/>
                      <a:pt x="829" y="79"/>
                      <a:pt x="828" y="80"/>
                    </a:cubicBezTo>
                    <a:cubicBezTo>
                      <a:pt x="828" y="81"/>
                      <a:pt x="827" y="81"/>
                      <a:pt x="827" y="82"/>
                    </a:cubicBezTo>
                    <a:cubicBezTo>
                      <a:pt x="826" y="82"/>
                      <a:pt x="826" y="83"/>
                      <a:pt x="826" y="83"/>
                    </a:cubicBezTo>
                    <a:cubicBezTo>
                      <a:pt x="825" y="84"/>
                      <a:pt x="825" y="84"/>
                      <a:pt x="824" y="85"/>
                    </a:cubicBezTo>
                    <a:cubicBezTo>
                      <a:pt x="824" y="85"/>
                      <a:pt x="824" y="86"/>
                      <a:pt x="823" y="86"/>
                    </a:cubicBezTo>
                    <a:cubicBezTo>
                      <a:pt x="823" y="87"/>
                      <a:pt x="823" y="88"/>
                      <a:pt x="822" y="88"/>
                    </a:cubicBezTo>
                    <a:cubicBezTo>
                      <a:pt x="822" y="89"/>
                      <a:pt x="822" y="89"/>
                      <a:pt x="821" y="89"/>
                    </a:cubicBezTo>
                    <a:cubicBezTo>
                      <a:pt x="821" y="90"/>
                      <a:pt x="821" y="90"/>
                      <a:pt x="820" y="91"/>
                    </a:cubicBezTo>
                    <a:cubicBezTo>
                      <a:pt x="820" y="91"/>
                      <a:pt x="820" y="92"/>
                      <a:pt x="819" y="92"/>
                    </a:cubicBezTo>
                    <a:cubicBezTo>
                      <a:pt x="819" y="93"/>
                      <a:pt x="819" y="93"/>
                      <a:pt x="818" y="94"/>
                    </a:cubicBezTo>
                    <a:cubicBezTo>
                      <a:pt x="818" y="94"/>
                      <a:pt x="818" y="94"/>
                      <a:pt x="818" y="95"/>
                    </a:cubicBezTo>
                    <a:cubicBezTo>
                      <a:pt x="817" y="95"/>
                      <a:pt x="817" y="96"/>
                      <a:pt x="816" y="97"/>
                    </a:cubicBezTo>
                    <a:cubicBezTo>
                      <a:pt x="816" y="97"/>
                      <a:pt x="816" y="97"/>
                      <a:pt x="816" y="97"/>
                    </a:cubicBezTo>
                    <a:cubicBezTo>
                      <a:pt x="815" y="98"/>
                      <a:pt x="814" y="100"/>
                      <a:pt x="814" y="101"/>
                    </a:cubicBezTo>
                    <a:cubicBezTo>
                      <a:pt x="814" y="101"/>
                      <a:pt x="814" y="101"/>
                      <a:pt x="813" y="101"/>
                    </a:cubicBezTo>
                    <a:cubicBezTo>
                      <a:pt x="812" y="104"/>
                      <a:pt x="810" y="106"/>
                      <a:pt x="810" y="107"/>
                    </a:cubicBezTo>
                    <a:cubicBezTo>
                      <a:pt x="810" y="107"/>
                      <a:pt x="810" y="107"/>
                      <a:pt x="810" y="107"/>
                    </a:cubicBezTo>
                    <a:cubicBezTo>
                      <a:pt x="810" y="107"/>
                      <a:pt x="810" y="107"/>
                      <a:pt x="810" y="107"/>
                    </a:cubicBezTo>
                    <a:cubicBezTo>
                      <a:pt x="804" y="118"/>
                      <a:pt x="804" y="118"/>
                      <a:pt x="804" y="118"/>
                    </a:cubicBezTo>
                    <a:cubicBezTo>
                      <a:pt x="792" y="114"/>
                      <a:pt x="792" y="114"/>
                      <a:pt x="792" y="114"/>
                    </a:cubicBezTo>
                    <a:cubicBezTo>
                      <a:pt x="772" y="109"/>
                      <a:pt x="754" y="106"/>
                      <a:pt x="737" y="106"/>
                    </a:cubicBezTo>
                    <a:cubicBezTo>
                      <a:pt x="660" y="106"/>
                      <a:pt x="628" y="165"/>
                      <a:pt x="619" y="187"/>
                    </a:cubicBezTo>
                    <a:cubicBezTo>
                      <a:pt x="616" y="192"/>
                      <a:pt x="615" y="195"/>
                      <a:pt x="615" y="196"/>
                    </a:cubicBezTo>
                    <a:cubicBezTo>
                      <a:pt x="611" y="209"/>
                      <a:pt x="611" y="209"/>
                      <a:pt x="611" y="209"/>
                    </a:cubicBezTo>
                    <a:cubicBezTo>
                      <a:pt x="611" y="209"/>
                      <a:pt x="611" y="209"/>
                      <a:pt x="611" y="209"/>
                    </a:cubicBezTo>
                    <a:cubicBezTo>
                      <a:pt x="598" y="207"/>
                      <a:pt x="598" y="207"/>
                      <a:pt x="598" y="207"/>
                    </a:cubicBezTo>
                    <a:cubicBezTo>
                      <a:pt x="587" y="205"/>
                      <a:pt x="578" y="204"/>
                      <a:pt x="568" y="204"/>
                    </a:cubicBezTo>
                    <a:cubicBezTo>
                      <a:pt x="465" y="204"/>
                      <a:pt x="427" y="297"/>
                      <a:pt x="425" y="302"/>
                    </a:cubicBezTo>
                    <a:cubicBezTo>
                      <a:pt x="425" y="302"/>
                      <a:pt x="425" y="303"/>
                      <a:pt x="425" y="303"/>
                    </a:cubicBezTo>
                    <a:cubicBezTo>
                      <a:pt x="421" y="314"/>
                      <a:pt x="421" y="314"/>
                      <a:pt x="421" y="314"/>
                    </a:cubicBezTo>
                    <a:cubicBezTo>
                      <a:pt x="408" y="313"/>
                      <a:pt x="408" y="313"/>
                      <a:pt x="408" y="313"/>
                    </a:cubicBezTo>
                    <a:cubicBezTo>
                      <a:pt x="401" y="312"/>
                      <a:pt x="394" y="312"/>
                      <a:pt x="388" y="312"/>
                    </a:cubicBezTo>
                    <a:cubicBezTo>
                      <a:pt x="257" y="312"/>
                      <a:pt x="231" y="442"/>
                      <a:pt x="230" y="448"/>
                    </a:cubicBezTo>
                    <a:cubicBezTo>
                      <a:pt x="229" y="451"/>
                      <a:pt x="229" y="451"/>
                      <a:pt x="229" y="451"/>
                    </a:cubicBezTo>
                    <a:cubicBezTo>
                      <a:pt x="228" y="459"/>
                      <a:pt x="228" y="459"/>
                      <a:pt x="228" y="459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136" y="476"/>
                      <a:pt x="78" y="510"/>
                      <a:pt x="47" y="562"/>
                    </a:cubicBezTo>
                    <a:cubicBezTo>
                      <a:pt x="0" y="640"/>
                      <a:pt x="22" y="735"/>
                      <a:pt x="26" y="753"/>
                    </a:cubicBezTo>
                    <a:cubicBezTo>
                      <a:pt x="111" y="826"/>
                      <a:pt x="219" y="873"/>
                      <a:pt x="332" y="837"/>
                    </a:cubicBezTo>
                    <a:cubicBezTo>
                      <a:pt x="380" y="821"/>
                      <a:pt x="428" y="794"/>
                      <a:pt x="463" y="756"/>
                    </a:cubicBezTo>
                    <a:cubicBezTo>
                      <a:pt x="463" y="756"/>
                      <a:pt x="463" y="756"/>
                      <a:pt x="463" y="756"/>
                    </a:cubicBezTo>
                    <a:cubicBezTo>
                      <a:pt x="463" y="756"/>
                      <a:pt x="463" y="755"/>
                      <a:pt x="464" y="755"/>
                    </a:cubicBezTo>
                    <a:cubicBezTo>
                      <a:pt x="466" y="753"/>
                      <a:pt x="470" y="752"/>
                      <a:pt x="473" y="753"/>
                    </a:cubicBezTo>
                    <a:cubicBezTo>
                      <a:pt x="516" y="763"/>
                      <a:pt x="556" y="765"/>
                      <a:pt x="599" y="750"/>
                    </a:cubicBezTo>
                    <a:cubicBezTo>
                      <a:pt x="627" y="740"/>
                      <a:pt x="655" y="727"/>
                      <a:pt x="682" y="713"/>
                    </a:cubicBezTo>
                    <a:cubicBezTo>
                      <a:pt x="714" y="697"/>
                      <a:pt x="746" y="677"/>
                      <a:pt x="781" y="667"/>
                    </a:cubicBezTo>
                    <a:cubicBezTo>
                      <a:pt x="851" y="649"/>
                      <a:pt x="929" y="673"/>
                      <a:pt x="967" y="736"/>
                    </a:cubicBezTo>
                    <a:cubicBezTo>
                      <a:pt x="974" y="747"/>
                      <a:pt x="957" y="757"/>
                      <a:pt x="950" y="746"/>
                    </a:cubicBezTo>
                    <a:cubicBezTo>
                      <a:pt x="938" y="727"/>
                      <a:pt x="920" y="711"/>
                      <a:pt x="901" y="700"/>
                    </a:cubicBezTo>
                    <a:cubicBezTo>
                      <a:pt x="850" y="670"/>
                      <a:pt x="793" y="678"/>
                      <a:pt x="742" y="704"/>
                    </a:cubicBezTo>
                    <a:cubicBezTo>
                      <a:pt x="692" y="731"/>
                      <a:pt x="638" y="763"/>
                      <a:pt x="582" y="776"/>
                    </a:cubicBezTo>
                    <a:cubicBezTo>
                      <a:pt x="549" y="784"/>
                      <a:pt x="517" y="782"/>
                      <a:pt x="484" y="776"/>
                    </a:cubicBezTo>
                    <a:cubicBezTo>
                      <a:pt x="500" y="847"/>
                      <a:pt x="472" y="923"/>
                      <a:pt x="405" y="958"/>
                    </a:cubicBezTo>
                    <a:cubicBezTo>
                      <a:pt x="394" y="964"/>
                      <a:pt x="384" y="946"/>
                      <a:pt x="395" y="940"/>
                    </a:cubicBezTo>
                    <a:cubicBezTo>
                      <a:pt x="454" y="910"/>
                      <a:pt x="478" y="845"/>
                      <a:pt x="465" y="782"/>
                    </a:cubicBezTo>
                    <a:cubicBezTo>
                      <a:pt x="428" y="818"/>
                      <a:pt x="378" y="845"/>
                      <a:pt x="330" y="858"/>
                    </a:cubicBezTo>
                    <a:cubicBezTo>
                      <a:pt x="260" y="878"/>
                      <a:pt x="193" y="869"/>
                      <a:pt x="131" y="843"/>
                    </a:cubicBezTo>
                    <a:cubicBezTo>
                      <a:pt x="95" y="862"/>
                      <a:pt x="61" y="897"/>
                      <a:pt x="56" y="939"/>
                    </a:cubicBezTo>
                    <a:cubicBezTo>
                      <a:pt x="66" y="942"/>
                      <a:pt x="75" y="944"/>
                      <a:pt x="85" y="946"/>
                    </a:cubicBezTo>
                    <a:cubicBezTo>
                      <a:pt x="98" y="948"/>
                      <a:pt x="121" y="949"/>
                      <a:pt x="129" y="947"/>
                    </a:cubicBezTo>
                    <a:cubicBezTo>
                      <a:pt x="138" y="946"/>
                      <a:pt x="144" y="954"/>
                      <a:pt x="141" y="962"/>
                    </a:cubicBezTo>
                    <a:cubicBezTo>
                      <a:pt x="116" y="1018"/>
                      <a:pt x="113" y="1082"/>
                      <a:pt x="144" y="1136"/>
                    </a:cubicBezTo>
                    <a:cubicBezTo>
                      <a:pt x="156" y="1156"/>
                      <a:pt x="175" y="1179"/>
                      <a:pt x="191" y="1191"/>
                    </a:cubicBezTo>
                    <a:cubicBezTo>
                      <a:pt x="195" y="1193"/>
                      <a:pt x="196" y="1197"/>
                      <a:pt x="195" y="1201"/>
                    </a:cubicBezTo>
                    <a:cubicBezTo>
                      <a:pt x="198" y="1210"/>
                      <a:pt x="198" y="1210"/>
                      <a:pt x="198" y="1210"/>
                    </a:cubicBezTo>
                    <a:cubicBezTo>
                      <a:pt x="200" y="1213"/>
                      <a:pt x="227" y="1290"/>
                      <a:pt x="339" y="1290"/>
                    </a:cubicBezTo>
                    <a:cubicBezTo>
                      <a:pt x="351" y="1290"/>
                      <a:pt x="364" y="1289"/>
                      <a:pt x="378" y="1287"/>
                    </a:cubicBezTo>
                    <a:cubicBezTo>
                      <a:pt x="385" y="1286"/>
                      <a:pt x="385" y="1286"/>
                      <a:pt x="385" y="1286"/>
                    </a:cubicBezTo>
                    <a:cubicBezTo>
                      <a:pt x="391" y="1291"/>
                      <a:pt x="391" y="1291"/>
                      <a:pt x="391" y="1291"/>
                    </a:cubicBezTo>
                    <a:cubicBezTo>
                      <a:pt x="392" y="1292"/>
                      <a:pt x="474" y="1368"/>
                      <a:pt x="591" y="1368"/>
                    </a:cubicBezTo>
                    <a:cubicBezTo>
                      <a:pt x="666" y="1368"/>
                      <a:pt x="739" y="1338"/>
                      <a:pt x="810" y="1279"/>
                    </a:cubicBezTo>
                    <a:cubicBezTo>
                      <a:pt x="817" y="1273"/>
                      <a:pt x="817" y="1273"/>
                      <a:pt x="817" y="1273"/>
                    </a:cubicBezTo>
                    <a:cubicBezTo>
                      <a:pt x="826" y="1276"/>
                      <a:pt x="826" y="1276"/>
                      <a:pt x="826" y="1276"/>
                    </a:cubicBezTo>
                    <a:cubicBezTo>
                      <a:pt x="826" y="1276"/>
                      <a:pt x="871" y="1293"/>
                      <a:pt x="926" y="1293"/>
                    </a:cubicBezTo>
                    <a:cubicBezTo>
                      <a:pt x="1009" y="1293"/>
                      <a:pt x="1070" y="1256"/>
                      <a:pt x="1108" y="1184"/>
                    </a:cubicBezTo>
                    <a:cubicBezTo>
                      <a:pt x="1113" y="1173"/>
                      <a:pt x="1113" y="1173"/>
                      <a:pt x="1113" y="1173"/>
                    </a:cubicBezTo>
                    <a:cubicBezTo>
                      <a:pt x="1125" y="1175"/>
                      <a:pt x="1125" y="1175"/>
                      <a:pt x="1125" y="1175"/>
                    </a:cubicBezTo>
                    <a:cubicBezTo>
                      <a:pt x="1125" y="1175"/>
                      <a:pt x="1130" y="1176"/>
                      <a:pt x="1137" y="1176"/>
                    </a:cubicBezTo>
                    <a:cubicBezTo>
                      <a:pt x="1156" y="1176"/>
                      <a:pt x="1181" y="1171"/>
                      <a:pt x="1197" y="1150"/>
                    </a:cubicBezTo>
                    <a:cubicBezTo>
                      <a:pt x="1201" y="1144"/>
                      <a:pt x="1201" y="1144"/>
                      <a:pt x="1201" y="1144"/>
                    </a:cubicBezTo>
                    <a:cubicBezTo>
                      <a:pt x="1201" y="1142"/>
                      <a:pt x="1202" y="1140"/>
                      <a:pt x="1203" y="1139"/>
                    </a:cubicBezTo>
                    <a:cubicBezTo>
                      <a:pt x="1209" y="1132"/>
                      <a:pt x="1215" y="1121"/>
                      <a:pt x="1218" y="1109"/>
                    </a:cubicBezTo>
                    <a:cubicBezTo>
                      <a:pt x="1219" y="1108"/>
                      <a:pt x="1219" y="1107"/>
                      <a:pt x="1219" y="1106"/>
                    </a:cubicBezTo>
                    <a:cubicBezTo>
                      <a:pt x="1220" y="1104"/>
                      <a:pt x="1221" y="1101"/>
                      <a:pt x="1221" y="1099"/>
                    </a:cubicBezTo>
                    <a:cubicBezTo>
                      <a:pt x="1229" y="1061"/>
                      <a:pt x="1211" y="1027"/>
                      <a:pt x="1185" y="1000"/>
                    </a:cubicBezTo>
                    <a:cubicBezTo>
                      <a:pt x="1176" y="991"/>
                      <a:pt x="1190" y="977"/>
                      <a:pt x="1199" y="986"/>
                    </a:cubicBezTo>
                    <a:cubicBezTo>
                      <a:pt x="1228" y="1017"/>
                      <a:pt x="1246" y="1058"/>
                      <a:pt x="1242" y="1098"/>
                    </a:cubicBezTo>
                    <a:cubicBezTo>
                      <a:pt x="1250" y="1095"/>
                      <a:pt x="1258" y="1091"/>
                      <a:pt x="1266" y="1086"/>
                    </a:cubicBezTo>
                    <a:cubicBezTo>
                      <a:pt x="1293" y="1068"/>
                      <a:pt x="1301" y="1043"/>
                      <a:pt x="1290" y="1012"/>
                    </a:cubicBezTo>
                    <a:cubicBezTo>
                      <a:pt x="1286" y="1000"/>
                      <a:pt x="1305" y="994"/>
                      <a:pt x="1309" y="1006"/>
                    </a:cubicBezTo>
                    <a:cubicBezTo>
                      <a:pt x="1330" y="1063"/>
                      <a:pt x="1289" y="1107"/>
                      <a:pt x="1236" y="1120"/>
                    </a:cubicBezTo>
                    <a:cubicBezTo>
                      <a:pt x="1234" y="1128"/>
                      <a:pt x="1230" y="1136"/>
                      <a:pt x="1224" y="1144"/>
                    </a:cubicBezTo>
                    <a:cubicBezTo>
                      <a:pt x="1227" y="1144"/>
                      <a:pt x="1231" y="1144"/>
                      <a:pt x="1235" y="1144"/>
                    </a:cubicBezTo>
                    <a:cubicBezTo>
                      <a:pt x="1273" y="1144"/>
                      <a:pt x="1342" y="1137"/>
                      <a:pt x="1385" y="1088"/>
                    </a:cubicBezTo>
                    <a:cubicBezTo>
                      <a:pt x="1415" y="1053"/>
                      <a:pt x="1427" y="1002"/>
                      <a:pt x="1420" y="936"/>
                    </a:cubicBezTo>
                    <a:cubicBezTo>
                      <a:pt x="1398" y="957"/>
                      <a:pt x="1369" y="972"/>
                      <a:pt x="1340" y="979"/>
                    </a:cubicBezTo>
                    <a:cubicBezTo>
                      <a:pt x="1269" y="995"/>
                      <a:pt x="1208" y="955"/>
                      <a:pt x="1162" y="903"/>
                    </a:cubicBezTo>
                    <a:cubicBezTo>
                      <a:pt x="1153" y="894"/>
                      <a:pt x="1169" y="881"/>
                      <a:pt x="1177" y="891"/>
                    </a:cubicBezTo>
                    <a:cubicBezTo>
                      <a:pt x="1220" y="939"/>
                      <a:pt x="1282" y="980"/>
                      <a:pt x="1348" y="956"/>
                    </a:cubicBezTo>
                    <a:cubicBezTo>
                      <a:pt x="1372" y="948"/>
                      <a:pt x="1395" y="934"/>
                      <a:pt x="1412" y="916"/>
                    </a:cubicBezTo>
                    <a:cubicBezTo>
                      <a:pt x="1414" y="914"/>
                      <a:pt x="1415" y="913"/>
                      <a:pt x="1417" y="913"/>
                    </a:cubicBezTo>
                    <a:cubicBezTo>
                      <a:pt x="1425" y="907"/>
                      <a:pt x="1425" y="907"/>
                      <a:pt x="1425" y="907"/>
                    </a:cubicBezTo>
                    <a:cubicBezTo>
                      <a:pt x="1426" y="907"/>
                      <a:pt x="1490" y="866"/>
                      <a:pt x="1531" y="793"/>
                    </a:cubicBezTo>
                    <a:cubicBezTo>
                      <a:pt x="1586" y="696"/>
                      <a:pt x="1579" y="591"/>
                      <a:pt x="1508" y="480"/>
                    </a:cubicBezTo>
                    <a:close/>
                    <a:moveTo>
                      <a:pt x="729" y="240"/>
                    </a:moveTo>
                    <a:cubicBezTo>
                      <a:pt x="765" y="176"/>
                      <a:pt x="842" y="151"/>
                      <a:pt x="911" y="166"/>
                    </a:cubicBezTo>
                    <a:cubicBezTo>
                      <a:pt x="923" y="169"/>
                      <a:pt x="918" y="188"/>
                      <a:pt x="905" y="185"/>
                    </a:cubicBezTo>
                    <a:cubicBezTo>
                      <a:pt x="845" y="173"/>
                      <a:pt x="778" y="194"/>
                      <a:pt x="746" y="250"/>
                    </a:cubicBezTo>
                    <a:cubicBezTo>
                      <a:pt x="740" y="261"/>
                      <a:pt x="722" y="251"/>
                      <a:pt x="729" y="240"/>
                    </a:cubicBezTo>
                    <a:close/>
                    <a:moveTo>
                      <a:pt x="312" y="481"/>
                    </a:moveTo>
                    <a:cubicBezTo>
                      <a:pt x="354" y="445"/>
                      <a:pt x="411" y="431"/>
                      <a:pt x="464" y="447"/>
                    </a:cubicBezTo>
                    <a:cubicBezTo>
                      <a:pt x="465" y="355"/>
                      <a:pt x="549" y="290"/>
                      <a:pt x="631" y="267"/>
                    </a:cubicBezTo>
                    <a:cubicBezTo>
                      <a:pt x="643" y="264"/>
                      <a:pt x="648" y="283"/>
                      <a:pt x="636" y="287"/>
                    </a:cubicBezTo>
                    <a:cubicBezTo>
                      <a:pt x="558" y="308"/>
                      <a:pt x="477" y="371"/>
                      <a:pt x="484" y="461"/>
                    </a:cubicBezTo>
                    <a:cubicBezTo>
                      <a:pt x="485" y="469"/>
                      <a:pt x="475" y="472"/>
                      <a:pt x="469" y="470"/>
                    </a:cubicBezTo>
                    <a:cubicBezTo>
                      <a:pt x="422" y="450"/>
                      <a:pt x="364" y="462"/>
                      <a:pt x="326" y="495"/>
                    </a:cubicBezTo>
                    <a:cubicBezTo>
                      <a:pt x="316" y="503"/>
                      <a:pt x="302" y="489"/>
                      <a:pt x="312" y="481"/>
                    </a:cubicBezTo>
                    <a:close/>
                    <a:moveTo>
                      <a:pt x="852" y="580"/>
                    </a:moveTo>
                    <a:cubicBezTo>
                      <a:pt x="840" y="577"/>
                      <a:pt x="845" y="557"/>
                      <a:pt x="857" y="561"/>
                    </a:cubicBezTo>
                    <a:cubicBezTo>
                      <a:pt x="880" y="567"/>
                      <a:pt x="903" y="546"/>
                      <a:pt x="915" y="528"/>
                    </a:cubicBezTo>
                    <a:cubicBezTo>
                      <a:pt x="929" y="506"/>
                      <a:pt x="936" y="477"/>
                      <a:pt x="920" y="454"/>
                    </a:cubicBezTo>
                    <a:cubicBezTo>
                      <a:pt x="913" y="442"/>
                      <a:pt x="902" y="432"/>
                      <a:pt x="889" y="425"/>
                    </a:cubicBezTo>
                    <a:cubicBezTo>
                      <a:pt x="888" y="424"/>
                      <a:pt x="887" y="424"/>
                      <a:pt x="886" y="423"/>
                    </a:cubicBezTo>
                    <a:cubicBezTo>
                      <a:pt x="867" y="412"/>
                      <a:pt x="845" y="407"/>
                      <a:pt x="825" y="408"/>
                    </a:cubicBezTo>
                    <a:cubicBezTo>
                      <a:pt x="792" y="411"/>
                      <a:pt x="762" y="429"/>
                      <a:pt x="737" y="449"/>
                    </a:cubicBezTo>
                    <a:cubicBezTo>
                      <a:pt x="673" y="498"/>
                      <a:pt x="617" y="572"/>
                      <a:pt x="534" y="590"/>
                    </a:cubicBezTo>
                    <a:cubicBezTo>
                      <a:pt x="506" y="596"/>
                      <a:pt x="473" y="597"/>
                      <a:pt x="446" y="586"/>
                    </a:cubicBezTo>
                    <a:cubicBezTo>
                      <a:pt x="410" y="645"/>
                      <a:pt x="353" y="693"/>
                      <a:pt x="280" y="673"/>
                    </a:cubicBezTo>
                    <a:cubicBezTo>
                      <a:pt x="245" y="663"/>
                      <a:pt x="211" y="642"/>
                      <a:pt x="186" y="616"/>
                    </a:cubicBezTo>
                    <a:cubicBezTo>
                      <a:pt x="177" y="607"/>
                      <a:pt x="191" y="593"/>
                      <a:pt x="200" y="602"/>
                    </a:cubicBezTo>
                    <a:cubicBezTo>
                      <a:pt x="221" y="624"/>
                      <a:pt x="250" y="642"/>
                      <a:pt x="279" y="651"/>
                    </a:cubicBezTo>
                    <a:cubicBezTo>
                      <a:pt x="349" y="673"/>
                      <a:pt x="400" y="627"/>
                      <a:pt x="433" y="568"/>
                    </a:cubicBezTo>
                    <a:cubicBezTo>
                      <a:pt x="435" y="563"/>
                      <a:pt x="442" y="562"/>
                      <a:pt x="446" y="564"/>
                    </a:cubicBezTo>
                    <a:cubicBezTo>
                      <a:pt x="493" y="589"/>
                      <a:pt x="558" y="567"/>
                      <a:pt x="599" y="539"/>
                    </a:cubicBezTo>
                    <a:cubicBezTo>
                      <a:pt x="642" y="509"/>
                      <a:pt x="679" y="469"/>
                      <a:pt x="720" y="437"/>
                    </a:cubicBezTo>
                    <a:cubicBezTo>
                      <a:pt x="748" y="415"/>
                      <a:pt x="778" y="395"/>
                      <a:pt x="813" y="389"/>
                    </a:cubicBezTo>
                    <a:cubicBezTo>
                      <a:pt x="838" y="386"/>
                      <a:pt x="867" y="391"/>
                      <a:pt x="893" y="404"/>
                    </a:cubicBezTo>
                    <a:cubicBezTo>
                      <a:pt x="930" y="383"/>
                      <a:pt x="960" y="350"/>
                      <a:pt x="960" y="305"/>
                    </a:cubicBezTo>
                    <a:cubicBezTo>
                      <a:pt x="961" y="288"/>
                      <a:pt x="957" y="267"/>
                      <a:pt x="951" y="253"/>
                    </a:cubicBezTo>
                    <a:cubicBezTo>
                      <a:pt x="932" y="256"/>
                      <a:pt x="914" y="263"/>
                      <a:pt x="899" y="276"/>
                    </a:cubicBezTo>
                    <a:cubicBezTo>
                      <a:pt x="889" y="285"/>
                      <a:pt x="875" y="271"/>
                      <a:pt x="885" y="262"/>
                    </a:cubicBezTo>
                    <a:cubicBezTo>
                      <a:pt x="924" y="227"/>
                      <a:pt x="983" y="224"/>
                      <a:pt x="1030" y="242"/>
                    </a:cubicBezTo>
                    <a:cubicBezTo>
                      <a:pt x="1042" y="247"/>
                      <a:pt x="1037" y="266"/>
                      <a:pt x="1025" y="262"/>
                    </a:cubicBezTo>
                    <a:cubicBezTo>
                      <a:pt x="1009" y="255"/>
                      <a:pt x="990" y="251"/>
                      <a:pt x="972" y="251"/>
                    </a:cubicBezTo>
                    <a:cubicBezTo>
                      <a:pt x="979" y="270"/>
                      <a:pt x="982" y="292"/>
                      <a:pt x="980" y="312"/>
                    </a:cubicBezTo>
                    <a:cubicBezTo>
                      <a:pt x="976" y="358"/>
                      <a:pt x="950" y="392"/>
                      <a:pt x="912" y="416"/>
                    </a:cubicBezTo>
                    <a:cubicBezTo>
                      <a:pt x="936" y="434"/>
                      <a:pt x="952" y="459"/>
                      <a:pt x="949" y="490"/>
                    </a:cubicBezTo>
                    <a:cubicBezTo>
                      <a:pt x="944" y="533"/>
                      <a:pt x="903" y="593"/>
                      <a:pt x="852" y="580"/>
                    </a:cubicBezTo>
                    <a:close/>
                    <a:moveTo>
                      <a:pt x="605" y="868"/>
                    </a:moveTo>
                    <a:cubicBezTo>
                      <a:pt x="649" y="811"/>
                      <a:pt x="727" y="792"/>
                      <a:pt x="795" y="804"/>
                    </a:cubicBezTo>
                    <a:cubicBezTo>
                      <a:pt x="805" y="780"/>
                      <a:pt x="826" y="764"/>
                      <a:pt x="852" y="753"/>
                    </a:cubicBezTo>
                    <a:cubicBezTo>
                      <a:pt x="864" y="748"/>
                      <a:pt x="869" y="767"/>
                      <a:pt x="857" y="772"/>
                    </a:cubicBezTo>
                    <a:cubicBezTo>
                      <a:pt x="826" y="785"/>
                      <a:pt x="805" y="809"/>
                      <a:pt x="808" y="844"/>
                    </a:cubicBezTo>
                    <a:cubicBezTo>
                      <a:pt x="810" y="857"/>
                      <a:pt x="813" y="870"/>
                      <a:pt x="819" y="881"/>
                    </a:cubicBezTo>
                    <a:cubicBezTo>
                      <a:pt x="825" y="892"/>
                      <a:pt x="808" y="902"/>
                      <a:pt x="802" y="891"/>
                    </a:cubicBezTo>
                    <a:cubicBezTo>
                      <a:pt x="792" y="873"/>
                      <a:pt x="787" y="851"/>
                      <a:pt x="788" y="831"/>
                    </a:cubicBezTo>
                    <a:cubicBezTo>
                      <a:pt x="788" y="828"/>
                      <a:pt x="789" y="826"/>
                      <a:pt x="789" y="823"/>
                    </a:cubicBezTo>
                    <a:cubicBezTo>
                      <a:pt x="728" y="813"/>
                      <a:pt x="658" y="831"/>
                      <a:pt x="619" y="882"/>
                    </a:cubicBezTo>
                    <a:cubicBezTo>
                      <a:pt x="611" y="892"/>
                      <a:pt x="597" y="878"/>
                      <a:pt x="605" y="868"/>
                    </a:cubicBezTo>
                    <a:close/>
                    <a:moveTo>
                      <a:pt x="502" y="1071"/>
                    </a:moveTo>
                    <a:cubicBezTo>
                      <a:pt x="458" y="1127"/>
                      <a:pt x="390" y="1186"/>
                      <a:pt x="313" y="1158"/>
                    </a:cubicBezTo>
                    <a:cubicBezTo>
                      <a:pt x="280" y="1146"/>
                      <a:pt x="250" y="1122"/>
                      <a:pt x="230" y="1093"/>
                    </a:cubicBezTo>
                    <a:cubicBezTo>
                      <a:pt x="223" y="1082"/>
                      <a:pt x="240" y="1072"/>
                      <a:pt x="247" y="1083"/>
                    </a:cubicBezTo>
                    <a:cubicBezTo>
                      <a:pt x="265" y="1109"/>
                      <a:pt x="294" y="1132"/>
                      <a:pt x="325" y="1141"/>
                    </a:cubicBezTo>
                    <a:cubicBezTo>
                      <a:pt x="360" y="1150"/>
                      <a:pt x="394" y="1141"/>
                      <a:pt x="424" y="1121"/>
                    </a:cubicBezTo>
                    <a:cubicBezTo>
                      <a:pt x="449" y="1103"/>
                      <a:pt x="470" y="1080"/>
                      <a:pt x="489" y="1056"/>
                    </a:cubicBezTo>
                    <a:cubicBezTo>
                      <a:pt x="493" y="1050"/>
                      <a:pt x="498" y="1051"/>
                      <a:pt x="505" y="1051"/>
                    </a:cubicBezTo>
                    <a:cubicBezTo>
                      <a:pt x="538" y="1050"/>
                      <a:pt x="572" y="1038"/>
                      <a:pt x="598" y="1018"/>
                    </a:cubicBezTo>
                    <a:cubicBezTo>
                      <a:pt x="637" y="988"/>
                      <a:pt x="657" y="943"/>
                      <a:pt x="709" y="936"/>
                    </a:cubicBezTo>
                    <a:cubicBezTo>
                      <a:pt x="746" y="931"/>
                      <a:pt x="783" y="945"/>
                      <a:pt x="815" y="961"/>
                    </a:cubicBezTo>
                    <a:cubicBezTo>
                      <a:pt x="844" y="976"/>
                      <a:pt x="870" y="991"/>
                      <a:pt x="904" y="990"/>
                    </a:cubicBezTo>
                    <a:cubicBezTo>
                      <a:pt x="938" y="988"/>
                      <a:pt x="971" y="974"/>
                      <a:pt x="992" y="948"/>
                    </a:cubicBezTo>
                    <a:cubicBezTo>
                      <a:pt x="1019" y="913"/>
                      <a:pt x="1022" y="868"/>
                      <a:pt x="1013" y="826"/>
                    </a:cubicBezTo>
                    <a:cubicBezTo>
                      <a:pt x="1010" y="814"/>
                      <a:pt x="1030" y="808"/>
                      <a:pt x="1032" y="821"/>
                    </a:cubicBezTo>
                    <a:cubicBezTo>
                      <a:pt x="1045" y="882"/>
                      <a:pt x="1034" y="951"/>
                      <a:pt x="978" y="987"/>
                    </a:cubicBezTo>
                    <a:cubicBezTo>
                      <a:pt x="932" y="1017"/>
                      <a:pt x="876" y="1016"/>
                      <a:pt x="828" y="991"/>
                    </a:cubicBezTo>
                    <a:cubicBezTo>
                      <a:pt x="799" y="975"/>
                      <a:pt x="769" y="958"/>
                      <a:pt x="735" y="955"/>
                    </a:cubicBezTo>
                    <a:cubicBezTo>
                      <a:pt x="716" y="954"/>
                      <a:pt x="696" y="956"/>
                      <a:pt x="679" y="967"/>
                    </a:cubicBezTo>
                    <a:cubicBezTo>
                      <a:pt x="660" y="980"/>
                      <a:pt x="649" y="998"/>
                      <a:pt x="633" y="1014"/>
                    </a:cubicBezTo>
                    <a:cubicBezTo>
                      <a:pt x="600" y="1047"/>
                      <a:pt x="551" y="1074"/>
                      <a:pt x="502" y="1071"/>
                    </a:cubicBezTo>
                    <a:close/>
                    <a:moveTo>
                      <a:pt x="1009" y="1126"/>
                    </a:moveTo>
                    <a:cubicBezTo>
                      <a:pt x="985" y="1149"/>
                      <a:pt x="954" y="1162"/>
                      <a:pt x="921" y="1167"/>
                    </a:cubicBezTo>
                    <a:cubicBezTo>
                      <a:pt x="879" y="1175"/>
                      <a:pt x="834" y="1174"/>
                      <a:pt x="792" y="1166"/>
                    </a:cubicBezTo>
                    <a:cubicBezTo>
                      <a:pt x="741" y="1228"/>
                      <a:pt x="651" y="1240"/>
                      <a:pt x="577" y="1212"/>
                    </a:cubicBezTo>
                    <a:cubicBezTo>
                      <a:pt x="565" y="1207"/>
                      <a:pt x="571" y="1188"/>
                      <a:pt x="583" y="1193"/>
                    </a:cubicBezTo>
                    <a:cubicBezTo>
                      <a:pt x="652" y="1219"/>
                      <a:pt x="734" y="1208"/>
                      <a:pt x="781" y="1148"/>
                    </a:cubicBezTo>
                    <a:cubicBezTo>
                      <a:pt x="783" y="1145"/>
                      <a:pt x="787" y="1145"/>
                      <a:pt x="791" y="1145"/>
                    </a:cubicBezTo>
                    <a:cubicBezTo>
                      <a:pt x="828" y="1153"/>
                      <a:pt x="869" y="1155"/>
                      <a:pt x="906" y="1150"/>
                    </a:cubicBezTo>
                    <a:cubicBezTo>
                      <a:pt x="936" y="1145"/>
                      <a:pt x="967" y="1137"/>
                      <a:pt x="991" y="1116"/>
                    </a:cubicBezTo>
                    <a:cubicBezTo>
                      <a:pt x="1019" y="1091"/>
                      <a:pt x="1030" y="1056"/>
                      <a:pt x="1031" y="1018"/>
                    </a:cubicBezTo>
                    <a:cubicBezTo>
                      <a:pt x="1032" y="1005"/>
                      <a:pt x="1052" y="1005"/>
                      <a:pt x="1051" y="1018"/>
                    </a:cubicBezTo>
                    <a:cubicBezTo>
                      <a:pt x="1050" y="1058"/>
                      <a:pt x="1039" y="1098"/>
                      <a:pt x="1009" y="1126"/>
                    </a:cubicBezTo>
                    <a:close/>
                    <a:moveTo>
                      <a:pt x="1102" y="605"/>
                    </a:moveTo>
                    <a:cubicBezTo>
                      <a:pt x="1059" y="581"/>
                      <a:pt x="1003" y="581"/>
                      <a:pt x="966" y="616"/>
                    </a:cubicBezTo>
                    <a:cubicBezTo>
                      <a:pt x="956" y="625"/>
                      <a:pt x="942" y="611"/>
                      <a:pt x="952" y="602"/>
                    </a:cubicBezTo>
                    <a:cubicBezTo>
                      <a:pt x="983" y="573"/>
                      <a:pt x="1032" y="560"/>
                      <a:pt x="1074" y="572"/>
                    </a:cubicBezTo>
                    <a:cubicBezTo>
                      <a:pt x="1142" y="591"/>
                      <a:pt x="1188" y="677"/>
                      <a:pt x="1268" y="647"/>
                    </a:cubicBezTo>
                    <a:cubicBezTo>
                      <a:pt x="1280" y="643"/>
                      <a:pt x="1285" y="662"/>
                      <a:pt x="1273" y="667"/>
                    </a:cubicBezTo>
                    <a:cubicBezTo>
                      <a:pt x="1239" y="679"/>
                      <a:pt x="1203" y="673"/>
                      <a:pt x="1171" y="656"/>
                    </a:cubicBezTo>
                    <a:cubicBezTo>
                      <a:pt x="1146" y="642"/>
                      <a:pt x="1127" y="619"/>
                      <a:pt x="1102" y="605"/>
                    </a:cubicBezTo>
                    <a:close/>
                    <a:moveTo>
                      <a:pt x="1340" y="674"/>
                    </a:moveTo>
                    <a:cubicBezTo>
                      <a:pt x="1328" y="764"/>
                      <a:pt x="1258" y="836"/>
                      <a:pt x="1167" y="847"/>
                    </a:cubicBezTo>
                    <a:cubicBezTo>
                      <a:pt x="1154" y="849"/>
                      <a:pt x="1154" y="829"/>
                      <a:pt x="1167" y="827"/>
                    </a:cubicBezTo>
                    <a:cubicBezTo>
                      <a:pt x="1163" y="827"/>
                      <a:pt x="1170" y="826"/>
                      <a:pt x="1171" y="826"/>
                    </a:cubicBezTo>
                    <a:cubicBezTo>
                      <a:pt x="1177" y="825"/>
                      <a:pt x="1183" y="824"/>
                      <a:pt x="1188" y="822"/>
                    </a:cubicBezTo>
                    <a:cubicBezTo>
                      <a:pt x="1205" y="817"/>
                      <a:pt x="1222" y="810"/>
                      <a:pt x="1237" y="801"/>
                    </a:cubicBezTo>
                    <a:cubicBezTo>
                      <a:pt x="1287" y="772"/>
                      <a:pt x="1318" y="721"/>
                      <a:pt x="1322" y="663"/>
                    </a:cubicBezTo>
                    <a:cubicBezTo>
                      <a:pt x="1327" y="577"/>
                      <a:pt x="1282" y="489"/>
                      <a:pt x="1196" y="463"/>
                    </a:cubicBezTo>
                    <a:cubicBezTo>
                      <a:pt x="1187" y="460"/>
                      <a:pt x="1186" y="445"/>
                      <a:pt x="1196" y="443"/>
                    </a:cubicBezTo>
                    <a:cubicBezTo>
                      <a:pt x="1231" y="436"/>
                      <a:pt x="1260" y="405"/>
                      <a:pt x="1278" y="376"/>
                    </a:cubicBezTo>
                    <a:cubicBezTo>
                      <a:pt x="1285" y="365"/>
                      <a:pt x="1302" y="375"/>
                      <a:pt x="1295" y="386"/>
                    </a:cubicBezTo>
                    <a:cubicBezTo>
                      <a:pt x="1278" y="412"/>
                      <a:pt x="1254" y="439"/>
                      <a:pt x="1226" y="453"/>
                    </a:cubicBezTo>
                    <a:cubicBezTo>
                      <a:pt x="1309" y="492"/>
                      <a:pt x="1352" y="585"/>
                      <a:pt x="1340" y="674"/>
                    </a:cubicBezTo>
                    <a:close/>
                    <a:moveTo>
                      <a:pt x="1508" y="659"/>
                    </a:moveTo>
                    <a:cubicBezTo>
                      <a:pt x="1496" y="705"/>
                      <a:pt x="1468" y="746"/>
                      <a:pt x="1419" y="758"/>
                    </a:cubicBezTo>
                    <a:cubicBezTo>
                      <a:pt x="1397" y="764"/>
                      <a:pt x="1372" y="764"/>
                      <a:pt x="1349" y="758"/>
                    </a:cubicBezTo>
                    <a:cubicBezTo>
                      <a:pt x="1337" y="755"/>
                      <a:pt x="1342" y="736"/>
                      <a:pt x="1355" y="739"/>
                    </a:cubicBezTo>
                    <a:cubicBezTo>
                      <a:pt x="1372" y="744"/>
                      <a:pt x="1391" y="744"/>
                      <a:pt x="1408" y="740"/>
                    </a:cubicBezTo>
                    <a:cubicBezTo>
                      <a:pt x="1424" y="737"/>
                      <a:pt x="1437" y="730"/>
                      <a:pt x="1448" y="721"/>
                    </a:cubicBezTo>
                    <a:cubicBezTo>
                      <a:pt x="1448" y="721"/>
                      <a:pt x="1448" y="720"/>
                      <a:pt x="1449" y="720"/>
                    </a:cubicBezTo>
                    <a:cubicBezTo>
                      <a:pt x="1482" y="648"/>
                      <a:pt x="1474" y="555"/>
                      <a:pt x="1418" y="495"/>
                    </a:cubicBezTo>
                    <a:cubicBezTo>
                      <a:pt x="1409" y="485"/>
                      <a:pt x="1424" y="471"/>
                      <a:pt x="1432" y="481"/>
                    </a:cubicBezTo>
                    <a:cubicBezTo>
                      <a:pt x="1479" y="530"/>
                      <a:pt x="1495" y="599"/>
                      <a:pt x="1485" y="664"/>
                    </a:cubicBezTo>
                    <a:cubicBezTo>
                      <a:pt x="1486" y="661"/>
                      <a:pt x="1487" y="657"/>
                      <a:pt x="1488" y="654"/>
                    </a:cubicBezTo>
                    <a:cubicBezTo>
                      <a:pt x="1492" y="641"/>
                      <a:pt x="1511" y="647"/>
                      <a:pt x="1508" y="6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B0549482-F9CD-4234-9C0A-9A0CCB520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2077" y="3403012"/>
                <a:ext cx="469759" cy="767492"/>
              </a:xfrm>
              <a:custGeom>
                <a:avLst/>
                <a:gdLst>
                  <a:gd name="T0" fmla="*/ 210 w 265"/>
                  <a:gd name="T1" fmla="*/ 193 h 433"/>
                  <a:gd name="T2" fmla="*/ 89 w 265"/>
                  <a:gd name="T3" fmla="*/ 125 h 433"/>
                  <a:gd name="T4" fmla="*/ 202 w 265"/>
                  <a:gd name="T5" fmla="*/ 58 h 433"/>
                  <a:gd name="T6" fmla="*/ 109 w 265"/>
                  <a:gd name="T7" fmla="*/ 6 h 433"/>
                  <a:gd name="T8" fmla="*/ 101 w 265"/>
                  <a:gd name="T9" fmla="*/ 15 h 433"/>
                  <a:gd name="T10" fmla="*/ 93 w 265"/>
                  <a:gd name="T11" fmla="*/ 24 h 433"/>
                  <a:gd name="T12" fmla="*/ 86 w 265"/>
                  <a:gd name="T13" fmla="*/ 34 h 433"/>
                  <a:gd name="T14" fmla="*/ 79 w 265"/>
                  <a:gd name="T15" fmla="*/ 43 h 433"/>
                  <a:gd name="T16" fmla="*/ 73 w 265"/>
                  <a:gd name="T17" fmla="*/ 52 h 433"/>
                  <a:gd name="T18" fmla="*/ 66 w 265"/>
                  <a:gd name="T19" fmla="*/ 61 h 433"/>
                  <a:gd name="T20" fmla="*/ 60 w 265"/>
                  <a:gd name="T21" fmla="*/ 71 h 433"/>
                  <a:gd name="T22" fmla="*/ 54 w 265"/>
                  <a:gd name="T23" fmla="*/ 80 h 433"/>
                  <a:gd name="T24" fmla="*/ 49 w 265"/>
                  <a:gd name="T25" fmla="*/ 89 h 433"/>
                  <a:gd name="T26" fmla="*/ 44 w 265"/>
                  <a:gd name="T27" fmla="*/ 99 h 433"/>
                  <a:gd name="T28" fmla="*/ 39 w 265"/>
                  <a:gd name="T29" fmla="*/ 108 h 433"/>
                  <a:gd name="T30" fmla="*/ 34 w 265"/>
                  <a:gd name="T31" fmla="*/ 117 h 433"/>
                  <a:gd name="T32" fmla="*/ 30 w 265"/>
                  <a:gd name="T33" fmla="*/ 127 h 433"/>
                  <a:gd name="T34" fmla="*/ 26 w 265"/>
                  <a:gd name="T35" fmla="*/ 136 h 433"/>
                  <a:gd name="T36" fmla="*/ 22 w 265"/>
                  <a:gd name="T37" fmla="*/ 146 h 433"/>
                  <a:gd name="T38" fmla="*/ 19 w 265"/>
                  <a:gd name="T39" fmla="*/ 155 h 433"/>
                  <a:gd name="T40" fmla="*/ 15 w 265"/>
                  <a:gd name="T41" fmla="*/ 164 h 433"/>
                  <a:gd name="T42" fmla="*/ 13 w 265"/>
                  <a:gd name="T43" fmla="*/ 174 h 433"/>
                  <a:gd name="T44" fmla="*/ 10 w 265"/>
                  <a:gd name="T45" fmla="*/ 184 h 433"/>
                  <a:gd name="T46" fmla="*/ 8 w 265"/>
                  <a:gd name="T47" fmla="*/ 193 h 433"/>
                  <a:gd name="T48" fmla="*/ 6 w 265"/>
                  <a:gd name="T49" fmla="*/ 204 h 433"/>
                  <a:gd name="T50" fmla="*/ 2 w 265"/>
                  <a:gd name="T51" fmla="*/ 225 h 433"/>
                  <a:gd name="T52" fmla="*/ 1 w 265"/>
                  <a:gd name="T53" fmla="*/ 234 h 433"/>
                  <a:gd name="T54" fmla="*/ 1 w 265"/>
                  <a:gd name="T55" fmla="*/ 244 h 433"/>
                  <a:gd name="T56" fmla="*/ 0 w 265"/>
                  <a:gd name="T57" fmla="*/ 253 h 433"/>
                  <a:gd name="T58" fmla="*/ 0 w 265"/>
                  <a:gd name="T59" fmla="*/ 262 h 433"/>
                  <a:gd name="T60" fmla="*/ 1 w 265"/>
                  <a:gd name="T61" fmla="*/ 272 h 433"/>
                  <a:gd name="T62" fmla="*/ 1 w 265"/>
                  <a:gd name="T63" fmla="*/ 281 h 433"/>
                  <a:gd name="T64" fmla="*/ 2 w 265"/>
                  <a:gd name="T65" fmla="*/ 289 h 433"/>
                  <a:gd name="T66" fmla="*/ 5 w 265"/>
                  <a:gd name="T67" fmla="*/ 302 h 433"/>
                  <a:gd name="T68" fmla="*/ 265 w 265"/>
                  <a:gd name="T69" fmla="*/ 426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5" h="433">
                    <a:moveTo>
                      <a:pt x="215" y="361"/>
                    </a:moveTo>
                    <a:cubicBezTo>
                      <a:pt x="188" y="307"/>
                      <a:pt x="190" y="249"/>
                      <a:pt x="210" y="193"/>
                    </a:cubicBezTo>
                    <a:cubicBezTo>
                      <a:pt x="160" y="195"/>
                      <a:pt x="110" y="175"/>
                      <a:pt x="75" y="139"/>
                    </a:cubicBezTo>
                    <a:cubicBezTo>
                      <a:pt x="66" y="130"/>
                      <a:pt x="80" y="116"/>
                      <a:pt x="89" y="125"/>
                    </a:cubicBezTo>
                    <a:cubicBezTo>
                      <a:pt x="102" y="137"/>
                      <a:pt x="115" y="148"/>
                      <a:pt x="130" y="155"/>
                    </a:cubicBezTo>
                    <a:cubicBezTo>
                      <a:pt x="138" y="114"/>
                      <a:pt x="166" y="79"/>
                      <a:pt x="202" y="58"/>
                    </a:cubicBezTo>
                    <a:cubicBezTo>
                      <a:pt x="160" y="37"/>
                      <a:pt x="144" y="29"/>
                      <a:pt x="114" y="0"/>
                    </a:cubicBezTo>
                    <a:cubicBezTo>
                      <a:pt x="112" y="2"/>
                      <a:pt x="110" y="4"/>
                      <a:pt x="109" y="6"/>
                    </a:cubicBezTo>
                    <a:cubicBezTo>
                      <a:pt x="108" y="7"/>
                      <a:pt x="107" y="8"/>
                      <a:pt x="106" y="9"/>
                    </a:cubicBezTo>
                    <a:cubicBezTo>
                      <a:pt x="104" y="11"/>
                      <a:pt x="103" y="13"/>
                      <a:pt x="101" y="15"/>
                    </a:cubicBezTo>
                    <a:cubicBezTo>
                      <a:pt x="100" y="16"/>
                      <a:pt x="99" y="17"/>
                      <a:pt x="98" y="19"/>
                    </a:cubicBezTo>
                    <a:cubicBezTo>
                      <a:pt x="96" y="21"/>
                      <a:pt x="95" y="22"/>
                      <a:pt x="93" y="24"/>
                    </a:cubicBezTo>
                    <a:cubicBezTo>
                      <a:pt x="92" y="26"/>
                      <a:pt x="91" y="27"/>
                      <a:pt x="90" y="28"/>
                    </a:cubicBezTo>
                    <a:cubicBezTo>
                      <a:pt x="89" y="30"/>
                      <a:pt x="88" y="32"/>
                      <a:pt x="86" y="34"/>
                    </a:cubicBezTo>
                    <a:cubicBezTo>
                      <a:pt x="85" y="35"/>
                      <a:pt x="84" y="36"/>
                      <a:pt x="83" y="38"/>
                    </a:cubicBezTo>
                    <a:cubicBezTo>
                      <a:pt x="82" y="39"/>
                      <a:pt x="81" y="41"/>
                      <a:pt x="79" y="43"/>
                    </a:cubicBezTo>
                    <a:cubicBezTo>
                      <a:pt x="78" y="44"/>
                      <a:pt x="77" y="46"/>
                      <a:pt x="76" y="47"/>
                    </a:cubicBezTo>
                    <a:cubicBezTo>
                      <a:pt x="75" y="49"/>
                      <a:pt x="74" y="50"/>
                      <a:pt x="73" y="52"/>
                    </a:cubicBezTo>
                    <a:cubicBezTo>
                      <a:pt x="72" y="53"/>
                      <a:pt x="71" y="55"/>
                      <a:pt x="70" y="56"/>
                    </a:cubicBezTo>
                    <a:cubicBezTo>
                      <a:pt x="69" y="58"/>
                      <a:pt x="67" y="60"/>
                      <a:pt x="66" y="61"/>
                    </a:cubicBezTo>
                    <a:cubicBezTo>
                      <a:pt x="65" y="63"/>
                      <a:pt x="64" y="64"/>
                      <a:pt x="64" y="65"/>
                    </a:cubicBezTo>
                    <a:cubicBezTo>
                      <a:pt x="62" y="67"/>
                      <a:pt x="61" y="69"/>
                      <a:pt x="60" y="71"/>
                    </a:cubicBezTo>
                    <a:cubicBezTo>
                      <a:pt x="59" y="72"/>
                      <a:pt x="58" y="73"/>
                      <a:pt x="58" y="75"/>
                    </a:cubicBezTo>
                    <a:cubicBezTo>
                      <a:pt x="56" y="77"/>
                      <a:pt x="55" y="78"/>
                      <a:pt x="54" y="80"/>
                    </a:cubicBezTo>
                    <a:cubicBezTo>
                      <a:pt x="54" y="81"/>
                      <a:pt x="53" y="83"/>
                      <a:pt x="52" y="84"/>
                    </a:cubicBezTo>
                    <a:cubicBezTo>
                      <a:pt x="51" y="86"/>
                      <a:pt x="50" y="88"/>
                      <a:pt x="49" y="89"/>
                    </a:cubicBezTo>
                    <a:cubicBezTo>
                      <a:pt x="48" y="91"/>
                      <a:pt x="47" y="92"/>
                      <a:pt x="47" y="93"/>
                    </a:cubicBezTo>
                    <a:cubicBezTo>
                      <a:pt x="46" y="95"/>
                      <a:pt x="45" y="97"/>
                      <a:pt x="44" y="99"/>
                    </a:cubicBezTo>
                    <a:cubicBezTo>
                      <a:pt x="43" y="100"/>
                      <a:pt x="42" y="101"/>
                      <a:pt x="41" y="103"/>
                    </a:cubicBezTo>
                    <a:cubicBezTo>
                      <a:pt x="41" y="104"/>
                      <a:pt x="40" y="106"/>
                      <a:pt x="39" y="108"/>
                    </a:cubicBezTo>
                    <a:cubicBezTo>
                      <a:pt x="38" y="109"/>
                      <a:pt x="37" y="111"/>
                      <a:pt x="37" y="112"/>
                    </a:cubicBezTo>
                    <a:cubicBezTo>
                      <a:pt x="36" y="114"/>
                      <a:pt x="35" y="116"/>
                      <a:pt x="34" y="117"/>
                    </a:cubicBezTo>
                    <a:cubicBezTo>
                      <a:pt x="33" y="119"/>
                      <a:pt x="33" y="120"/>
                      <a:pt x="32" y="121"/>
                    </a:cubicBezTo>
                    <a:cubicBezTo>
                      <a:pt x="31" y="123"/>
                      <a:pt x="31" y="125"/>
                      <a:pt x="30" y="127"/>
                    </a:cubicBezTo>
                    <a:cubicBezTo>
                      <a:pt x="29" y="128"/>
                      <a:pt x="29" y="129"/>
                      <a:pt x="28" y="131"/>
                    </a:cubicBezTo>
                    <a:cubicBezTo>
                      <a:pt x="27" y="133"/>
                      <a:pt x="26" y="134"/>
                      <a:pt x="26" y="136"/>
                    </a:cubicBezTo>
                    <a:cubicBezTo>
                      <a:pt x="25" y="137"/>
                      <a:pt x="25" y="139"/>
                      <a:pt x="24" y="140"/>
                    </a:cubicBezTo>
                    <a:cubicBezTo>
                      <a:pt x="23" y="142"/>
                      <a:pt x="23" y="144"/>
                      <a:pt x="22" y="146"/>
                    </a:cubicBezTo>
                    <a:cubicBezTo>
                      <a:pt x="21" y="147"/>
                      <a:pt x="21" y="148"/>
                      <a:pt x="21" y="150"/>
                    </a:cubicBezTo>
                    <a:cubicBezTo>
                      <a:pt x="20" y="151"/>
                      <a:pt x="19" y="153"/>
                      <a:pt x="19" y="155"/>
                    </a:cubicBezTo>
                    <a:cubicBezTo>
                      <a:pt x="18" y="156"/>
                      <a:pt x="18" y="158"/>
                      <a:pt x="17" y="159"/>
                    </a:cubicBezTo>
                    <a:cubicBezTo>
                      <a:pt x="17" y="161"/>
                      <a:pt x="16" y="163"/>
                      <a:pt x="15" y="164"/>
                    </a:cubicBezTo>
                    <a:cubicBezTo>
                      <a:pt x="15" y="166"/>
                      <a:pt x="15" y="167"/>
                      <a:pt x="14" y="168"/>
                    </a:cubicBezTo>
                    <a:cubicBezTo>
                      <a:pt x="14" y="170"/>
                      <a:pt x="13" y="172"/>
                      <a:pt x="13" y="174"/>
                    </a:cubicBezTo>
                    <a:cubicBezTo>
                      <a:pt x="12" y="175"/>
                      <a:pt x="12" y="176"/>
                      <a:pt x="11" y="178"/>
                    </a:cubicBezTo>
                    <a:cubicBezTo>
                      <a:pt x="11" y="180"/>
                      <a:pt x="10" y="182"/>
                      <a:pt x="10" y="184"/>
                    </a:cubicBezTo>
                    <a:cubicBezTo>
                      <a:pt x="10" y="185"/>
                      <a:pt x="9" y="186"/>
                      <a:pt x="9" y="187"/>
                    </a:cubicBezTo>
                    <a:cubicBezTo>
                      <a:pt x="9" y="189"/>
                      <a:pt x="8" y="191"/>
                      <a:pt x="8" y="193"/>
                    </a:cubicBezTo>
                    <a:cubicBezTo>
                      <a:pt x="7" y="194"/>
                      <a:pt x="7" y="195"/>
                      <a:pt x="7" y="196"/>
                    </a:cubicBezTo>
                    <a:cubicBezTo>
                      <a:pt x="6" y="199"/>
                      <a:pt x="6" y="201"/>
                      <a:pt x="6" y="204"/>
                    </a:cubicBezTo>
                    <a:cubicBezTo>
                      <a:pt x="5" y="204"/>
                      <a:pt x="5" y="205"/>
                      <a:pt x="5" y="206"/>
                    </a:cubicBezTo>
                    <a:cubicBezTo>
                      <a:pt x="4" y="212"/>
                      <a:pt x="3" y="218"/>
                      <a:pt x="2" y="225"/>
                    </a:cubicBezTo>
                    <a:cubicBezTo>
                      <a:pt x="2" y="225"/>
                      <a:pt x="2" y="226"/>
                      <a:pt x="2" y="226"/>
                    </a:cubicBezTo>
                    <a:cubicBezTo>
                      <a:pt x="2" y="229"/>
                      <a:pt x="2" y="231"/>
                      <a:pt x="1" y="234"/>
                    </a:cubicBezTo>
                    <a:cubicBezTo>
                      <a:pt x="1" y="235"/>
                      <a:pt x="1" y="236"/>
                      <a:pt x="1" y="237"/>
                    </a:cubicBezTo>
                    <a:cubicBezTo>
                      <a:pt x="1" y="239"/>
                      <a:pt x="1" y="241"/>
                      <a:pt x="1" y="244"/>
                    </a:cubicBezTo>
                    <a:cubicBezTo>
                      <a:pt x="1" y="245"/>
                      <a:pt x="1" y="246"/>
                      <a:pt x="1" y="247"/>
                    </a:cubicBezTo>
                    <a:cubicBezTo>
                      <a:pt x="1" y="249"/>
                      <a:pt x="0" y="251"/>
                      <a:pt x="0" y="253"/>
                    </a:cubicBezTo>
                    <a:cubicBezTo>
                      <a:pt x="0" y="254"/>
                      <a:pt x="0" y="256"/>
                      <a:pt x="0" y="257"/>
                    </a:cubicBezTo>
                    <a:cubicBezTo>
                      <a:pt x="0" y="259"/>
                      <a:pt x="0" y="261"/>
                      <a:pt x="0" y="262"/>
                    </a:cubicBezTo>
                    <a:cubicBezTo>
                      <a:pt x="0" y="264"/>
                      <a:pt x="0" y="265"/>
                      <a:pt x="0" y="266"/>
                    </a:cubicBezTo>
                    <a:cubicBezTo>
                      <a:pt x="0" y="268"/>
                      <a:pt x="1" y="270"/>
                      <a:pt x="1" y="272"/>
                    </a:cubicBezTo>
                    <a:cubicBezTo>
                      <a:pt x="1" y="273"/>
                      <a:pt x="1" y="275"/>
                      <a:pt x="1" y="276"/>
                    </a:cubicBezTo>
                    <a:cubicBezTo>
                      <a:pt x="1" y="278"/>
                      <a:pt x="1" y="279"/>
                      <a:pt x="1" y="281"/>
                    </a:cubicBezTo>
                    <a:cubicBezTo>
                      <a:pt x="1" y="283"/>
                      <a:pt x="1" y="284"/>
                      <a:pt x="1" y="285"/>
                    </a:cubicBezTo>
                    <a:cubicBezTo>
                      <a:pt x="2" y="287"/>
                      <a:pt x="2" y="288"/>
                      <a:pt x="2" y="289"/>
                    </a:cubicBezTo>
                    <a:cubicBezTo>
                      <a:pt x="4" y="289"/>
                      <a:pt x="4" y="289"/>
                      <a:pt x="4" y="289"/>
                    </a:cubicBezTo>
                    <a:cubicBezTo>
                      <a:pt x="5" y="302"/>
                      <a:pt x="5" y="302"/>
                      <a:pt x="5" y="302"/>
                    </a:cubicBezTo>
                    <a:cubicBezTo>
                      <a:pt x="5" y="308"/>
                      <a:pt x="21" y="433"/>
                      <a:pt x="192" y="433"/>
                    </a:cubicBezTo>
                    <a:cubicBezTo>
                      <a:pt x="215" y="433"/>
                      <a:pt x="240" y="431"/>
                      <a:pt x="265" y="426"/>
                    </a:cubicBezTo>
                    <a:cubicBezTo>
                      <a:pt x="244" y="409"/>
                      <a:pt x="226" y="385"/>
                      <a:pt x="215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80B28F-DBCA-4145-8D09-A528733581AE}"/>
              </a:ext>
            </a:extLst>
          </p:cNvPr>
          <p:cNvCxnSpPr/>
          <p:nvPr/>
        </p:nvCxnSpPr>
        <p:spPr>
          <a:xfrm>
            <a:off x="4354486" y="2636055"/>
            <a:ext cx="869423" cy="2949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2FA249-AB21-469A-851C-DEBCE8237D79}"/>
              </a:ext>
            </a:extLst>
          </p:cNvPr>
          <p:cNvCxnSpPr/>
          <p:nvPr/>
        </p:nvCxnSpPr>
        <p:spPr>
          <a:xfrm flipH="1">
            <a:off x="7126290" y="2636055"/>
            <a:ext cx="869423" cy="2949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D4DC3B-84CE-4623-A402-664CADC692A7}"/>
              </a:ext>
            </a:extLst>
          </p:cNvPr>
          <p:cNvCxnSpPr/>
          <p:nvPr/>
        </p:nvCxnSpPr>
        <p:spPr>
          <a:xfrm flipV="1">
            <a:off x="4354486" y="3919766"/>
            <a:ext cx="879846" cy="2949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4B5FA4-3862-4B40-A222-D382A8A0EB3F}"/>
              </a:ext>
            </a:extLst>
          </p:cNvPr>
          <p:cNvCxnSpPr/>
          <p:nvPr/>
        </p:nvCxnSpPr>
        <p:spPr>
          <a:xfrm rot="10800000">
            <a:off x="7108858" y="3919766"/>
            <a:ext cx="869423" cy="29496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6C570-9118-49E5-B438-32F9F34E7CAE}"/>
              </a:ext>
            </a:extLst>
          </p:cNvPr>
          <p:cNvSpPr txBox="1"/>
          <p:nvPr/>
        </p:nvSpPr>
        <p:spPr>
          <a:xfrm>
            <a:off x="9164578" y="2176141"/>
            <a:ext cx="196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- Personalize plans for at-risk users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C83BD9-8FB5-42CF-88C2-E21BDBEFBB4C}"/>
              </a:ext>
            </a:extLst>
          </p:cNvPr>
          <p:cNvSpPr txBox="1"/>
          <p:nvPr/>
        </p:nvSpPr>
        <p:spPr>
          <a:xfrm>
            <a:off x="1062299" y="2176141"/>
            <a:ext cx="2309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- Watch for customers with high usage and many service calls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C7202-BAE9-4B46-B06A-FB8AAEF37A39}"/>
              </a:ext>
            </a:extLst>
          </p:cNvPr>
          <p:cNvSpPr txBox="1"/>
          <p:nvPr/>
        </p:nvSpPr>
        <p:spPr>
          <a:xfrm>
            <a:off x="9164578" y="3943195"/>
            <a:ext cx="1961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This is a sample text. Insert your desired text here.</a:t>
            </a:r>
            <a:endParaRPr lang="en-IN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080829-210C-424C-8076-911193C54A5A}"/>
              </a:ext>
            </a:extLst>
          </p:cNvPr>
          <p:cNvSpPr txBox="1"/>
          <p:nvPr/>
        </p:nvSpPr>
        <p:spPr>
          <a:xfrm>
            <a:off x="1065830" y="3909058"/>
            <a:ext cx="1961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Offer better customer support</a:t>
            </a:r>
          </a:p>
          <a:p>
            <a:pPr algn="r"/>
            <a:r>
              <a:rPr lang="en-US" sz="14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 </a:t>
            </a:r>
            <a:endParaRPr lang="en-IN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9EACB9-FE38-49BC-A3B6-3D714C02B12E}"/>
              </a:ext>
            </a:extLst>
          </p:cNvPr>
          <p:cNvSpPr/>
          <p:nvPr/>
        </p:nvSpPr>
        <p:spPr>
          <a:xfrm>
            <a:off x="3586206" y="2158728"/>
            <a:ext cx="773490" cy="7734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6EBE1D-ED9C-4D2D-A227-E78518E62568}"/>
              </a:ext>
            </a:extLst>
          </p:cNvPr>
          <p:cNvSpPr/>
          <p:nvPr/>
        </p:nvSpPr>
        <p:spPr>
          <a:xfrm>
            <a:off x="7986987" y="2158728"/>
            <a:ext cx="773490" cy="7734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01A137-09D3-4B68-AC96-969F1B091C28}"/>
              </a:ext>
            </a:extLst>
          </p:cNvPr>
          <p:cNvSpPr/>
          <p:nvPr/>
        </p:nvSpPr>
        <p:spPr>
          <a:xfrm>
            <a:off x="3586206" y="3925782"/>
            <a:ext cx="773490" cy="7734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CA8A4D-FEDC-48D9-8302-6E3375AE0CFD}"/>
              </a:ext>
            </a:extLst>
          </p:cNvPr>
          <p:cNvSpPr/>
          <p:nvPr/>
        </p:nvSpPr>
        <p:spPr>
          <a:xfrm>
            <a:off x="7986987" y="3925782"/>
            <a:ext cx="773490" cy="7734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158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4340"/>
            </a:gs>
            <a:gs pos="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BB72C-B193-455B-93FB-F88FF65F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TARGET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E211C-C37C-4487-B9CC-1C90022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z="4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9</a:t>
            </a:fld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AC3D4-A8AF-4897-8C28-B763C3EE826D}"/>
              </a:ext>
            </a:extLst>
          </p:cNvPr>
          <p:cNvCxnSpPr/>
          <p:nvPr/>
        </p:nvCxnSpPr>
        <p:spPr>
          <a:xfrm>
            <a:off x="609441" y="985720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5F1450-B80F-4080-8055-5289B39FF9F8}"/>
              </a:ext>
            </a:extLst>
          </p:cNvPr>
          <p:cNvCxnSpPr/>
          <p:nvPr/>
        </p:nvCxnSpPr>
        <p:spPr>
          <a:xfrm>
            <a:off x="609441" y="5979346"/>
            <a:ext cx="109699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E4A064-7CF1-471B-890D-CB2CEA48060C}"/>
              </a:ext>
            </a:extLst>
          </p:cNvPr>
          <p:cNvSpPr txBox="1"/>
          <p:nvPr/>
        </p:nvSpPr>
        <p:spPr>
          <a:xfrm>
            <a:off x="73076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B60D98-3B46-4970-8E8C-03D3AB846458}"/>
              </a:ext>
            </a:extLst>
          </p:cNvPr>
          <p:cNvSpPr/>
          <p:nvPr/>
        </p:nvSpPr>
        <p:spPr>
          <a:xfrm>
            <a:off x="10573655" y="5888524"/>
            <a:ext cx="186388" cy="186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D6427-F61E-40C6-B70E-B6B6BB3A111E}"/>
              </a:ext>
            </a:extLst>
          </p:cNvPr>
          <p:cNvSpPr txBox="1"/>
          <p:nvPr/>
        </p:nvSpPr>
        <p:spPr>
          <a:xfrm>
            <a:off x="25942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10AD1-7375-4B18-9C07-4463356C217F}"/>
              </a:ext>
            </a:extLst>
          </p:cNvPr>
          <p:cNvSpPr txBox="1"/>
          <p:nvPr/>
        </p:nvSpPr>
        <p:spPr>
          <a:xfrm>
            <a:off x="4423085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ACB1F-FB3D-4593-937C-064315AB8F09}"/>
              </a:ext>
            </a:extLst>
          </p:cNvPr>
          <p:cNvSpPr txBox="1"/>
          <p:nvPr/>
        </p:nvSpPr>
        <p:spPr>
          <a:xfrm>
            <a:off x="6228736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C92056-80D9-428A-B4BD-EF15F44F33AF}"/>
              </a:ext>
            </a:extLst>
          </p:cNvPr>
          <p:cNvSpPr txBox="1"/>
          <p:nvPr/>
        </p:nvSpPr>
        <p:spPr>
          <a:xfrm>
            <a:off x="8069111" y="6125234"/>
            <a:ext cx="153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356D5-2EB7-4B3D-8164-C6A32F56072B}"/>
              </a:ext>
            </a:extLst>
          </p:cNvPr>
          <p:cNvSpPr txBox="1"/>
          <p:nvPr/>
        </p:nvSpPr>
        <p:spPr>
          <a:xfrm>
            <a:off x="9897910" y="6125234"/>
            <a:ext cx="181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6F3917-1C11-4855-A347-E2259DF28A41}"/>
              </a:ext>
            </a:extLst>
          </p:cNvPr>
          <p:cNvSpPr/>
          <p:nvPr/>
        </p:nvSpPr>
        <p:spPr>
          <a:xfrm>
            <a:off x="4423085" y="2093753"/>
            <a:ext cx="3086489" cy="2358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Recommendations</a:t>
            </a:r>
            <a:endParaRPr lang="en-IN" sz="18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F78166-A786-488C-9017-38C777A5D0DE}"/>
              </a:ext>
            </a:extLst>
          </p:cNvPr>
          <p:cNvGrpSpPr/>
          <p:nvPr/>
        </p:nvGrpSpPr>
        <p:grpSpPr>
          <a:xfrm>
            <a:off x="3358108" y="1076542"/>
            <a:ext cx="5184576" cy="4288947"/>
            <a:chOff x="3801037" y="1104653"/>
            <a:chExt cx="4891550" cy="4891550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93744A37-9931-41F1-9810-3EC3F1EF30C4}"/>
                </a:ext>
              </a:extLst>
            </p:cNvPr>
            <p:cNvSpPr/>
            <p:nvPr/>
          </p:nvSpPr>
          <p:spPr>
            <a:xfrm>
              <a:off x="4775756" y="2079373"/>
              <a:ext cx="2942112" cy="2942110"/>
            </a:xfrm>
            <a:prstGeom prst="donut">
              <a:avLst>
                <a:gd name="adj" fmla="val 17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7D4342D5-F5B4-43E4-91AD-73807E93D6F4}"/>
                </a:ext>
              </a:extLst>
            </p:cNvPr>
            <p:cNvSpPr/>
            <p:nvPr/>
          </p:nvSpPr>
          <p:spPr>
            <a:xfrm>
              <a:off x="4345047" y="1648663"/>
              <a:ext cx="3803530" cy="3803530"/>
            </a:xfrm>
            <a:prstGeom prst="donut">
              <a:avLst>
                <a:gd name="adj" fmla="val 17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1B81F3FA-F3AE-437E-93C7-4355083A0184}"/>
                </a:ext>
              </a:extLst>
            </p:cNvPr>
            <p:cNvSpPr/>
            <p:nvPr/>
          </p:nvSpPr>
          <p:spPr>
            <a:xfrm>
              <a:off x="3801037" y="1104653"/>
              <a:ext cx="4891550" cy="4891550"/>
            </a:xfrm>
            <a:prstGeom prst="donut">
              <a:avLst>
                <a:gd name="adj" fmla="val 17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DFA850-1153-46D6-A19C-9B653BCEA6FF}"/>
              </a:ext>
            </a:extLst>
          </p:cNvPr>
          <p:cNvSpPr txBox="1"/>
          <p:nvPr/>
        </p:nvSpPr>
        <p:spPr>
          <a:xfrm>
            <a:off x="8227575" y="4158410"/>
            <a:ext cx="253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This information can help reduce churn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B3B20-5856-4B61-87CC-B5126AD6F181}"/>
              </a:ext>
            </a:extLst>
          </p:cNvPr>
          <p:cNvSpPr txBox="1"/>
          <p:nvPr/>
        </p:nvSpPr>
        <p:spPr>
          <a:xfrm>
            <a:off x="1433610" y="3476109"/>
            <a:ext cx="253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Keep learning from the new data</a:t>
            </a:r>
            <a:endParaRPr lang="en-IN" sz="1800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50072-9A48-4477-8F61-23966C304830}"/>
              </a:ext>
            </a:extLst>
          </p:cNvPr>
          <p:cNvSpPr txBox="1"/>
          <p:nvPr/>
        </p:nvSpPr>
        <p:spPr>
          <a:xfrm>
            <a:off x="7561280" y="1261417"/>
            <a:ext cx="253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Use this information to act early</a:t>
            </a:r>
            <a:endParaRPr lang="en-IN" sz="1800" kern="0" dirty="0">
              <a:solidFill>
                <a:schemeClr val="bg1"/>
              </a:solidFill>
              <a:latin typeface="Open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6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222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Trebuchet MS</vt:lpstr>
      <vt:lpstr>Office Theme</vt:lpstr>
      <vt:lpstr>PHASE 3 PROJECT -DECODING CHURN INSIGHTS AND MODELS FOR CUSTOMER RETENTION</vt:lpstr>
      <vt:lpstr>PowerPoint Presentation</vt:lpstr>
      <vt:lpstr>BUSINESS UNDERSTANDING</vt:lpstr>
      <vt:lpstr>PowerPoint Presentation</vt:lpstr>
      <vt:lpstr>ANALYSIS</vt:lpstr>
      <vt:lpstr>PowerPoint Presentation</vt:lpstr>
      <vt:lpstr>ROC Analysis</vt:lpstr>
      <vt:lpstr>SOLUTIONS</vt:lpstr>
      <vt:lpstr>TARGET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Grayscale Business PowerPoint Template</dc:title>
  <dc:creator>Julian</dc:creator>
  <cp:lastModifiedBy>Mercy Barminga</cp:lastModifiedBy>
  <cp:revision>113</cp:revision>
  <dcterms:created xsi:type="dcterms:W3CDTF">2013-09-12T13:05:01Z</dcterms:created>
  <dcterms:modified xsi:type="dcterms:W3CDTF">2025-07-22T17:23:27Z</dcterms:modified>
</cp:coreProperties>
</file>