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FEFEF"/>
    <a:srgbClr val="FF7C8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60"/>
  </p:normalViewPr>
  <p:slideViewPr>
    <p:cSldViewPr snapToGrid="0">
      <p:cViewPr>
        <p:scale>
          <a:sx n="100" d="100"/>
          <a:sy n="100" d="100"/>
        </p:scale>
        <p:origin x="144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/>
              <a:t>藝起來 </a:t>
            </a:r>
            <a:r>
              <a:rPr lang="en-US" altLang="zh-TW" dirty="0" smtClean="0"/>
              <a:t>Gardening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96000" y="3602038"/>
            <a:ext cx="5400000" cy="1655762"/>
          </a:xfrm>
        </p:spPr>
        <p:txBody>
          <a:bodyPr/>
          <a:lstStyle/>
          <a:p>
            <a:pPr algn="l"/>
            <a:r>
              <a:rPr lang="zh-TW" altLang="en-US" dirty="0" smtClean="0"/>
              <a:t>報告人：</a:t>
            </a:r>
            <a:r>
              <a:rPr lang="en-US" altLang="zh-TW" dirty="0" smtClean="0"/>
              <a:t>T1901803</a:t>
            </a:r>
            <a:r>
              <a:rPr lang="zh-TW" altLang="en-US" dirty="0" smtClean="0"/>
              <a:t> 汪禹承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類別：花藝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類型</a:t>
            </a:r>
            <a:r>
              <a:rPr lang="zh-TW" altLang="en-US" dirty="0" smtClean="0"/>
              <a:t>：平台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90335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042950" y="3159778"/>
            <a:ext cx="0" cy="281325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肘形接點 141"/>
          <p:cNvCxnSpPr>
            <a:stCxn id="170" idx="1"/>
            <a:endCxn id="44" idx="1"/>
          </p:cNvCxnSpPr>
          <p:nvPr/>
        </p:nvCxnSpPr>
        <p:spPr>
          <a:xfrm rot="10800000">
            <a:off x="5555264" y="3964494"/>
            <a:ext cx="3759" cy="2131720"/>
          </a:xfrm>
          <a:prstGeom prst="bentConnector3">
            <a:avLst>
              <a:gd name="adj1" fmla="val 3816414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接點 134"/>
          <p:cNvCxnSpPr>
            <a:endCxn id="131" idx="1"/>
          </p:cNvCxnSpPr>
          <p:nvPr/>
        </p:nvCxnSpPr>
        <p:spPr>
          <a:xfrm rot="5400000" flipH="1" flipV="1">
            <a:off x="3840294" y="3246666"/>
            <a:ext cx="620222" cy="446447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接點 132"/>
          <p:cNvCxnSpPr>
            <a:stCxn id="131" idx="2"/>
          </p:cNvCxnSpPr>
          <p:nvPr/>
        </p:nvCxnSpPr>
        <p:spPr>
          <a:xfrm rot="5400000">
            <a:off x="4682885" y="3574767"/>
            <a:ext cx="184523" cy="366967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0594388" y="4818412"/>
            <a:ext cx="1170000" cy="997173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肘形接點 103"/>
          <p:cNvCxnSpPr/>
          <p:nvPr/>
        </p:nvCxnSpPr>
        <p:spPr>
          <a:xfrm rot="10800000" flipV="1">
            <a:off x="4598440" y="4686366"/>
            <a:ext cx="5482823" cy="485515"/>
          </a:xfrm>
          <a:prstGeom prst="bentConnector3">
            <a:avLst>
              <a:gd name="adj1" fmla="val -172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/>
          <p:cNvCxnSpPr>
            <a:stCxn id="155" idx="1"/>
            <a:endCxn id="42" idx="1"/>
          </p:cNvCxnSpPr>
          <p:nvPr/>
        </p:nvCxnSpPr>
        <p:spPr>
          <a:xfrm rot="10800000">
            <a:off x="3518439" y="3960000"/>
            <a:ext cx="12700" cy="2140562"/>
          </a:xfrm>
          <a:prstGeom prst="bentConnector3">
            <a:avLst>
              <a:gd name="adj1" fmla="val 180000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endCxn id="126" idx="2"/>
          </p:cNvCxnSpPr>
          <p:nvPr/>
        </p:nvCxnSpPr>
        <p:spPr>
          <a:xfrm flipV="1">
            <a:off x="6635262" y="4691142"/>
            <a:ext cx="376042" cy="24059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546155" y="4500000"/>
            <a:ext cx="168225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132" idx="3"/>
            <a:endCxn id="26" idx="1"/>
          </p:cNvCxnSpPr>
          <p:nvPr/>
        </p:nvCxnSpPr>
        <p:spPr>
          <a:xfrm flipV="1">
            <a:off x="4598439" y="4500000"/>
            <a:ext cx="5131919" cy="552434"/>
          </a:xfrm>
          <a:prstGeom prst="bentConnector3">
            <a:avLst>
              <a:gd name="adj1" fmla="val 9013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endCxn id="44" idx="3"/>
          </p:cNvCxnSpPr>
          <p:nvPr/>
        </p:nvCxnSpPr>
        <p:spPr>
          <a:xfrm rot="5400000">
            <a:off x="5508368" y="2639423"/>
            <a:ext cx="2451966" cy="198176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10594388" y="2659880"/>
            <a:ext cx="1170000" cy="1548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肘形接點 68"/>
          <p:cNvCxnSpPr/>
          <p:nvPr/>
        </p:nvCxnSpPr>
        <p:spPr>
          <a:xfrm>
            <a:off x="6906000" y="1381125"/>
            <a:ext cx="3732304" cy="272145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endCxn id="42" idx="3"/>
          </p:cNvCxnSpPr>
          <p:nvPr/>
        </p:nvCxnSpPr>
        <p:spPr>
          <a:xfrm rot="5400000">
            <a:off x="3749890" y="2356583"/>
            <a:ext cx="2451966" cy="754868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373629" y="2653567"/>
            <a:ext cx="1170000" cy="1012422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4496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84" idx="1"/>
          </p:cNvCxnSpPr>
          <p:nvPr/>
        </p:nvCxnSpPr>
        <p:spPr>
          <a:xfrm>
            <a:off x="10262890" y="5040000"/>
            <a:ext cx="3820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85" idx="1"/>
          </p:cNvCxnSpPr>
          <p:nvPr/>
        </p:nvCxnSpPr>
        <p:spPr>
          <a:xfrm flipV="1">
            <a:off x="10270358" y="5577744"/>
            <a:ext cx="382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0358" y="3986313"/>
            <a:ext cx="367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0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85460" y="4844706"/>
            <a:ext cx="900000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94"/>
          <p:cNvCxnSpPr>
            <a:stCxn id="26" idx="3"/>
            <a:endCxn id="160" idx="2"/>
          </p:cNvCxnSpPr>
          <p:nvPr/>
        </p:nvCxnSpPr>
        <p:spPr>
          <a:xfrm flipV="1">
            <a:off x="10810358" y="4207880"/>
            <a:ext cx="369030" cy="292120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接點 120"/>
          <p:cNvCxnSpPr>
            <a:endCxn id="120" idx="0"/>
          </p:cNvCxnSpPr>
          <p:nvPr/>
        </p:nvCxnSpPr>
        <p:spPr>
          <a:xfrm>
            <a:off x="10807565" y="4616067"/>
            <a:ext cx="371823" cy="202345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582</TotalTime>
  <Words>140</Words>
  <Application>Microsoft Office PowerPoint</Application>
  <PresentationFormat>寬螢幕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華康中圓體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32</cp:revision>
  <dcterms:created xsi:type="dcterms:W3CDTF">2019-12-30T00:57:18Z</dcterms:created>
  <dcterms:modified xsi:type="dcterms:W3CDTF">2020-01-07T08:58:19Z</dcterms:modified>
</cp:coreProperties>
</file>