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63" r:id="rId7"/>
    <p:sldId id="258" r:id="rId8"/>
    <p:sldId id="261" r:id="rId9"/>
    <p:sldId id="260" r:id="rId10"/>
    <p:sldId id="264" r:id="rId11"/>
    <p:sldId id="262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7C80"/>
    <a:srgbClr val="A9D18E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3952" y="3509963"/>
            <a:ext cx="3724096" cy="885371"/>
          </a:xfrm>
        </p:spPr>
        <p:txBody>
          <a:bodyPr wrap="none">
            <a:spAutoFit/>
          </a:bodyPr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類別：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花藝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8336245" y="224443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按鈕：如果商品圖不只一張，可以按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箭頭來前後切換商品圖片。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184442" y="2903912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30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962337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70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583673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170000" y="288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70000" y="342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805689" y="306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90690" y="2923774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10000" y="28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10000" y="342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10000" y="405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7537" y="2663999"/>
            <a:ext cx="432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7740000" y="28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7740000" y="342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>
            <a:off x="7375033" y="30792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 rot="16200000" flipH="1">
            <a:off x="7060034" y="2942999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/>
          <p:nvPr/>
        </p:nvCxnSpPr>
        <p:spPr>
          <a:xfrm>
            <a:off x="9630001" y="262799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設計樣式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8145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主色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8144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輔色</a:t>
            </a:r>
            <a:endParaRPr lang="en-US" altLang="zh-TW" sz="2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40000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中文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40000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英文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2160000"/>
            <a:ext cx="0" cy="2823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>
            <a:off x="10263744" y="2457944"/>
            <a:ext cx="0" cy="2391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48203" y="3774853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48203" y="431259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3744" y="484970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10266133" y="39548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4077" y="45057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2657" y="9732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8936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81477" y="2700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 x 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上去有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下拉式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同時顯示當前頁面位置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6891" y="226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6891" y="226888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56891" y="273755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6890" y="265277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2413" y="343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2412" y="343866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56891" y="388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6890" y="379435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923</TotalTime>
  <Words>716</Words>
  <Application>Microsoft Office PowerPoint</Application>
  <PresentationFormat>寬螢幕</PresentationFormat>
  <Paragraphs>252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83</cp:revision>
  <dcterms:created xsi:type="dcterms:W3CDTF">2019-12-30T00:57:18Z</dcterms:created>
  <dcterms:modified xsi:type="dcterms:W3CDTF">2020-01-08T12:56:19Z</dcterms:modified>
</cp:coreProperties>
</file>