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EFEFEF"/>
    <a:srgbClr val="FF7C80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80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67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60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51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76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10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64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28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29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09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73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6958A-3F71-4CB8-A776-423E021826CD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53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/>
          <a:p>
            <a:r>
              <a:rPr lang="zh-TW" altLang="en-US" dirty="0" smtClean="0"/>
              <a:t>網站主題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96000" y="3602038"/>
            <a:ext cx="5400000" cy="1655762"/>
          </a:xfrm>
        </p:spPr>
        <p:txBody>
          <a:bodyPr/>
          <a:lstStyle/>
          <a:p>
            <a:pPr algn="l"/>
            <a:r>
              <a:rPr lang="zh-TW" altLang="en-US" dirty="0" smtClean="0"/>
              <a:t>報告人：</a:t>
            </a:r>
            <a:r>
              <a:rPr lang="en-US" altLang="zh-TW" dirty="0" smtClean="0"/>
              <a:t>T1901803</a:t>
            </a:r>
            <a:r>
              <a:rPr lang="zh-TW" altLang="en-US" dirty="0" smtClean="0"/>
              <a:t> 汪禹承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類別：花藝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類型：整合平台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85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矩形 159"/>
          <p:cNvSpPr/>
          <p:nvPr/>
        </p:nvSpPr>
        <p:spPr>
          <a:xfrm>
            <a:off x="10605013" y="2657513"/>
            <a:ext cx="1170000" cy="1548000"/>
          </a:xfrm>
          <a:prstGeom prst="rect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矩形 130"/>
          <p:cNvSpPr/>
          <p:nvPr/>
        </p:nvSpPr>
        <p:spPr>
          <a:xfrm>
            <a:off x="4373629" y="2653567"/>
            <a:ext cx="1170000" cy="1012422"/>
          </a:xfrm>
          <a:prstGeom prst="rect">
            <a:avLst/>
          </a:prstGeom>
          <a:solidFill>
            <a:srgbClr val="A9D18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4351949" y="97788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1.5 x 4.5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70000" y="2009168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1.25 x 3.5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731378" y="268603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x 3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270000" y="270000"/>
            <a:ext cx="2242922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Sitemap</a:t>
            </a:r>
            <a:endParaRPr lang="zh-TW" altLang="en-US" sz="4000" dirty="0">
              <a:latin typeface="Segoe UI Black" panose="020B0A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286000" y="977886"/>
            <a:ext cx="1620000" cy="540000"/>
          </a:xfrm>
          <a:prstGeom prst="rect">
            <a:avLst/>
          </a:prstGeom>
          <a:gradFill flip="none" rotWithShape="1">
            <a:gsLst>
              <a:gs pos="66000">
                <a:schemeClr val="accent5">
                  <a:satMod val="103000"/>
                  <a:lumMod val="102000"/>
                  <a:tint val="94000"/>
                </a:schemeClr>
              </a:gs>
              <a:gs pos="84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首頁</a:t>
            </a:r>
            <a:endParaRPr lang="zh-TW" altLang="en-US" sz="24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55069" y="2034113"/>
            <a:ext cx="1210588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店家介紹</a:t>
            </a:r>
            <a:endParaRPr lang="zh-TW" altLang="en-US" sz="20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656028" y="2013678"/>
            <a:ext cx="1260000" cy="45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店家管理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570361" y="2009168"/>
            <a:ext cx="1260000" cy="45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關於我們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66000" y="2009168"/>
            <a:ext cx="1260000" cy="45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服務內容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360364" y="2009168"/>
            <a:ext cx="1260000" cy="45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最新公告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4" name="肘形接點 13"/>
          <p:cNvCxnSpPr>
            <a:stCxn id="5" idx="3"/>
            <a:endCxn id="7" idx="0"/>
          </p:cNvCxnSpPr>
          <p:nvPr/>
        </p:nvCxnSpPr>
        <p:spPr>
          <a:xfrm>
            <a:off x="6906000" y="1247886"/>
            <a:ext cx="3380028" cy="76579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5" idx="2"/>
            <a:endCxn id="8" idx="0"/>
          </p:cNvCxnSpPr>
          <p:nvPr/>
        </p:nvCxnSpPr>
        <p:spPr>
          <a:xfrm rot="16200000" flipH="1">
            <a:off x="6902539" y="711346"/>
            <a:ext cx="491282" cy="210436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5" idx="2"/>
            <a:endCxn id="10" idx="0"/>
          </p:cNvCxnSpPr>
          <p:nvPr/>
        </p:nvCxnSpPr>
        <p:spPr>
          <a:xfrm rot="5400000">
            <a:off x="3797541" y="-289291"/>
            <a:ext cx="491282" cy="410563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6" idx="0"/>
          </p:cNvCxnSpPr>
          <p:nvPr/>
        </p:nvCxnSpPr>
        <p:spPr>
          <a:xfrm flipV="1">
            <a:off x="4060363" y="1763527"/>
            <a:ext cx="1" cy="27058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V="1">
            <a:off x="6095999" y="1745560"/>
            <a:ext cx="0" cy="26360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0648203" y="270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644960" y="324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9730358" y="432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會員登入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30" name="直線單箭頭接點 29"/>
          <p:cNvCxnSpPr>
            <a:stCxn id="7" idx="2"/>
            <a:endCxn id="26" idx="0"/>
          </p:cNvCxnSpPr>
          <p:nvPr/>
        </p:nvCxnSpPr>
        <p:spPr>
          <a:xfrm flipH="1">
            <a:off x="10270358" y="2463678"/>
            <a:ext cx="0" cy="1856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10278304" y="2872969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10270360" y="341552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7660362" y="3780000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平台資訊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39" name="直線單箭頭接點 38"/>
          <p:cNvCxnSpPr>
            <a:stCxn id="8" idx="2"/>
            <a:endCxn id="38" idx="0"/>
          </p:cNvCxnSpPr>
          <p:nvPr/>
        </p:nvCxnSpPr>
        <p:spPr>
          <a:xfrm>
            <a:off x="8200361" y="2459168"/>
            <a:ext cx="1" cy="1320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3518439" y="378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詳細商品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43" name="直線單箭頭接點 42"/>
          <p:cNvCxnSpPr>
            <a:stCxn id="6" idx="2"/>
            <a:endCxn id="42" idx="0"/>
          </p:cNvCxnSpPr>
          <p:nvPr/>
        </p:nvCxnSpPr>
        <p:spPr>
          <a:xfrm flipH="1">
            <a:off x="4058439" y="2434223"/>
            <a:ext cx="1924" cy="1345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5555263" y="378449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課程介紹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45" name="直線單箭頭接點 44"/>
          <p:cNvCxnSpPr>
            <a:stCxn id="9" idx="2"/>
            <a:endCxn id="44" idx="0"/>
          </p:cNvCxnSpPr>
          <p:nvPr/>
        </p:nvCxnSpPr>
        <p:spPr>
          <a:xfrm flipH="1">
            <a:off x="6095263" y="2459168"/>
            <a:ext cx="737" cy="13253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2352996" y="2700000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353441" y="3240000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活動消息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51" name="直線單箭頭接點 50"/>
          <p:cNvCxnSpPr/>
          <p:nvPr/>
        </p:nvCxnSpPr>
        <p:spPr>
          <a:xfrm>
            <a:off x="1984820" y="28656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/>
          <p:cNvCxnSpPr>
            <a:stCxn id="10" idx="2"/>
            <a:endCxn id="50" idx="1"/>
          </p:cNvCxnSpPr>
          <p:nvPr/>
        </p:nvCxnSpPr>
        <p:spPr>
          <a:xfrm rot="16200000" flipH="1">
            <a:off x="1691486" y="2758045"/>
            <a:ext cx="960832" cy="3630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4420363" y="270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熱銷商品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426063" y="324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>
            <a:off x="4059918" y="28656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V="1">
            <a:off x="4059917" y="341702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466697" y="2693375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線上客服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466155" y="3232857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知識小站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72" name="直線單箭頭接點 71"/>
          <p:cNvCxnSpPr/>
          <p:nvPr/>
        </p:nvCxnSpPr>
        <p:spPr>
          <a:xfrm>
            <a:off x="6103284" y="2876553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6103284" y="341702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8574964" y="2692969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友情連結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8574964" y="3240000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成立目的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77" name="直線單箭頭接點 76"/>
          <p:cNvCxnSpPr/>
          <p:nvPr/>
        </p:nvCxnSpPr>
        <p:spPr>
          <a:xfrm>
            <a:off x="8200361" y="2874725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>
            <a:off x="8200361" y="3416719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10652430" y="486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註冊會員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10652430" y="5397744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忘記密碼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9730358" y="5920266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會員資料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87" name="直線單箭頭接點 86"/>
          <p:cNvCxnSpPr>
            <a:endCxn id="86" idx="0"/>
          </p:cNvCxnSpPr>
          <p:nvPr/>
        </p:nvCxnSpPr>
        <p:spPr>
          <a:xfrm>
            <a:off x="10263744" y="4680000"/>
            <a:ext cx="6614" cy="12402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/>
          <p:nvPr/>
        </p:nvCxnSpPr>
        <p:spPr>
          <a:xfrm>
            <a:off x="10270360" y="50400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>
            <a:off x="10278304" y="5590887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10644960" y="3783857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店家註冊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99" name="直線單箭頭接點 98"/>
          <p:cNvCxnSpPr/>
          <p:nvPr/>
        </p:nvCxnSpPr>
        <p:spPr>
          <a:xfrm>
            <a:off x="10278304" y="3986313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字方塊 121"/>
          <p:cNvSpPr txBox="1"/>
          <p:nvPr/>
        </p:nvSpPr>
        <p:spPr>
          <a:xfrm>
            <a:off x="5559022" y="487243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詳細課程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3" name="直線單箭頭接點 122"/>
          <p:cNvCxnSpPr/>
          <p:nvPr/>
        </p:nvCxnSpPr>
        <p:spPr>
          <a:xfrm>
            <a:off x="6095263" y="4149851"/>
            <a:ext cx="0" cy="7225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/>
          <p:cNvSpPr txBox="1"/>
          <p:nvPr/>
        </p:nvSpPr>
        <p:spPr>
          <a:xfrm>
            <a:off x="6471304" y="4331142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會員報名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7" name="直線單箭頭接點 126"/>
          <p:cNvCxnSpPr/>
          <p:nvPr/>
        </p:nvCxnSpPr>
        <p:spPr>
          <a:xfrm>
            <a:off x="6103284" y="4491281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字方塊 131"/>
          <p:cNvSpPr txBox="1"/>
          <p:nvPr/>
        </p:nvSpPr>
        <p:spPr>
          <a:xfrm>
            <a:off x="3518439" y="4872434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購買資訊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34" name="直線單箭頭接點 133"/>
          <p:cNvCxnSpPr>
            <a:stCxn id="42" idx="2"/>
            <a:endCxn id="132" idx="0"/>
          </p:cNvCxnSpPr>
          <p:nvPr/>
        </p:nvCxnSpPr>
        <p:spPr>
          <a:xfrm>
            <a:off x="4058439" y="4140000"/>
            <a:ext cx="0" cy="7324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字方塊 154"/>
          <p:cNvSpPr txBox="1"/>
          <p:nvPr/>
        </p:nvSpPr>
        <p:spPr>
          <a:xfrm>
            <a:off x="3518439" y="5920562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完成交易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56" name="直線單箭頭接點 155"/>
          <p:cNvCxnSpPr>
            <a:endCxn id="155" idx="0"/>
          </p:cNvCxnSpPr>
          <p:nvPr/>
        </p:nvCxnSpPr>
        <p:spPr>
          <a:xfrm flipH="1">
            <a:off x="4058439" y="5239962"/>
            <a:ext cx="3973" cy="680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字方塊 168"/>
          <p:cNvSpPr txBox="1"/>
          <p:nvPr/>
        </p:nvSpPr>
        <p:spPr>
          <a:xfrm>
            <a:off x="5559022" y="5396498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70" name="文字方塊 169"/>
          <p:cNvSpPr txBox="1"/>
          <p:nvPr/>
        </p:nvSpPr>
        <p:spPr>
          <a:xfrm>
            <a:off x="5559022" y="591621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報名完成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71" name="肘形接點 170"/>
          <p:cNvCxnSpPr>
            <a:endCxn id="169" idx="3"/>
          </p:cNvCxnSpPr>
          <p:nvPr/>
        </p:nvCxnSpPr>
        <p:spPr>
          <a:xfrm rot="5400000">
            <a:off x="6492783" y="4837383"/>
            <a:ext cx="885354" cy="5928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>
            <a:stCxn id="169" idx="2"/>
            <a:endCxn id="170" idx="0"/>
          </p:cNvCxnSpPr>
          <p:nvPr/>
        </p:nvCxnSpPr>
        <p:spPr>
          <a:xfrm>
            <a:off x="6099022" y="5756498"/>
            <a:ext cx="0" cy="159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9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/>
          <p:cNvSpPr txBox="1"/>
          <p:nvPr/>
        </p:nvSpPr>
        <p:spPr>
          <a:xfrm>
            <a:off x="270000" y="270000"/>
            <a:ext cx="2903359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Wireframe</a:t>
            </a:r>
            <a:endParaRPr lang="zh-TW" altLang="en-US" sz="4000" dirty="0"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88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TM02900688[[fn=多面向]]</Template>
  <TotalTime>476</TotalTime>
  <Words>87</Words>
  <Application>Microsoft Office PowerPoint</Application>
  <PresentationFormat>寬螢幕</PresentationFormat>
  <Paragraphs>39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華康中圓體</vt:lpstr>
      <vt:lpstr>新細明體</vt:lpstr>
      <vt:lpstr>Arial</vt:lpstr>
      <vt:lpstr>Calibri</vt:lpstr>
      <vt:lpstr>Calibri Light</vt:lpstr>
      <vt:lpstr>Segoe UI Black</vt:lpstr>
      <vt:lpstr>Office 佈景主題</vt:lpstr>
      <vt:lpstr>網站主題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25</cp:revision>
  <dcterms:created xsi:type="dcterms:W3CDTF">2019-12-30T00:57:18Z</dcterms:created>
  <dcterms:modified xsi:type="dcterms:W3CDTF">2019-12-30T08:57:10Z</dcterms:modified>
</cp:coreProperties>
</file>