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0" r:id="rId5"/>
    <p:sldId id="257" r:id="rId6"/>
    <p:sldId id="275" r:id="rId7"/>
    <p:sldId id="273" r:id="rId8"/>
    <p:sldId id="263" r:id="rId9"/>
    <p:sldId id="267" r:id="rId10"/>
    <p:sldId id="258" r:id="rId11"/>
    <p:sldId id="261" r:id="rId12"/>
    <p:sldId id="260" r:id="rId13"/>
    <p:sldId id="264" r:id="rId14"/>
    <p:sldId id="262" r:id="rId15"/>
    <p:sldId id="265" r:id="rId16"/>
    <p:sldId id="272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74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AF7F7"/>
    <a:srgbClr val="E0E0E0"/>
    <a:srgbClr val="8497B0"/>
    <a:srgbClr val="FF7C80"/>
    <a:srgbClr val="A9D18E"/>
    <a:srgbClr val="BFBFBF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67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6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5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8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9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958A-3F71-4CB8-A776-423E021826CD}" type="datetimeFigureOut">
              <a:rPr lang="zh-TW" altLang="en-US" smtClean="0"/>
              <a:t>2020/2/4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3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藝起來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Gardening</a:t>
            </a:r>
            <a:endParaRPr lang="zh-TW" altLang="en-US" sz="3200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33952" y="3509963"/>
            <a:ext cx="3724096" cy="885371"/>
          </a:xfrm>
        </p:spPr>
        <p:txBody>
          <a:bodyPr wrap="none">
            <a:spAutoFit/>
          </a:bodyPr>
          <a:lstStyle/>
          <a:p>
            <a:pPr algn="l"/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報告人：</a:t>
            </a:r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T1901803</a:t>
            </a:r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 汪禹承</a:t>
            </a:r>
            <a:endParaRPr lang="en-US" altLang="zh-TW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 algn="l"/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類別：花藝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85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8576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華康中黑體" panose="02010609000101010101" pitchFamily="49" charset="-120"/>
              </a:rPr>
              <a:t>–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zh-TW" alt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首頁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11" name="橢圓 10"/>
          <p:cNvSpPr>
            <a:spLocks noChangeAspect="1"/>
          </p:cNvSpPr>
          <p:nvPr/>
        </p:nvSpPr>
        <p:spPr>
          <a:xfrm>
            <a:off x="11352129" y="405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橢圓 12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9999" y="1179073"/>
            <a:ext cx="305724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導覽列：主要的頁面切換選單，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指標移上去有下拉式選單，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同時顯示當前頁面位置。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橢圓 15"/>
          <p:cNvSpPr>
            <a:spLocks noChangeAspect="1"/>
          </p:cNvSpPr>
          <p:nvPr/>
        </p:nvSpPr>
        <p:spPr>
          <a:xfrm>
            <a:off x="11352129" y="1413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356891" y="2268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26891" y="2268888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輪播：複數圖片進行輪流切換。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橢圓 18"/>
          <p:cNvSpPr>
            <a:spLocks noChangeAspect="1"/>
          </p:cNvSpPr>
          <p:nvPr/>
        </p:nvSpPr>
        <p:spPr>
          <a:xfrm>
            <a:off x="9004610" y="1998888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3955428" y="162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25428" y="1601873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圖片切換：手動切換（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）裡的圖片。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橢圓 21"/>
          <p:cNvSpPr>
            <a:spLocks noChangeAspect="1"/>
          </p:cNvSpPr>
          <p:nvPr/>
        </p:nvSpPr>
        <p:spPr>
          <a:xfrm>
            <a:off x="11352129" y="271675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3" name="橢圓 22"/>
          <p:cNvSpPr>
            <a:spLocks noChangeAspect="1"/>
          </p:cNvSpPr>
          <p:nvPr/>
        </p:nvSpPr>
        <p:spPr>
          <a:xfrm>
            <a:off x="356891" y="273755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26890" y="2652779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快速功能：點擊後前往會員註冊、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報名課程等。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橢圓 24"/>
          <p:cNvSpPr>
            <a:spLocks noChangeAspect="1"/>
          </p:cNvSpPr>
          <p:nvPr/>
        </p:nvSpPr>
        <p:spPr>
          <a:xfrm>
            <a:off x="11352129" y="401961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4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62413" y="3438664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4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32412" y="3438664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展示區塊：點擊後前往最新商品、店家。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11352129" y="5597879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5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356891" y="3888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5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26890" y="3794356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頁尾：放置智慧財產權、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社群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icon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FB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、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IG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等）。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1" name="橢圓 30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25428" y="122222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商標：點擊後可以回到首頁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7482129" y="40980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11352129" y="3505468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橢圓 34"/>
          <p:cNvSpPr>
            <a:spLocks noChangeAspect="1"/>
          </p:cNvSpPr>
          <p:nvPr/>
        </p:nvSpPr>
        <p:spPr>
          <a:xfrm>
            <a:off x="3955428" y="1967662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225428" y="1908127"/>
            <a:ext cx="32367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多工按鈕：旁邊會有一小排功能按鈕，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例如登入、購物車、客製化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設定，當下滾到一定程度時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會顯示回到頂部的按鈕。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8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公告頁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11362903" y="99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橢圓 12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圖片輪播：複數圖片進行輪流切換。</a:t>
            </a:r>
          </a:p>
        </p:txBody>
      </p:sp>
      <p:sp>
        <p:nvSpPr>
          <p:cNvPr id="16" name="橢圓 15"/>
          <p:cNvSpPr>
            <a:spLocks noChangeAspect="1"/>
          </p:cNvSpPr>
          <p:nvPr/>
        </p:nvSpPr>
        <p:spPr>
          <a:xfrm>
            <a:off x="9900834" y="2583664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28636" y="162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公告欄：顯示最新幾筆的公告資訊。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3955428" y="162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25428" y="1567777"/>
            <a:ext cx="28777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：手動切換（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）裡的訊息，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依照箭頭的方向決定訊息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來去的方向。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1" name="橢圓 30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25428" y="1260000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手動切換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裡的圖片。</a:t>
            </a: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7632403" y="1241111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橢圓 34"/>
          <p:cNvSpPr>
            <a:spLocks noChangeAspect="1"/>
          </p:cNvSpPr>
          <p:nvPr/>
        </p:nvSpPr>
        <p:spPr>
          <a:xfrm>
            <a:off x="7818202" y="385165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３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6" name="橢圓 35"/>
          <p:cNvSpPr>
            <a:spLocks noChangeAspect="1"/>
          </p:cNvSpPr>
          <p:nvPr/>
        </p:nvSpPr>
        <p:spPr>
          <a:xfrm>
            <a:off x="358636" y="197757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３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28636" y="1888786"/>
            <a:ext cx="323678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公告欄背景圖：使用類似花環的圖片，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　　讓訊息切換的時，產生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　　穿過圖片中央的效果。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橢圓 18"/>
          <p:cNvSpPr>
            <a:spLocks noChangeAspect="1"/>
          </p:cNvSpPr>
          <p:nvPr/>
        </p:nvSpPr>
        <p:spPr>
          <a:xfrm>
            <a:off x="11092903" y="295061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3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商品頁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0976" y="349287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熱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商品：圖文呈現，來推銷店家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當前最熱門商品介紹。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9545" y="161878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0760298" y="104458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9545" y="1565187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商品圖：點擊後會前往到該商品的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介紹頁面。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10717546" y="367598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8" name="橢圓 17"/>
          <p:cNvSpPr>
            <a:spLocks noChangeAspect="1"/>
          </p:cNvSpPr>
          <p:nvPr/>
        </p:nvSpPr>
        <p:spPr>
          <a:xfrm>
            <a:off x="3959545" y="235745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29545" y="2258118"/>
            <a:ext cx="27879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按鈕：點擊後切換（</a:t>
            </a:r>
            <a:r>
              <a:rPr lang="en-US" altLang="zh-TW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）的內容。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橢圓 20"/>
          <p:cNvSpPr>
            <a:spLocks noChangeAspect="1"/>
          </p:cNvSpPr>
          <p:nvPr/>
        </p:nvSpPr>
        <p:spPr>
          <a:xfrm>
            <a:off x="3959545" y="2772948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橢圓 21"/>
          <p:cNvSpPr>
            <a:spLocks noChangeAspect="1"/>
          </p:cNvSpPr>
          <p:nvPr/>
        </p:nvSpPr>
        <p:spPr>
          <a:xfrm>
            <a:off x="7622815" y="366527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229545" y="2673183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商品圖：點擊後會前往到該商品的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介紹頁面。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商品圖：顯示多筆數商品的圖樣。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8276590" y="90958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0" name="橢圓 29"/>
          <p:cNvSpPr>
            <a:spLocks noChangeAspect="1"/>
          </p:cNvSpPr>
          <p:nvPr/>
        </p:nvSpPr>
        <p:spPr>
          <a:xfrm>
            <a:off x="3959545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37766" y="1179583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按鈕：點擊後前往詳細商品頁面。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911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關於我們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0976" y="3473485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305724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快捷功能：功能塊，例如商品頁面、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課程介紹、店家註冊、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會員註冊。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7665188" y="356249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快捷功能：點擊功能塊後會前往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對應的頁面。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平台圖：放置一張代表平台的圖片。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4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問與答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3790" y="133104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換頁區塊：如果問題筆數很多，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會顯示出頁數按鈕。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7621604" y="84288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3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）會呈現出對應的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相關的問題內容。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分類區塊：選擇問題的大分類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橢圓 24"/>
          <p:cNvSpPr>
            <a:spLocks noChangeAspect="1"/>
          </p:cNvSpPr>
          <p:nvPr/>
        </p:nvSpPr>
        <p:spPr>
          <a:xfrm>
            <a:off x="11350976" y="174684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359091" y="228100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30000" y="2188247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Q&amp;A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區塊：條列式區塊，點擊之後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 會有下拉區塊顯示內容。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55428" y="1918247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8300887" y="455023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831029"/>
            <a:ext cx="3236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按鈕：點擊後前往線上客服對話頁面。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" name="橢圓 35"/>
          <p:cNvSpPr>
            <a:spLocks noChangeAspect="1"/>
          </p:cNvSpPr>
          <p:nvPr/>
        </p:nvSpPr>
        <p:spPr>
          <a:xfrm>
            <a:off x="3952082" y="228116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222082" y="2242567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按鈕：點擊後前往建議表單頁面。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8" name="橢圓 37"/>
          <p:cNvSpPr>
            <a:spLocks noChangeAspect="1"/>
          </p:cNvSpPr>
          <p:nvPr/>
        </p:nvSpPr>
        <p:spPr>
          <a:xfrm>
            <a:off x="10273849" y="455023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52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詳細商品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1215976" y="242257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搜尋：輸入內容發送後（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）會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顯示相關內容。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2838387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分類區塊：選擇問題的大分類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55428" y="1918247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7748952" y="2926911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831029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圖片：點擊後會前往該商品介紹頁。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9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商品介紹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60000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0670675" y="101216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0000"/>
            <a:ext cx="2698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按鈕：加入最愛、加入購物車。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215976" y="87716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商品區塊：當前商品圖顯示在背景。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60000" y="162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7754354" y="101216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530000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圖片：點擊圖片後會顯示放大圖片。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7754354" y="225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8" name="橢圓 17"/>
          <p:cNvSpPr>
            <a:spLocks noChangeAspect="1"/>
          </p:cNvSpPr>
          <p:nvPr/>
        </p:nvSpPr>
        <p:spPr>
          <a:xfrm>
            <a:off x="3960000" y="198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22151" y="1890000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小圖：點擊後可以切換商品預覽圖。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10319442" y="284400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橢圓 20"/>
          <p:cNvSpPr>
            <a:spLocks noChangeAspect="1"/>
          </p:cNvSpPr>
          <p:nvPr/>
        </p:nvSpPr>
        <p:spPr>
          <a:xfrm>
            <a:off x="3960000" y="269182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e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30000" y="2594162"/>
            <a:ext cx="2159566" cy="377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按鈕：結帳、繼續購物。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3" name="橢圓 22"/>
          <p:cNvSpPr>
            <a:spLocks noChangeAspect="1"/>
          </p:cNvSpPr>
          <p:nvPr/>
        </p:nvSpPr>
        <p:spPr>
          <a:xfrm>
            <a:off x="3960000" y="233182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230000" y="2215498"/>
            <a:ext cx="21595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數字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欄：輸入購買數量。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10184442" y="3288694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e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360000" y="1602749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11350976" y="418246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33536" y="1564608"/>
            <a:ext cx="3057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歷史區塊：統計使用者大多數的選擇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去做商品推薦，可以使用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左右兩側按鈕前後閱覽，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點擊圖片後前往該商品。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8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2324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Website Design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95" y="323926"/>
            <a:ext cx="3136356" cy="653407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25" y="977886"/>
            <a:ext cx="3656029" cy="58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2324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Website Design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99" y="546755"/>
            <a:ext cx="3924090" cy="63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2324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Website Design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網站目的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2324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Website Design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2324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Website Design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2324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Website Design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2324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Website Design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9000000" y="2790894"/>
            <a:ext cx="1260000" cy="162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5940000" y="3328268"/>
            <a:ext cx="1260000" cy="1081732"/>
          </a:xfrm>
          <a:prstGeom prst="rect">
            <a:avLst/>
          </a:prstGeom>
          <a:solidFill>
            <a:srgbClr val="8497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1124468" y="4230000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/>
          <p:cNvCxnSpPr/>
          <p:nvPr/>
        </p:nvCxnSpPr>
        <p:spPr>
          <a:xfrm>
            <a:off x="3150000" y="387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520000" y="2790000"/>
            <a:ext cx="1260000" cy="1080000"/>
          </a:xfrm>
          <a:prstGeom prst="rect">
            <a:avLst/>
          </a:prstGeom>
          <a:solidFill>
            <a:srgbClr val="A9D1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70000" y="270000"/>
            <a:ext cx="121058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廢棄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40000" y="1080000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0000" y="2160000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170000" y="288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170000" y="342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>
            <a:off x="805689" y="30600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0"/>
          <p:cNvCxnSpPr/>
          <p:nvPr/>
        </p:nvCxnSpPr>
        <p:spPr>
          <a:xfrm rot="16200000" flipH="1">
            <a:off x="490690" y="2923774"/>
            <a:ext cx="990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6" idx="2"/>
            <a:endCxn id="74" idx="0"/>
          </p:cNvCxnSpPr>
          <p:nvPr/>
        </p:nvCxnSpPr>
        <p:spPr>
          <a:xfrm>
            <a:off x="1350000" y="1620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520000" y="2160000"/>
            <a:ext cx="1260000" cy="4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000000" y="2158775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7200000" y="2159999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320000" y="2159999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" name="肘形接點 16"/>
          <p:cNvCxnSpPr>
            <a:stCxn id="66" idx="2"/>
            <a:endCxn id="87" idx="0"/>
          </p:cNvCxnSpPr>
          <p:nvPr/>
        </p:nvCxnSpPr>
        <p:spPr>
          <a:xfrm rot="16200000" flipH="1">
            <a:off x="5220613" y="-2250613"/>
            <a:ext cx="538775" cy="828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66" idx="2"/>
            <a:endCxn id="83" idx="0"/>
          </p:cNvCxnSpPr>
          <p:nvPr/>
        </p:nvCxnSpPr>
        <p:spPr>
          <a:xfrm rot="16200000" flipH="1">
            <a:off x="1980000" y="990000"/>
            <a:ext cx="540000" cy="180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66" idx="2"/>
            <a:endCxn id="91" idx="0"/>
          </p:cNvCxnSpPr>
          <p:nvPr/>
        </p:nvCxnSpPr>
        <p:spPr>
          <a:xfrm rot="16200000" flipH="1">
            <a:off x="2880001" y="89999"/>
            <a:ext cx="539999" cy="360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66" idx="2"/>
            <a:endCxn id="90" idx="0"/>
          </p:cNvCxnSpPr>
          <p:nvPr/>
        </p:nvCxnSpPr>
        <p:spPr>
          <a:xfrm rot="16200000" flipH="1">
            <a:off x="4320001" y="-1350001"/>
            <a:ext cx="539999" cy="648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610000" y="28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10000" y="342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97" name="直線單箭頭接點 96"/>
          <p:cNvCxnSpPr>
            <a:stCxn id="83" idx="2"/>
            <a:endCxn id="28" idx="0"/>
          </p:cNvCxnSpPr>
          <p:nvPr/>
        </p:nvCxnSpPr>
        <p:spPr>
          <a:xfrm>
            <a:off x="3150000" y="261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610000" y="405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2610000" y="459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>
            <a:off x="3160560" y="441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121446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214468" y="485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05" name="直線單箭頭接點 104"/>
          <p:cNvCxnSpPr/>
          <p:nvPr/>
        </p:nvCxnSpPr>
        <p:spPr>
          <a:xfrm flipH="1">
            <a:off x="2377399" y="4678495"/>
            <a:ext cx="225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384468" y="4857744"/>
            <a:ext cx="2255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2610000" y="513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150000" y="494774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770000" y="396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770000" y="288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問與答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4770000" y="341948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030000" y="341877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036465" y="395877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建議表單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4" name="肘形接點 123"/>
          <p:cNvCxnSpPr/>
          <p:nvPr/>
        </p:nvCxnSpPr>
        <p:spPr>
          <a:xfrm rot="16200000" flipH="1">
            <a:off x="4095000" y="2919465"/>
            <a:ext cx="990000" cy="36862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endCxn id="114" idx="1"/>
          </p:cNvCxnSpPr>
          <p:nvPr/>
        </p:nvCxnSpPr>
        <p:spPr>
          <a:xfrm rot="16200000" flipH="1">
            <a:off x="4362231" y="2652231"/>
            <a:ext cx="451226" cy="3643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接點 127"/>
          <p:cNvCxnSpPr>
            <a:endCxn id="113" idx="1"/>
          </p:cNvCxnSpPr>
          <p:nvPr/>
        </p:nvCxnSpPr>
        <p:spPr>
          <a:xfrm rot="16200000" flipH="1">
            <a:off x="3883690" y="3257999"/>
            <a:ext cx="1404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/>
          <p:cNvCxnSpPr>
            <a:stCxn id="114" idx="3"/>
            <a:endCxn id="116" idx="0"/>
          </p:cNvCxnSpPr>
          <p:nvPr/>
        </p:nvCxnSpPr>
        <p:spPr>
          <a:xfrm>
            <a:off x="5850000" y="3060000"/>
            <a:ext cx="720000" cy="26826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5220000" y="459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5220000" y="513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0" name="肘形接點 139"/>
          <p:cNvCxnSpPr/>
          <p:nvPr/>
        </p:nvCxnSpPr>
        <p:spPr>
          <a:xfrm rot="16200000" flipH="1">
            <a:off x="4537318" y="4634387"/>
            <a:ext cx="991226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>
            <a:endCxn id="135" idx="1"/>
          </p:cNvCxnSpPr>
          <p:nvPr/>
        </p:nvCxnSpPr>
        <p:spPr>
          <a:xfrm rot="16200000" flipH="1">
            <a:off x="4810852" y="4360851"/>
            <a:ext cx="451227" cy="3670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5760000" y="494774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3734468" y="5400226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5220000" y="576022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824468" y="549022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3824468" y="602797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4987399" y="5848721"/>
            <a:ext cx="225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4994468" y="6027970"/>
            <a:ext cx="2255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endCxn id="147" idx="0"/>
          </p:cNvCxnSpPr>
          <p:nvPr/>
        </p:nvCxnSpPr>
        <p:spPr>
          <a:xfrm flipH="1">
            <a:off x="5760000" y="5490000"/>
            <a:ext cx="2051" cy="270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5220000" y="630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7" name="直線單箭頭接點 156"/>
          <p:cNvCxnSpPr/>
          <p:nvPr/>
        </p:nvCxnSpPr>
        <p:spPr>
          <a:xfrm>
            <a:off x="5760000" y="612022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字方塊 157"/>
          <p:cNvSpPr txBox="1"/>
          <p:nvPr/>
        </p:nvSpPr>
        <p:spPr>
          <a:xfrm>
            <a:off x="7740000" y="288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7740000" y="342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60" name="直線單箭頭接點 159"/>
          <p:cNvCxnSpPr/>
          <p:nvPr/>
        </p:nvCxnSpPr>
        <p:spPr>
          <a:xfrm>
            <a:off x="7375033" y="30792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160"/>
          <p:cNvCxnSpPr/>
          <p:nvPr/>
        </p:nvCxnSpPr>
        <p:spPr>
          <a:xfrm rot="16200000" flipH="1">
            <a:off x="7060034" y="2942999"/>
            <a:ext cx="990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10440000" y="2788268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10530000" y="287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0530000" y="34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65" name="肘形接點 164"/>
          <p:cNvCxnSpPr/>
          <p:nvPr/>
        </p:nvCxnSpPr>
        <p:spPr>
          <a:xfrm>
            <a:off x="10260000" y="2284268"/>
            <a:ext cx="1080000" cy="50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接點 166"/>
          <p:cNvCxnSpPr>
            <a:endCxn id="162" idx="0"/>
          </p:cNvCxnSpPr>
          <p:nvPr/>
        </p:nvCxnSpPr>
        <p:spPr>
          <a:xfrm>
            <a:off x="10260000" y="2482268"/>
            <a:ext cx="504000" cy="3060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字方塊 171"/>
          <p:cNvSpPr txBox="1"/>
          <p:nvPr/>
        </p:nvSpPr>
        <p:spPr>
          <a:xfrm>
            <a:off x="9090000" y="287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090000" y="341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9090000" y="395877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7" name="直線單箭頭接點 176"/>
          <p:cNvCxnSpPr>
            <a:endCxn id="176" idx="0"/>
          </p:cNvCxnSpPr>
          <p:nvPr/>
        </p:nvCxnSpPr>
        <p:spPr>
          <a:xfrm flipH="1">
            <a:off x="9630000" y="2627998"/>
            <a:ext cx="1" cy="16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9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網站分析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38843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Design System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88145" y="216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主色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88144" y="432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輔色</a:t>
            </a:r>
            <a:endParaRPr lang="en-US" altLang="zh-TW" sz="2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40000" y="216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字型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6096000" y="2160000"/>
            <a:ext cx="0" cy="2823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680298" y="302956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#e0e0e0</a:t>
            </a:r>
            <a:endParaRPr lang="zh-TW" altLang="en-US" sz="2400" dirty="0">
              <a:latin typeface="+mj-lt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788363" y="3130928"/>
            <a:ext cx="718147" cy="718147"/>
          </a:xfrm>
          <a:prstGeom prst="roundRect">
            <a:avLst/>
          </a:prstGeom>
          <a:solidFill>
            <a:srgbClr val="E0E0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788363" y="5252590"/>
            <a:ext cx="718147" cy="718147"/>
          </a:xfrm>
          <a:prstGeom prst="roundRect">
            <a:avLst/>
          </a:prstGeom>
          <a:solidFill>
            <a:srgbClr val="FA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680298" y="5149998"/>
            <a:ext cx="1059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j-lt"/>
              </a:rPr>
              <a:t>#faf7f7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80298" y="3490001"/>
            <a:ext cx="243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RGB(224,224,224)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80298" y="5611663"/>
            <a:ext cx="243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RGB(250,247,247)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268288" y="3029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華康中特圓體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064809" y="30295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華康中圓體" panose="020F0509000000000000" pitchFamily="49" charset="-120"/>
                <a:ea typeface="華康中圓體" panose="020F0509000000000000" pitchFamily="49" charset="-120"/>
              </a:rPr>
              <a:t>華康中圓體</a:t>
            </a:r>
            <a:endParaRPr lang="zh-TW" altLang="en-US" dirty="0"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68288" y="505766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latin typeface="華康中圓體" panose="020F0509000000000000" pitchFamily="49" charset="-120"/>
                <a:ea typeface="華康中圓體" panose="020F0509000000000000" pitchFamily="49" charset="-120"/>
              </a:rPr>
              <a:t>30px</a:t>
            </a:r>
            <a:endParaRPr lang="zh-TW" altLang="en-US" sz="3000" dirty="0"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267131" y="514999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華康中圓體" panose="020F0509000000000000" pitchFamily="49" charset="-120"/>
                <a:ea typeface="華康中圓體" panose="020F0509000000000000" pitchFamily="49" charset="-120"/>
              </a:rPr>
              <a:t>24px</a:t>
            </a:r>
            <a:endParaRPr lang="zh-TW" altLang="en-US" sz="2400" dirty="0"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112086" y="52423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中圓體" panose="020F0509000000000000" pitchFamily="49" charset="-120"/>
                <a:ea typeface="華康中圓體" panose="020F0509000000000000" pitchFamily="49" charset="-120"/>
              </a:rPr>
              <a:t>18px</a:t>
            </a:r>
            <a:endParaRPr lang="zh-TW" altLang="en-US" dirty="0"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840000" y="43199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主要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肘形接點 65"/>
          <p:cNvCxnSpPr/>
          <p:nvPr/>
        </p:nvCxnSpPr>
        <p:spPr>
          <a:xfrm rot="16200000" flipV="1">
            <a:off x="10368940" y="2286894"/>
            <a:ext cx="252000" cy="32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0304741" y="2578972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70000" y="270000"/>
            <a:ext cx="224292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Sitemap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28439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076183" y="2007944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12800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08439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2803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348439" y="1247886"/>
            <a:ext cx="3357744" cy="7600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344978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239980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78" idx="0"/>
          </p:cNvCxnSpPr>
          <p:nvPr/>
        </p:nvCxnSpPr>
        <p:spPr>
          <a:xfrm flipV="1">
            <a:off x="3502802" y="1763527"/>
            <a:ext cx="1" cy="2519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5529253" y="1743023"/>
            <a:ext cx="3022" cy="2686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854741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13878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86" idx="0"/>
          </p:cNvCxnSpPr>
          <p:nvPr/>
        </p:nvCxnSpPr>
        <p:spPr>
          <a:xfrm flipH="1">
            <a:off x="9702940" y="2457944"/>
            <a:ext cx="3243" cy="1322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326451" y="3231663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997702" y="32293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5537702" y="2459168"/>
            <a:ext cx="737" cy="770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589561" y="3229398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商品目錄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10394741" y="2668972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394741" y="3229398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162940" y="378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4989253" y="432806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課程詳細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5537702" y="3594754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5913743" y="377604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5545723" y="3936184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2960878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87" idx="2"/>
            <a:endCxn id="132" idx="0"/>
          </p:cNvCxnSpPr>
          <p:nvPr/>
        </p:nvCxnSpPr>
        <p:spPr>
          <a:xfrm>
            <a:off x="3496575" y="4691142"/>
            <a:ext cx="4303" cy="181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2960878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3500878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001461" y="4841401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001461" y="536111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5935222" y="4282286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5541461" y="5201401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/>
          <p:nvPr/>
        </p:nvCxnSpPr>
        <p:spPr>
          <a:xfrm>
            <a:off x="10335773" y="2118086"/>
            <a:ext cx="828000" cy="46374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86" idx="2"/>
            <a:endCxn id="15" idx="0"/>
          </p:cNvCxnSpPr>
          <p:nvPr/>
        </p:nvCxnSpPr>
        <p:spPr>
          <a:xfrm rot="5400000">
            <a:off x="9012192" y="4181686"/>
            <a:ext cx="732434" cy="6490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86" idx="2"/>
            <a:endCxn id="13" idx="0"/>
          </p:cNvCxnSpPr>
          <p:nvPr/>
        </p:nvCxnSpPr>
        <p:spPr>
          <a:xfrm rot="16200000" flipH="1">
            <a:off x="9682623" y="4160316"/>
            <a:ext cx="732434" cy="6918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2872802" y="2015490"/>
            <a:ext cx="1260000" cy="4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9" name="肘形接點 78"/>
          <p:cNvCxnSpPr>
            <a:stCxn id="78" idx="2"/>
            <a:endCxn id="42" idx="0"/>
          </p:cNvCxnSpPr>
          <p:nvPr/>
        </p:nvCxnSpPr>
        <p:spPr>
          <a:xfrm rot="5400000">
            <a:off x="2801541" y="2530401"/>
            <a:ext cx="766173" cy="636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78" idx="2"/>
            <a:endCxn id="60" idx="0"/>
          </p:cNvCxnSpPr>
          <p:nvPr/>
        </p:nvCxnSpPr>
        <p:spPr>
          <a:xfrm rot="16200000" flipH="1">
            <a:off x="3434227" y="2534064"/>
            <a:ext cx="763908" cy="6267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2956575" y="433114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8" name="肘形接點 87"/>
          <p:cNvCxnSpPr>
            <a:stCxn id="42" idx="2"/>
            <a:endCxn id="87" idx="0"/>
          </p:cNvCxnSpPr>
          <p:nvPr/>
        </p:nvCxnSpPr>
        <p:spPr>
          <a:xfrm rot="16200000" flipH="1">
            <a:off x="2811774" y="3646340"/>
            <a:ext cx="739479" cy="6301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接點 90"/>
          <p:cNvCxnSpPr/>
          <p:nvPr/>
        </p:nvCxnSpPr>
        <p:spPr>
          <a:xfrm rot="5400000">
            <a:off x="3442196" y="3643777"/>
            <a:ext cx="741744" cy="6329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單箭頭接點 66"/>
          <p:cNvCxnSpPr>
            <a:stCxn id="10" idx="2"/>
            <a:endCxn id="64" idx="0"/>
          </p:cNvCxnSpPr>
          <p:nvPr/>
        </p:nvCxnSpPr>
        <p:spPr>
          <a:xfrm>
            <a:off x="1990364" y="2459168"/>
            <a:ext cx="0" cy="707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360364" y="3167057"/>
            <a:ext cx="1260000" cy="1080000"/>
          </a:xfrm>
          <a:prstGeom prst="rect">
            <a:avLst/>
          </a:prstGeom>
          <a:solidFill>
            <a:srgbClr val="8FAAD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肘形接點 65"/>
          <p:cNvCxnSpPr/>
          <p:nvPr/>
        </p:nvCxnSpPr>
        <p:spPr>
          <a:xfrm rot="16200000" flipV="1">
            <a:off x="10926501" y="2286894"/>
            <a:ext cx="252000" cy="32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0862302" y="2581831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70000" y="270000"/>
            <a:ext cx="172354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清點用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400" dirty="0" smtClean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33744" y="2007944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57744" cy="7600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78" idx="0"/>
          </p:cNvCxnSpPr>
          <p:nvPr/>
        </p:nvCxnSpPr>
        <p:spPr>
          <a:xfrm flipV="1">
            <a:off x="4060363" y="1763527"/>
            <a:ext cx="1" cy="2519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412302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071439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86" idx="0"/>
          </p:cNvCxnSpPr>
          <p:nvPr/>
        </p:nvCxnSpPr>
        <p:spPr>
          <a:xfrm flipH="1">
            <a:off x="10260501" y="2457944"/>
            <a:ext cx="3243" cy="1322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884012" y="3231663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592561" y="3795217"/>
            <a:ext cx="1005403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36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449887" y="3235329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450332" y="3775329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147122" y="3229398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商品目錄</a:t>
            </a:r>
            <a:endParaRPr lang="en-US" altLang="zh-TW" sz="1600" dirty="0" smtClean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問與答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endCxn id="71" idx="1"/>
          </p:cNvCxnSpPr>
          <p:nvPr/>
        </p:nvCxnSpPr>
        <p:spPr>
          <a:xfrm flipV="1">
            <a:off x="6103283" y="3412856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952302" y="2668972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952302" y="3229398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20501" y="378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87" idx="2"/>
            <a:endCxn id="132" idx="0"/>
          </p:cNvCxnSpPr>
          <p:nvPr/>
        </p:nvCxnSpPr>
        <p:spPr>
          <a:xfrm>
            <a:off x="4054136" y="4691142"/>
            <a:ext cx="4303" cy="181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endCxn id="57" idx="0"/>
          </p:cNvCxnSpPr>
          <p:nvPr/>
        </p:nvCxnSpPr>
        <p:spPr>
          <a:xfrm>
            <a:off x="10893334" y="2118086"/>
            <a:ext cx="828000" cy="46374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86" idx="2"/>
            <a:endCxn id="15" idx="0"/>
          </p:cNvCxnSpPr>
          <p:nvPr/>
        </p:nvCxnSpPr>
        <p:spPr>
          <a:xfrm rot="5400000">
            <a:off x="9569753" y="4181686"/>
            <a:ext cx="732434" cy="6490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86" idx="2"/>
            <a:endCxn id="13" idx="0"/>
          </p:cNvCxnSpPr>
          <p:nvPr/>
        </p:nvCxnSpPr>
        <p:spPr>
          <a:xfrm rot="16200000" flipH="1">
            <a:off x="10240184" y="4160316"/>
            <a:ext cx="732434" cy="6918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430363" y="2015490"/>
            <a:ext cx="1260000" cy="4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9" name="肘形接點 78"/>
          <p:cNvCxnSpPr>
            <a:stCxn id="78" idx="2"/>
            <a:endCxn id="42" idx="0"/>
          </p:cNvCxnSpPr>
          <p:nvPr/>
        </p:nvCxnSpPr>
        <p:spPr>
          <a:xfrm rot="5400000">
            <a:off x="3359102" y="2530401"/>
            <a:ext cx="766173" cy="636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78" idx="2"/>
            <a:endCxn id="60" idx="0"/>
          </p:cNvCxnSpPr>
          <p:nvPr/>
        </p:nvCxnSpPr>
        <p:spPr>
          <a:xfrm rot="16200000" flipH="1">
            <a:off x="3991788" y="2534064"/>
            <a:ext cx="763908" cy="6267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3514136" y="433114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商品資訊</a:t>
            </a:r>
            <a:endParaRPr lang="en-US" altLang="zh-TW" sz="1600" dirty="0" smtClean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8" name="肘形接點 87"/>
          <p:cNvCxnSpPr>
            <a:stCxn id="42" idx="2"/>
            <a:endCxn id="87" idx="0"/>
          </p:cNvCxnSpPr>
          <p:nvPr/>
        </p:nvCxnSpPr>
        <p:spPr>
          <a:xfrm rot="16200000" flipH="1">
            <a:off x="3369335" y="3646340"/>
            <a:ext cx="739479" cy="6301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接點 90"/>
          <p:cNvCxnSpPr>
            <a:stCxn id="60" idx="2"/>
            <a:endCxn id="87" idx="0"/>
          </p:cNvCxnSpPr>
          <p:nvPr/>
        </p:nvCxnSpPr>
        <p:spPr>
          <a:xfrm rot="5400000">
            <a:off x="3999757" y="3643777"/>
            <a:ext cx="741744" cy="6329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" idx="0"/>
            <a:endCxn id="5" idx="2"/>
          </p:cNvCxnSpPr>
          <p:nvPr/>
        </p:nvCxnSpPr>
        <p:spPr>
          <a:xfrm flipV="1">
            <a:off x="6096000" y="1517886"/>
            <a:ext cx="0" cy="49128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肘形接點 65"/>
          <p:cNvCxnSpPr/>
          <p:nvPr/>
        </p:nvCxnSpPr>
        <p:spPr>
          <a:xfrm rot="16200000" flipV="1">
            <a:off x="10926501" y="2286894"/>
            <a:ext cx="252000" cy="32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0862302" y="2581831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肘形接點 64"/>
          <p:cNvCxnSpPr>
            <a:stCxn id="8" idx="2"/>
            <a:endCxn id="76" idx="1"/>
          </p:cNvCxnSpPr>
          <p:nvPr/>
        </p:nvCxnSpPr>
        <p:spPr>
          <a:xfrm rot="16200000" flipH="1">
            <a:off x="7907246" y="2752282"/>
            <a:ext cx="960832" cy="3746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70000" y="270000"/>
            <a:ext cx="121058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廢棄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33744" y="2007944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57744" cy="7600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412302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071439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86" idx="0"/>
          </p:cNvCxnSpPr>
          <p:nvPr/>
        </p:nvCxnSpPr>
        <p:spPr>
          <a:xfrm flipH="1">
            <a:off x="10260501" y="2457944"/>
            <a:ext cx="3243" cy="1322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問與答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952302" y="2668972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952302" y="3229398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20501" y="378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endCxn id="57" idx="0"/>
          </p:cNvCxnSpPr>
          <p:nvPr/>
        </p:nvCxnSpPr>
        <p:spPr>
          <a:xfrm>
            <a:off x="10893334" y="2118086"/>
            <a:ext cx="828000" cy="46374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86" idx="2"/>
            <a:endCxn id="15" idx="0"/>
          </p:cNvCxnSpPr>
          <p:nvPr/>
        </p:nvCxnSpPr>
        <p:spPr>
          <a:xfrm rot="5400000">
            <a:off x="9569753" y="4181686"/>
            <a:ext cx="732434" cy="6490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86" idx="2"/>
            <a:endCxn id="13" idx="0"/>
          </p:cNvCxnSpPr>
          <p:nvPr/>
        </p:nvCxnSpPr>
        <p:spPr>
          <a:xfrm rot="16200000" flipH="1">
            <a:off x="10240184" y="4160316"/>
            <a:ext cx="732434" cy="6918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4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121058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廢棄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56028" y="2013678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店家管理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80028" cy="7657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648203" y="270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644960" y="324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73035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26" idx="0"/>
          </p:cNvCxnSpPr>
          <p:nvPr/>
        </p:nvCxnSpPr>
        <p:spPr>
          <a:xfrm flipH="1">
            <a:off x="10270358" y="2463678"/>
            <a:ext cx="0" cy="1856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278304" y="28729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270360" y="34155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660362" y="378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平台資訊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9" name="直線單箭頭接點 38"/>
          <p:cNvCxnSpPr>
            <a:stCxn id="8" idx="2"/>
            <a:endCxn id="38" idx="0"/>
          </p:cNvCxnSpPr>
          <p:nvPr/>
        </p:nvCxnSpPr>
        <p:spPr>
          <a:xfrm>
            <a:off x="8200361" y="2459168"/>
            <a:ext cx="1" cy="132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8200361" y="341671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652430" y="486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652430" y="539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30358" y="592026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7" name="直線單箭頭接點 86"/>
          <p:cNvCxnSpPr>
            <a:endCxn id="86" idx="0"/>
          </p:cNvCxnSpPr>
          <p:nvPr/>
        </p:nvCxnSpPr>
        <p:spPr>
          <a:xfrm>
            <a:off x="10263744" y="4680000"/>
            <a:ext cx="6614" cy="1240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10270360" y="50400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10278304" y="5590887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10644960" y="3783857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店家註冊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>
            <a:off x="10278304" y="398631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312657" y="97322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1.5 x 4.5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8936" y="200916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1.25 x 3.5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81477" y="2700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1.0 x 3.0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50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9000000" y="2790894"/>
            <a:ext cx="1260000" cy="162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5940000" y="3328268"/>
            <a:ext cx="1260000" cy="1081732"/>
          </a:xfrm>
          <a:prstGeom prst="rect">
            <a:avLst/>
          </a:prstGeom>
          <a:solidFill>
            <a:srgbClr val="8497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1124468" y="4230000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/>
          <p:cNvCxnSpPr/>
          <p:nvPr/>
        </p:nvCxnSpPr>
        <p:spPr>
          <a:xfrm>
            <a:off x="3150000" y="387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520000" y="2790000"/>
            <a:ext cx="1260000" cy="1080000"/>
          </a:xfrm>
          <a:prstGeom prst="rect">
            <a:avLst/>
          </a:prstGeom>
          <a:solidFill>
            <a:srgbClr val="A9D1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70000" y="270000"/>
            <a:ext cx="202491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UI flow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40000" y="1080000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0000" y="2160000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2" name="直線單箭頭接點 81"/>
          <p:cNvCxnSpPr>
            <a:stCxn id="66" idx="2"/>
            <a:endCxn id="74" idx="0"/>
          </p:cNvCxnSpPr>
          <p:nvPr/>
        </p:nvCxnSpPr>
        <p:spPr>
          <a:xfrm>
            <a:off x="1350000" y="1620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520000" y="2160000"/>
            <a:ext cx="1260000" cy="4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000000" y="2158775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7200000" y="2159999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320000" y="2159999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" name="肘形接點 16"/>
          <p:cNvCxnSpPr>
            <a:stCxn id="66" idx="2"/>
            <a:endCxn id="87" idx="0"/>
          </p:cNvCxnSpPr>
          <p:nvPr/>
        </p:nvCxnSpPr>
        <p:spPr>
          <a:xfrm rot="16200000" flipH="1">
            <a:off x="5220613" y="-2250613"/>
            <a:ext cx="538775" cy="828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66" idx="2"/>
            <a:endCxn id="83" idx="0"/>
          </p:cNvCxnSpPr>
          <p:nvPr/>
        </p:nvCxnSpPr>
        <p:spPr>
          <a:xfrm rot="16200000" flipH="1">
            <a:off x="1980000" y="990000"/>
            <a:ext cx="540000" cy="180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66" idx="2"/>
            <a:endCxn id="91" idx="0"/>
          </p:cNvCxnSpPr>
          <p:nvPr/>
        </p:nvCxnSpPr>
        <p:spPr>
          <a:xfrm rot="16200000" flipH="1">
            <a:off x="2880001" y="89999"/>
            <a:ext cx="539999" cy="360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66" idx="2"/>
            <a:endCxn id="90" idx="0"/>
          </p:cNvCxnSpPr>
          <p:nvPr/>
        </p:nvCxnSpPr>
        <p:spPr>
          <a:xfrm rot="16200000" flipH="1">
            <a:off x="4320001" y="-1350001"/>
            <a:ext cx="539999" cy="648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83" idx="2"/>
            <a:endCxn id="28" idx="0"/>
          </p:cNvCxnSpPr>
          <p:nvPr/>
        </p:nvCxnSpPr>
        <p:spPr>
          <a:xfrm>
            <a:off x="3150000" y="261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2610000" y="459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>
            <a:off x="3160560" y="441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121446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214468" y="485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05" name="直線單箭頭接點 104"/>
          <p:cNvCxnSpPr/>
          <p:nvPr/>
        </p:nvCxnSpPr>
        <p:spPr>
          <a:xfrm flipH="1">
            <a:off x="2377399" y="4678495"/>
            <a:ext cx="225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384468" y="4857744"/>
            <a:ext cx="2255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2610000" y="513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150000" y="494774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770000" y="396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770000" y="288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問與答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4770000" y="341948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030000" y="341877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036465" y="395877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建議表單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4" name="肘形接點 123"/>
          <p:cNvCxnSpPr/>
          <p:nvPr/>
        </p:nvCxnSpPr>
        <p:spPr>
          <a:xfrm rot="16200000" flipH="1">
            <a:off x="4095000" y="2919465"/>
            <a:ext cx="990000" cy="36862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endCxn id="114" idx="1"/>
          </p:cNvCxnSpPr>
          <p:nvPr/>
        </p:nvCxnSpPr>
        <p:spPr>
          <a:xfrm rot="16200000" flipH="1">
            <a:off x="4362231" y="2652231"/>
            <a:ext cx="451226" cy="3643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接點 127"/>
          <p:cNvCxnSpPr>
            <a:endCxn id="113" idx="1"/>
          </p:cNvCxnSpPr>
          <p:nvPr/>
        </p:nvCxnSpPr>
        <p:spPr>
          <a:xfrm rot="16200000" flipH="1">
            <a:off x="3883690" y="3257999"/>
            <a:ext cx="1404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/>
          <p:cNvCxnSpPr>
            <a:stCxn id="114" idx="3"/>
            <a:endCxn id="116" idx="0"/>
          </p:cNvCxnSpPr>
          <p:nvPr/>
        </p:nvCxnSpPr>
        <p:spPr>
          <a:xfrm>
            <a:off x="5850000" y="3060000"/>
            <a:ext cx="720000" cy="26826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5220000" y="459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5220000" y="513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0" name="肘形接點 139"/>
          <p:cNvCxnSpPr/>
          <p:nvPr/>
        </p:nvCxnSpPr>
        <p:spPr>
          <a:xfrm rot="16200000" flipH="1">
            <a:off x="4537318" y="4634387"/>
            <a:ext cx="991226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>
            <a:endCxn id="135" idx="1"/>
          </p:cNvCxnSpPr>
          <p:nvPr/>
        </p:nvCxnSpPr>
        <p:spPr>
          <a:xfrm rot="16200000" flipH="1">
            <a:off x="4810852" y="4360851"/>
            <a:ext cx="451227" cy="3670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5760000" y="494774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3734468" y="5400226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5220000" y="576022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824468" y="549022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3824468" y="602797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4987399" y="5848721"/>
            <a:ext cx="225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4994468" y="6027970"/>
            <a:ext cx="2255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endCxn id="147" idx="0"/>
          </p:cNvCxnSpPr>
          <p:nvPr/>
        </p:nvCxnSpPr>
        <p:spPr>
          <a:xfrm flipH="1">
            <a:off x="5760000" y="5490000"/>
            <a:ext cx="2051" cy="270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5220000" y="630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7" name="直線單箭頭接點 156"/>
          <p:cNvCxnSpPr/>
          <p:nvPr/>
        </p:nvCxnSpPr>
        <p:spPr>
          <a:xfrm>
            <a:off x="5760000" y="612022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10440000" y="2788268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10530000" y="287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0530000" y="34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65" name="肘形接點 164"/>
          <p:cNvCxnSpPr/>
          <p:nvPr/>
        </p:nvCxnSpPr>
        <p:spPr>
          <a:xfrm>
            <a:off x="10260000" y="2284268"/>
            <a:ext cx="1080000" cy="50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接點 166"/>
          <p:cNvCxnSpPr>
            <a:endCxn id="162" idx="0"/>
          </p:cNvCxnSpPr>
          <p:nvPr/>
        </p:nvCxnSpPr>
        <p:spPr>
          <a:xfrm>
            <a:off x="10260000" y="2482268"/>
            <a:ext cx="504000" cy="3060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字方塊 171"/>
          <p:cNvSpPr txBox="1"/>
          <p:nvPr/>
        </p:nvSpPr>
        <p:spPr>
          <a:xfrm>
            <a:off x="9090000" y="287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090000" y="341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9090000" y="395877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7" name="直線單箭頭接點 176"/>
          <p:cNvCxnSpPr>
            <a:endCxn id="176" idx="0"/>
          </p:cNvCxnSpPr>
          <p:nvPr/>
        </p:nvCxnSpPr>
        <p:spPr>
          <a:xfrm flipH="1">
            <a:off x="9630000" y="2627998"/>
            <a:ext cx="1" cy="16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15688" y="2788268"/>
            <a:ext cx="1260000" cy="1080000"/>
          </a:xfrm>
          <a:prstGeom prst="rect">
            <a:avLst/>
          </a:prstGeom>
          <a:solidFill>
            <a:srgbClr val="8FAAD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805211" y="285654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805656" y="339654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>
            <a:off x="1350000" y="2608268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2610000" y="287774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610000" y="3415488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商品目錄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602931" y="4052256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9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1581</TotalTime>
  <Words>906</Words>
  <Application>Microsoft Office PowerPoint</Application>
  <PresentationFormat>寬螢幕</PresentationFormat>
  <Paragraphs>347</Paragraphs>
  <Slides>24</Slides>
  <Notes>0</Notes>
  <HiddenSlides>7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華康中特圓體</vt:lpstr>
      <vt:lpstr>華康中黑體</vt:lpstr>
      <vt:lpstr>華康中圓體</vt:lpstr>
      <vt:lpstr>華康中圓體外字集</vt:lpstr>
      <vt:lpstr>新細明體</vt:lpstr>
      <vt:lpstr>Arial</vt:lpstr>
      <vt:lpstr>Calibri</vt:lpstr>
      <vt:lpstr>Calibri Light</vt:lpstr>
      <vt:lpstr>Segoe UI Black</vt:lpstr>
      <vt:lpstr>Office 佈景主題</vt:lpstr>
      <vt:lpstr>藝起來 Gardening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144</cp:revision>
  <dcterms:created xsi:type="dcterms:W3CDTF">2019-12-30T00:57:18Z</dcterms:created>
  <dcterms:modified xsi:type="dcterms:W3CDTF">2020-02-04T09:59:50Z</dcterms:modified>
</cp:coreProperties>
</file>