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57" r:id="rId6"/>
    <p:sldId id="263" r:id="rId7"/>
    <p:sldId id="258" r:id="rId8"/>
    <p:sldId id="261" r:id="rId9"/>
    <p:sldId id="260" r:id="rId10"/>
    <p:sldId id="264" r:id="rId11"/>
    <p:sldId id="262" r:id="rId12"/>
    <p:sldId id="265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7C80"/>
    <a:srgbClr val="BFBFB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7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藝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Gardening</a:t>
            </a:r>
            <a:endParaRPr lang="zh-TW" altLang="en-US" sz="3200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96000" y="3602038"/>
            <a:ext cx="5400000" cy="895534"/>
          </a:xfrm>
        </p:spPr>
        <p:txBody>
          <a:bodyPr/>
          <a:lstStyle/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報告人：</a:t>
            </a:r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T1901803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汪禹承</a:t>
            </a:r>
            <a:endParaRPr lang="en-US" altLang="zh-TW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類別：花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藝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關於我們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73485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快捷功能：功能塊，例如商品頁面、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課程介紹、店家註冊、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會員註冊。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65188" y="3562499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快捷功能：點擊功能塊後會前往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對應的頁面。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平台圖：放置一張代表平台的圖片。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問與答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3790" y="133104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換頁區塊：如果問題筆數很多，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會顯示出頁數按鈕。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21604" y="84288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3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）會呈現出對應的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相關的問題內容。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0976" y="174684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59091" y="228100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0000" y="2188247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Q&amp;A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區塊：條列式區塊，點擊之後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 會有下拉區塊顯示內容。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8300887" y="455023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236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按鈕：點擊後前往線上客服對話頁面。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952082" y="228116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222082" y="2242567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按鈕：點擊後前往建議表單頁面。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8" name="橢圓 37"/>
          <p:cNvSpPr>
            <a:spLocks noChangeAspect="1"/>
          </p:cNvSpPr>
          <p:nvPr/>
        </p:nvSpPr>
        <p:spPr>
          <a:xfrm>
            <a:off x="10273849" y="455023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2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詳細商品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1215976" y="2422579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搜尋：輸入內容發送後（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顯示相關內容。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2838387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48952" y="2926911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圖片：點擊後會前往該商品介紹頁。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9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商品介紹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60000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670675" y="101216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0000"/>
            <a:ext cx="2698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按鈕：加入最愛、加入購物車。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215976" y="87716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商品區塊：當前商品圖顯示在背景。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60000" y="162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54354" y="101216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53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圖片：點擊圖片後會顯示放大圖片。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8336245" y="224443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60000" y="198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2151" y="1890000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按鈕：如果商品圖不只一張，可以按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箭頭來前後切換商品圖片。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10184442" y="2903912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60000" y="30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000" y="2962337"/>
            <a:ext cx="2159566" cy="377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按鈕：結帳、繼續購物。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960000" y="270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30000" y="2583673"/>
            <a:ext cx="21595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數字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欄：輸入購買數量。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10184442" y="3288694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60000" y="160274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11350976" y="418246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3536" y="1564608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歷史區塊：統計使用者大多數的選擇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去做商品推薦，可以使用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左右兩側按鈕前後閱覽，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點擊圖片後前往該商品。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4384379" y="2610000"/>
            <a:ext cx="1152000" cy="1080000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0608960" y="2610000"/>
            <a:ext cx="1152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肘形接點 64"/>
          <p:cNvCxnSpPr>
            <a:stCxn id="8" idx="2"/>
            <a:endCxn id="76" idx="1"/>
          </p:cNvCxnSpPr>
          <p:nvPr/>
        </p:nvCxnSpPr>
        <p:spPr>
          <a:xfrm rot="16200000" flipH="1">
            <a:off x="7907246" y="2752282"/>
            <a:ext cx="960832" cy="3746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70000" y="270000"/>
            <a:ext cx="202491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UI flow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>
            <a:off x="10263744" y="2457944"/>
            <a:ext cx="0" cy="2391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48203" y="3774853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48203" y="431259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3744" y="484970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10266133" y="39548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4077" y="450574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5" idx="3"/>
            <a:endCxn id="4" idx="0"/>
          </p:cNvCxnSpPr>
          <p:nvPr/>
        </p:nvCxnSpPr>
        <p:spPr>
          <a:xfrm>
            <a:off x="6906000" y="1247886"/>
            <a:ext cx="4278960" cy="136211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63" idx="2"/>
            <a:endCxn id="42" idx="3"/>
          </p:cNvCxnSpPr>
          <p:nvPr/>
        </p:nvCxnSpPr>
        <p:spPr>
          <a:xfrm rot="5400000">
            <a:off x="4644409" y="3644030"/>
            <a:ext cx="270000" cy="36194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>
            <a:spLocks/>
          </p:cNvSpPr>
          <p:nvPr/>
        </p:nvSpPr>
        <p:spPr>
          <a:xfrm>
            <a:off x="7750361" y="432574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8" name="直線單箭頭接點 67"/>
          <p:cNvCxnSpPr>
            <a:endCxn id="67" idx="1"/>
          </p:cNvCxnSpPr>
          <p:nvPr/>
        </p:nvCxnSpPr>
        <p:spPr>
          <a:xfrm>
            <a:off x="7546155" y="4505740"/>
            <a:ext cx="2042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84" idx="3"/>
            <a:endCxn id="7" idx="3"/>
          </p:cNvCxnSpPr>
          <p:nvPr/>
        </p:nvCxnSpPr>
        <p:spPr>
          <a:xfrm flipH="1" flipV="1">
            <a:off x="10893744" y="2232944"/>
            <a:ext cx="834459" cy="1721909"/>
          </a:xfrm>
          <a:prstGeom prst="bentConnector3">
            <a:avLst>
              <a:gd name="adj1" fmla="val -273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肘形接點 64"/>
          <p:cNvCxnSpPr>
            <a:stCxn id="8" idx="2"/>
            <a:endCxn id="76" idx="1"/>
          </p:cNvCxnSpPr>
          <p:nvPr/>
        </p:nvCxnSpPr>
        <p:spPr>
          <a:xfrm rot="16200000" flipH="1">
            <a:off x="7907246" y="2752282"/>
            <a:ext cx="960832" cy="3746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70000" y="270000"/>
            <a:ext cx="202491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UI flow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>
            <a:off x="10263744" y="2457944"/>
            <a:ext cx="0" cy="2391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48203" y="3774853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48203" y="431259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3744" y="484970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10266133" y="39548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4077" y="450574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網站目的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網站分析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設計樣式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肘形接點 64"/>
          <p:cNvCxnSpPr>
            <a:stCxn id="8" idx="2"/>
            <a:endCxn id="76" idx="1"/>
          </p:cNvCxnSpPr>
          <p:nvPr/>
        </p:nvCxnSpPr>
        <p:spPr>
          <a:xfrm rot="16200000" flipH="1">
            <a:off x="7907246" y="2752282"/>
            <a:ext cx="960832" cy="3746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70000" y="270000"/>
            <a:ext cx="224292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Sitemap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>
            <a:off x="10263744" y="2457944"/>
            <a:ext cx="0" cy="2391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48203" y="3774853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48203" y="431259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3744" y="484970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10266133" y="39548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4077" y="450574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4292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Sitemap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6028" y="2013678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店家管理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80028" cy="7657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3035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26" idx="0"/>
          </p:cNvCxnSpPr>
          <p:nvPr/>
        </p:nvCxnSpPr>
        <p:spPr>
          <a:xfrm flipH="1">
            <a:off x="10270358" y="2463678"/>
            <a:ext cx="0" cy="1856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60362" y="37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平台資訊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9" name="直線單箭頭接點 38"/>
          <p:cNvCxnSpPr>
            <a:stCxn id="8" idx="2"/>
            <a:endCxn id="38" idx="0"/>
          </p:cNvCxnSpPr>
          <p:nvPr/>
        </p:nvCxnSpPr>
        <p:spPr>
          <a:xfrm>
            <a:off x="8200361" y="2459168"/>
            <a:ext cx="1" cy="132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200361" y="341671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52430" y="486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52430" y="539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30358" y="592026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7" name="直線單箭頭接點 86"/>
          <p:cNvCxnSpPr>
            <a:endCxn id="86" idx="0"/>
          </p:cNvCxnSpPr>
          <p:nvPr/>
        </p:nvCxnSpPr>
        <p:spPr>
          <a:xfrm>
            <a:off x="10263744" y="4680000"/>
            <a:ext cx="6614" cy="1240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10270360" y="504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8304" y="5590887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0644960" y="378385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店家註冊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278304" y="398631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4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8576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華康中黑體" panose="02010609000101010101" pitchFamily="49" charset="-120"/>
              </a:rPr>
              <a:t>–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zh-TW" alt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首頁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11" name="橢圓 10"/>
          <p:cNvSpPr>
            <a:spLocks noChangeAspect="1"/>
          </p:cNvSpPr>
          <p:nvPr/>
        </p:nvSpPr>
        <p:spPr>
          <a:xfrm>
            <a:off x="11352129" y="405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999" y="1179073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導覽列：主要的頁面切換選單，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指標移上去會有下拉式選單。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11352129" y="1413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60000" y="198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0000" y="198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輪播：複數圖片進行輪流切換。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9004610" y="1998888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601873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圖片切換：手動切換（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11352129" y="271675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60000" y="2448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9999" y="2363891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快速功能：點擊後前往會員註冊、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報名課程等。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2129" y="401961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65522" y="314977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5521" y="314977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展示區塊：點擊後前往最新商品、店家。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11352129" y="559787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360000" y="360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29999" y="3505468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頁尾：放置智慧財產權、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社群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icon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FB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、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IG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等）。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2222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商標：點擊後可以回到首頁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482129" y="409809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11352129" y="3505468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3955428" y="1967662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225428" y="1908127"/>
            <a:ext cx="3236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多工按鈕：旁邊會有一小排功能按鈕，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例如登入、購物車、客製化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設定，當下滾到一定程度時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會顯示回到頂部的按鈕。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公告頁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11362903" y="99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圖片輪播：複數圖片進行輪流切換。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9900834" y="2583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8636" y="162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公告欄：顯示最新幾筆的公告資訊。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567777"/>
            <a:ext cx="28777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）裡的訊息，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依照箭頭的方向決定訊息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來去的方向。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60000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手動切換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裡的圖片。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632403" y="1241111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7818202" y="385165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58636" y="197757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28636" y="1888786"/>
            <a:ext cx="323678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公告欄背景圖：使用類似花環的圖片，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讓訊息切換的時，產生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穿過圖片中央的效果。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11092903" y="2950615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3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9287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熱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商品：圖文呈現，來推銷店家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當前最熱門商品介紹。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9545" y="161878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760298" y="104458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9545" y="1565187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10717546" y="3675985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59545" y="235745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9545" y="2258118"/>
            <a:ext cx="2787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按鈕：點擊後切換（</a:t>
            </a:r>
            <a:r>
              <a:rPr lang="en-US" altLang="zh-TW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）的內容。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59545" y="2772948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7622815" y="3665279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29545" y="2673183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商品圖：顯示多筆數商品的圖樣。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8276590" y="90958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0" name="橢圓 29"/>
          <p:cNvSpPr>
            <a:spLocks noChangeAspect="1"/>
          </p:cNvSpPr>
          <p:nvPr/>
        </p:nvSpPr>
        <p:spPr>
          <a:xfrm>
            <a:off x="3959545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37766" y="1179583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按鈕：點擊後前往詳細商品頁面。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1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854</TotalTime>
  <Words>751</Words>
  <Application>Microsoft Office PowerPoint</Application>
  <PresentationFormat>寬螢幕</PresentationFormat>
  <Paragraphs>267</Paragraphs>
  <Slides>15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華康中特圓體</vt:lpstr>
      <vt:lpstr>華康中黑體</vt:lpstr>
      <vt:lpstr>華康中圓體</vt:lpstr>
      <vt:lpstr>華康中圓體外字集</vt:lpstr>
      <vt:lpstr>新細明體</vt:lpstr>
      <vt:lpstr>Arial</vt:lpstr>
      <vt:lpstr>Calibri</vt:lpstr>
      <vt:lpstr>Calibri Light</vt:lpstr>
      <vt:lpstr>Segoe UI Black</vt:lpstr>
      <vt:lpstr>Office 佈景主題</vt:lpstr>
      <vt:lpstr>藝起來 Gardening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64</cp:revision>
  <dcterms:created xsi:type="dcterms:W3CDTF">2019-12-30T00:57:18Z</dcterms:created>
  <dcterms:modified xsi:type="dcterms:W3CDTF">2020-01-08T11:38:44Z</dcterms:modified>
</cp:coreProperties>
</file>