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75" r:id="rId7"/>
    <p:sldId id="273" r:id="rId8"/>
    <p:sldId id="263" r:id="rId9"/>
    <p:sldId id="267" r:id="rId10"/>
    <p:sldId id="258" r:id="rId11"/>
    <p:sldId id="261" r:id="rId12"/>
    <p:sldId id="260" r:id="rId13"/>
    <p:sldId id="264" r:id="rId14"/>
    <p:sldId id="262" r:id="rId15"/>
    <p:sldId id="265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AF7F7"/>
    <a:srgbClr val="E0E0E0"/>
    <a:srgbClr val="8497B0"/>
    <a:srgbClr val="FF7C80"/>
    <a:srgbClr val="A9D18E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3952" y="3509963"/>
            <a:ext cx="3724096" cy="885371"/>
          </a:xfrm>
        </p:spPr>
        <p:txBody>
          <a:bodyPr wrap="none">
            <a:spAutoFit/>
          </a:bodyPr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類別：花藝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指標移上去有下拉式選單，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同時顯示當前頁面位置。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6891" y="226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6891" y="226888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56891" y="273755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6890" y="265277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2413" y="343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2412" y="343866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56891" y="388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6890" y="379435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7754354" y="225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小圖：點擊後可以切換商品預覽圖。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319442" y="284400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269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594162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33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215498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95" y="323926"/>
            <a:ext cx="3136356" cy="653407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25" y="977886"/>
            <a:ext cx="3656029" cy="58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99" y="546755"/>
            <a:ext cx="3924090" cy="631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2324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Website Design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170000" y="288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70000" y="342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805689" y="306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90690" y="2923774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10000" y="28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10000" y="342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10000" y="405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7740000" y="28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7740000" y="342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>
            <a:off x="7375033" y="30792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 rot="16200000" flipH="1">
            <a:off x="7060034" y="2942999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388439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Design System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8145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主色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8144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輔色</a:t>
            </a:r>
            <a:endParaRPr lang="en-US" altLang="zh-TW" sz="2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40000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字型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2160000"/>
            <a:ext cx="0" cy="2823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680298" y="30295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#e0e0e0</a:t>
            </a:r>
            <a:endParaRPr lang="zh-TW" altLang="en-US" sz="2400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88363" y="3130928"/>
            <a:ext cx="718147" cy="718147"/>
          </a:xfrm>
          <a:prstGeom prst="roundRect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788363" y="5252590"/>
            <a:ext cx="718147" cy="718147"/>
          </a:xfrm>
          <a:prstGeom prst="roundRect">
            <a:avLst/>
          </a:prstGeom>
          <a:solidFill>
            <a:srgbClr val="FA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80298" y="5149998"/>
            <a:ext cx="105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j-lt"/>
              </a:rPr>
              <a:t>#faf7f7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80298" y="3490001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RGB(224,224,224)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80298" y="5611663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RGB(250,247,247)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68288" y="3029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華康中特圓體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64809" y="30295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華康中圓體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288" y="505766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30px</a:t>
            </a:r>
            <a:endParaRPr lang="zh-TW" altLang="en-US" sz="30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67131" y="51499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24px</a:t>
            </a:r>
            <a:endParaRPr lang="zh-TW" altLang="en-US" sz="24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112086" y="5242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18px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40000" y="43199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主要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單箭頭接點 66"/>
          <p:cNvCxnSpPr>
            <a:stCxn id="10" idx="2"/>
            <a:endCxn id="64" idx="0"/>
          </p:cNvCxnSpPr>
          <p:nvPr/>
        </p:nvCxnSpPr>
        <p:spPr>
          <a:xfrm>
            <a:off x="1432803" y="2459168"/>
            <a:ext cx="0" cy="70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02803" y="3167057"/>
            <a:ext cx="1260000" cy="1080000"/>
          </a:xfrm>
          <a:prstGeom prst="rect">
            <a:avLst/>
          </a:prstGeom>
          <a:solidFill>
            <a:srgbClr val="8FAA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/>
          <p:nvPr/>
        </p:nvCxnSpPr>
        <p:spPr>
          <a:xfrm rot="16200000" flipV="1">
            <a:off x="10368940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304741" y="2578972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28439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76183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2800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08439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02803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348439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344978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239980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8" idx="0"/>
          </p:cNvCxnSpPr>
          <p:nvPr/>
        </p:nvCxnSpPr>
        <p:spPr>
          <a:xfrm flipV="1">
            <a:off x="3502802" y="1763527"/>
            <a:ext cx="1" cy="251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5529253" y="1743023"/>
            <a:ext cx="3022" cy="2686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54741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13878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9702940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326451" y="3231663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997702" y="32293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5537702" y="2459168"/>
            <a:ext cx="737" cy="770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892326" y="323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892771" y="377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589561" y="322939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0394741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394741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162940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4989253" y="432806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課程詳細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5537702" y="3594754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5913743" y="377604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5545723" y="3936184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2960878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87" idx="2"/>
            <a:endCxn id="132" idx="0"/>
          </p:cNvCxnSpPr>
          <p:nvPr/>
        </p:nvCxnSpPr>
        <p:spPr>
          <a:xfrm>
            <a:off x="3496575" y="4691142"/>
            <a:ext cx="4303" cy="181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2960878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3500878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001461" y="4841401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001461" y="536111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5935222" y="4282286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5541461" y="5201401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>
            <a:off x="10335773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012192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9682623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2872802" y="201549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9" name="肘形接點 78"/>
          <p:cNvCxnSpPr>
            <a:stCxn id="78" idx="2"/>
            <a:endCxn id="42" idx="0"/>
          </p:cNvCxnSpPr>
          <p:nvPr/>
        </p:nvCxnSpPr>
        <p:spPr>
          <a:xfrm rot="5400000">
            <a:off x="2801541" y="2530401"/>
            <a:ext cx="766173" cy="63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2"/>
            <a:endCxn id="60" idx="0"/>
          </p:cNvCxnSpPr>
          <p:nvPr/>
        </p:nvCxnSpPr>
        <p:spPr>
          <a:xfrm rot="16200000" flipH="1">
            <a:off x="3434227" y="2534064"/>
            <a:ext cx="763908" cy="626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2956575" y="433114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肘形接點 87"/>
          <p:cNvCxnSpPr>
            <a:stCxn id="42" idx="2"/>
            <a:endCxn id="87" idx="0"/>
          </p:cNvCxnSpPr>
          <p:nvPr/>
        </p:nvCxnSpPr>
        <p:spPr>
          <a:xfrm rot="16200000" flipH="1">
            <a:off x="2811774" y="3646340"/>
            <a:ext cx="739479" cy="630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接點 90"/>
          <p:cNvCxnSpPr/>
          <p:nvPr/>
        </p:nvCxnSpPr>
        <p:spPr>
          <a:xfrm rot="5400000">
            <a:off x="3442196" y="3643777"/>
            <a:ext cx="741744" cy="6329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單箭頭接點 66"/>
          <p:cNvCxnSpPr>
            <a:stCxn id="10" idx="2"/>
            <a:endCxn id="64" idx="0"/>
          </p:cNvCxnSpPr>
          <p:nvPr/>
        </p:nvCxnSpPr>
        <p:spPr>
          <a:xfrm>
            <a:off x="1990364" y="2459168"/>
            <a:ext cx="0" cy="70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60364" y="3167057"/>
            <a:ext cx="1260000" cy="1080000"/>
          </a:xfrm>
          <a:prstGeom prst="rect">
            <a:avLst/>
          </a:prstGeom>
          <a:solidFill>
            <a:srgbClr val="8FAA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172354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清點用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4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78" idx="0"/>
          </p:cNvCxnSpPr>
          <p:nvPr/>
        </p:nvCxnSpPr>
        <p:spPr>
          <a:xfrm flipV="1">
            <a:off x="4060363" y="1763527"/>
            <a:ext cx="1" cy="2519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884012" y="3231663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592561" y="3795217"/>
            <a:ext cx="1005403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36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449887" y="323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1450332" y="3775329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147122" y="322939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71" idx="1"/>
          </p:cNvCxnSpPr>
          <p:nvPr/>
        </p:nvCxnSpPr>
        <p:spPr>
          <a:xfrm flipV="1">
            <a:off x="6103283" y="3412856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87" idx="2"/>
            <a:endCxn id="132" idx="0"/>
          </p:cNvCxnSpPr>
          <p:nvPr/>
        </p:nvCxnSpPr>
        <p:spPr>
          <a:xfrm>
            <a:off x="4054136" y="4691142"/>
            <a:ext cx="4303" cy="181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3430363" y="201549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9" name="肘形接點 78"/>
          <p:cNvCxnSpPr>
            <a:stCxn id="78" idx="2"/>
            <a:endCxn id="42" idx="0"/>
          </p:cNvCxnSpPr>
          <p:nvPr/>
        </p:nvCxnSpPr>
        <p:spPr>
          <a:xfrm rot="5400000">
            <a:off x="3359102" y="2530401"/>
            <a:ext cx="766173" cy="63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78" idx="2"/>
            <a:endCxn id="60" idx="0"/>
          </p:cNvCxnSpPr>
          <p:nvPr/>
        </p:nvCxnSpPr>
        <p:spPr>
          <a:xfrm rot="16200000" flipH="1">
            <a:off x="3991788" y="2534064"/>
            <a:ext cx="763908" cy="6267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/>
          <p:cNvSpPr txBox="1"/>
          <p:nvPr/>
        </p:nvSpPr>
        <p:spPr>
          <a:xfrm>
            <a:off x="3514136" y="433114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rgbClr val="FF0000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8" name="肘形接點 87"/>
          <p:cNvCxnSpPr>
            <a:stCxn id="42" idx="2"/>
            <a:endCxn id="87" idx="0"/>
          </p:cNvCxnSpPr>
          <p:nvPr/>
        </p:nvCxnSpPr>
        <p:spPr>
          <a:xfrm rot="16200000" flipH="1">
            <a:off x="3369335" y="3646340"/>
            <a:ext cx="739479" cy="6301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接點 90"/>
          <p:cNvCxnSpPr>
            <a:stCxn id="60" idx="2"/>
            <a:endCxn id="87" idx="0"/>
          </p:cNvCxnSpPr>
          <p:nvPr/>
        </p:nvCxnSpPr>
        <p:spPr>
          <a:xfrm rot="5400000">
            <a:off x="3999757" y="3643777"/>
            <a:ext cx="741744" cy="6329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" idx="0"/>
            <a:endCxn id="5" idx="2"/>
          </p:cNvCxnSpPr>
          <p:nvPr/>
        </p:nvCxnSpPr>
        <p:spPr>
          <a:xfrm flipV="1">
            <a:off x="6096000" y="1517886"/>
            <a:ext cx="0" cy="49128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2657" y="9732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8936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81477" y="2700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 x 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15688" y="2788268"/>
            <a:ext cx="1260000" cy="1080000"/>
          </a:xfrm>
          <a:prstGeom prst="rect">
            <a:avLst/>
          </a:prstGeom>
          <a:solidFill>
            <a:srgbClr val="8FAAD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805211" y="285654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05656" y="339654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>
            <a:off x="1350000" y="2608268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2610000" y="287774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610000" y="3415488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商品目錄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602931" y="4052256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1581</TotalTime>
  <Words>910</Words>
  <Application>Microsoft Office PowerPoint</Application>
  <PresentationFormat>寬螢幕</PresentationFormat>
  <Paragraphs>349</Paragraphs>
  <Slides>24</Slides>
  <Notes>0</Notes>
  <HiddenSlides>7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4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142</cp:revision>
  <dcterms:created xsi:type="dcterms:W3CDTF">2019-12-30T00:57:18Z</dcterms:created>
  <dcterms:modified xsi:type="dcterms:W3CDTF">2020-02-03T11:49:39Z</dcterms:modified>
</cp:coreProperties>
</file>