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4" d="100"/>
          <a:sy n="54" d="100"/>
        </p:scale>
        <p:origin x="6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FC0F-59E5-46AB-8245-57C463D96DDC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4D92-3E66-4E85-95D1-656B48F2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0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FC0F-59E5-46AB-8245-57C463D96DDC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4D92-3E66-4E85-95D1-656B48F2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0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FC0F-59E5-46AB-8245-57C463D96DDC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4D92-3E66-4E85-95D1-656B48F2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0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FC0F-59E5-46AB-8245-57C463D96DDC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4D92-3E66-4E85-95D1-656B48F2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8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FC0F-59E5-46AB-8245-57C463D96DDC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4D92-3E66-4E85-95D1-656B48F2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6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FC0F-59E5-46AB-8245-57C463D96DDC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4D92-3E66-4E85-95D1-656B48F2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6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FC0F-59E5-46AB-8245-57C463D96DDC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4D92-3E66-4E85-95D1-656B48F2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0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FC0F-59E5-46AB-8245-57C463D96DDC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4D92-3E66-4E85-95D1-656B48F2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5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FC0F-59E5-46AB-8245-57C463D96DDC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4D92-3E66-4E85-95D1-656B48F2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FC0F-59E5-46AB-8245-57C463D96DDC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4D92-3E66-4E85-95D1-656B48F2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16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FC0F-59E5-46AB-8245-57C463D96DDC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4D92-3E66-4E85-95D1-656B48F2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1FC0F-59E5-46AB-8245-57C463D96DDC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74D92-3E66-4E85-95D1-656B48F2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0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Prediction analysis for house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presentation gives an overview of the house features that will help improve sales in the various home agencies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0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From the dataset provided, we see that most of the houses that are selling well have characteristics of a modern house.</a:t>
            </a:r>
          </a:p>
          <a:p>
            <a:r>
              <a:rPr lang="en-US" dirty="0" smtClean="0"/>
              <a:t>These house have been renovated to fit the client’s interest in various ways. </a:t>
            </a:r>
            <a:r>
              <a:rPr lang="en-US" dirty="0"/>
              <a:t> </a:t>
            </a:r>
            <a:r>
              <a:rPr lang="en-US" dirty="0" smtClean="0"/>
              <a:t>The categorical features of this houses are:</a:t>
            </a:r>
          </a:p>
          <a:p>
            <a:pPr marL="514350" indent="-514350">
              <a:buAutoNum type="arabicPeriod"/>
            </a:pPr>
            <a:r>
              <a:rPr lang="en-US" dirty="0" smtClean="0"/>
              <a:t>number of bedrooms. Houses with more number of bedrooms were highly valued</a:t>
            </a:r>
          </a:p>
          <a:p>
            <a:pPr marL="514350" indent="-514350">
              <a:buAutoNum type="arabicPeriod"/>
            </a:pPr>
            <a:r>
              <a:rPr lang="en-US" dirty="0" smtClean="0"/>
              <a:t>Number of </a:t>
            </a:r>
            <a:r>
              <a:rPr lang="en-US" dirty="0" err="1" smtClean="0"/>
              <a:t>bathrooms.Houses</a:t>
            </a:r>
            <a:r>
              <a:rPr lang="en-US" dirty="0" smtClean="0"/>
              <a:t> with more number of bathrooms were highly </a:t>
            </a:r>
            <a:r>
              <a:rPr lang="en-US" dirty="0" err="1" smtClean="0"/>
              <a:t>vakyed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Square foots for living, lot and basement. The more the square footage, the higher the price of  the house</a:t>
            </a:r>
          </a:p>
          <a:p>
            <a:pPr marL="514350" indent="-514350">
              <a:buAutoNum type="arabicPeriod"/>
            </a:pPr>
            <a:r>
              <a:rPr lang="en-US" dirty="0" smtClean="0"/>
              <a:t>Condition and grade of the house. When the condition and grade of house is higher, the price increase.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Renovations. When a house is renovated, its price increases.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84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 come up with this </a:t>
            </a:r>
            <a:r>
              <a:rPr lang="en-US" dirty="0" err="1" smtClean="0"/>
              <a:t>sekected</a:t>
            </a:r>
            <a:r>
              <a:rPr lang="en-US" dirty="0" smtClean="0"/>
              <a:t> features, we separated the data to training and test set. </a:t>
            </a:r>
          </a:p>
          <a:p>
            <a:pPr marL="0" indent="0">
              <a:buNone/>
            </a:pPr>
            <a:r>
              <a:rPr lang="en-US" dirty="0" smtClean="0"/>
              <a:t>The training set received the instructions of what we want the model to do while the test set gave us a comparison of how good the data has been trained</a:t>
            </a:r>
          </a:p>
          <a:p>
            <a:pPr marL="0" indent="0">
              <a:buNone/>
            </a:pPr>
            <a:r>
              <a:rPr lang="en-US" dirty="0" smtClean="0"/>
              <a:t>Below is a comparison of the training and test set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33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between Training and test 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102" y="1690688"/>
            <a:ext cx="8481795" cy="4314839"/>
          </a:xfrm>
        </p:spPr>
      </p:pic>
    </p:spTree>
    <p:extLst>
      <p:ext uri="{BB962C8B-B14F-4D97-AF65-F5344CB8AC3E}">
        <p14:creationId xmlns:p14="http://schemas.microsoft.com/office/powerpoint/2010/main" val="250602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training set and the test have a very small difference. This gives us a clear overview that our model is good and can be used in future for prediction purposes and inferential purposes as well.</a:t>
            </a:r>
          </a:p>
          <a:p>
            <a:r>
              <a:rPr lang="en-US" dirty="0" smtClean="0"/>
              <a:t>After some technical and mathematical calculations, we affirmed that the difference was very small.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22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Linearity 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model has satisfied he </a:t>
            </a:r>
            <a:r>
              <a:rPr lang="en-US" dirty="0" err="1" smtClean="0"/>
              <a:t>assumprions</a:t>
            </a:r>
            <a:r>
              <a:rPr lang="en-US" dirty="0" smtClean="0"/>
              <a:t> for linear regression. These assumptions are:</a:t>
            </a:r>
          </a:p>
          <a:p>
            <a:r>
              <a:rPr lang="en-US" dirty="0" smtClean="0"/>
              <a:t>1. There is </a:t>
            </a:r>
            <a:r>
              <a:rPr lang="en-US" dirty="0" err="1" smtClean="0"/>
              <a:t>alinear</a:t>
            </a:r>
            <a:r>
              <a:rPr lang="en-US" dirty="0" smtClean="0"/>
              <a:t> relationship between the dependent variable and the independent variable</a:t>
            </a:r>
          </a:p>
          <a:p>
            <a:r>
              <a:rPr lang="en-US" dirty="0" smtClean="0"/>
              <a:t>2. There is a normal distribution between the variables</a:t>
            </a:r>
          </a:p>
          <a:p>
            <a:r>
              <a:rPr lang="en-US" dirty="0" smtClean="0"/>
              <a:t>3. The observations are independent of one another</a:t>
            </a:r>
          </a:p>
          <a:p>
            <a:r>
              <a:rPr lang="en-US" dirty="0" smtClean="0"/>
              <a:t>4. There is homoscedasticity in the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11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a house to be </a:t>
            </a:r>
            <a:r>
              <a:rPr lang="en-US" dirty="0" err="1" smtClean="0"/>
              <a:t>hugly</a:t>
            </a:r>
            <a:r>
              <a:rPr lang="en-US" dirty="0" smtClean="0"/>
              <a:t> valued, there are features that contribute to it. These features are:</a:t>
            </a:r>
          </a:p>
          <a:p>
            <a:pPr marL="0" indent="0">
              <a:buNone/>
            </a:pPr>
            <a:r>
              <a:rPr lang="en-US" dirty="0" smtClean="0"/>
              <a:t>1. The higher the footage of the home, the higher the price value for the house.</a:t>
            </a:r>
          </a:p>
          <a:p>
            <a:pPr marL="0" indent="0">
              <a:buNone/>
            </a:pPr>
            <a:r>
              <a:rPr lang="en-US" dirty="0" smtClean="0"/>
              <a:t>2. The number of bedrooms. Houses with more number of bedrooms were more valued than those with </a:t>
            </a:r>
            <a:r>
              <a:rPr lang="en-US" dirty="0" err="1" smtClean="0"/>
              <a:t>ess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 The number of floors. Houses with2-3 floors showed a higher price value than those with less </a:t>
            </a:r>
          </a:p>
          <a:p>
            <a:pPr marL="0" indent="0">
              <a:buNone/>
            </a:pPr>
            <a:r>
              <a:rPr lang="en-US" dirty="0" smtClean="0"/>
              <a:t>4. The condition. Houses with better living conditions were highly valued.</a:t>
            </a:r>
          </a:p>
          <a:p>
            <a:pPr marL="0" indent="0">
              <a:buNone/>
            </a:pPr>
            <a:r>
              <a:rPr lang="en-US" dirty="0" smtClean="0"/>
              <a:t>5. Renovation affects the price of the houses in general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46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recommend the agency to emphasize to the home owners to deliver on the features highlighted. This will give them an easier time in selling their homes.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00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465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Prediction analysis for house features</vt:lpstr>
      <vt:lpstr>Selected Features</vt:lpstr>
      <vt:lpstr>Analysis of the data</vt:lpstr>
      <vt:lpstr>Comparison between Training and test set</vt:lpstr>
      <vt:lpstr>PowerPoint Presentation</vt:lpstr>
      <vt:lpstr>Linearity assumption</vt:lpstr>
      <vt:lpstr>Conclusion and Recommendation</vt:lpstr>
      <vt:lpstr>Recommendation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analysis for house features</dc:title>
  <dc:creator>Microsoft account</dc:creator>
  <cp:lastModifiedBy>Microsoft account</cp:lastModifiedBy>
  <cp:revision>6</cp:revision>
  <dcterms:created xsi:type="dcterms:W3CDTF">2022-12-16T06:11:55Z</dcterms:created>
  <dcterms:modified xsi:type="dcterms:W3CDTF">2022-12-16T07:14:54Z</dcterms:modified>
</cp:coreProperties>
</file>