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rosoft account" initials="Ma" lastIdx="0" clrIdx="0">
    <p:extLst>
      <p:ext uri="{19B8F6BF-5375-455C-9EA6-DF929625EA0E}">
        <p15:presenceInfo xmlns:p15="http://schemas.microsoft.com/office/powerpoint/2012/main" userId="a8779d0eee20455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0" d="100"/>
          <a:sy n="80" d="100"/>
        </p:scale>
        <p:origin x="115" y="2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2/10/2023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2/10/2023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2/10/2023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2/10/2023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2/10/2023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dirty="0"/>
              <a:pPr/>
              <a:t>2/10/2023</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2/10/2023</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2/10/2023</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2/10/2023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smtClean="0"/>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2/10/2023</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2/10/2023</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dirty="0"/>
              <a:pPr/>
              <a:t>2/10/2023</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SyriaTel</a:t>
            </a:r>
            <a:r>
              <a:rPr lang="en-US" dirty="0" smtClean="0"/>
              <a:t> Customer churn Analysis</a:t>
            </a:r>
            <a:endParaRPr lang="en-US" dirty="0"/>
          </a:p>
        </p:txBody>
      </p:sp>
      <p:sp>
        <p:nvSpPr>
          <p:cNvPr id="3" name="Subtitle 2"/>
          <p:cNvSpPr>
            <a:spLocks noGrp="1"/>
          </p:cNvSpPr>
          <p:nvPr>
            <p:ph type="subTitle" idx="1"/>
          </p:nvPr>
        </p:nvSpPr>
        <p:spPr/>
        <p:txBody>
          <a:bodyPr>
            <a:normAutofit lnSpcReduction="10000"/>
          </a:bodyPr>
          <a:lstStyle/>
          <a:p>
            <a:r>
              <a:rPr lang="en-US" dirty="0" smtClean="0"/>
              <a:t>A predictive analysis on the possible reasons why customers churn</a:t>
            </a:r>
            <a:br>
              <a:rPr lang="en-US" dirty="0" smtClean="0"/>
            </a:br>
            <a:endParaRPr lang="en-US" dirty="0"/>
          </a:p>
        </p:txBody>
      </p:sp>
    </p:spTree>
    <p:extLst>
      <p:ext uri="{BB962C8B-B14F-4D97-AF65-F5344CB8AC3E}">
        <p14:creationId xmlns:p14="http://schemas.microsoft.com/office/powerpoint/2010/main" val="231529327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r>
              <a:rPr lang="en-US" dirty="0"/>
              <a:t>Customer churn is a critical issue for businesses in the telecommunications industry, and it is important to understand the factors that contribute to it.</a:t>
            </a:r>
          </a:p>
          <a:p>
            <a:r>
              <a:rPr lang="en-US" dirty="0"/>
              <a:t>The purpose of this presentation is to provide an overview of customer churn and its impact on the business, and to present strategies for reducing customer churn for </a:t>
            </a:r>
            <a:r>
              <a:rPr lang="en-US" dirty="0" err="1"/>
              <a:t>Syriatel</a:t>
            </a:r>
            <a:r>
              <a:rPr lang="en-US" dirty="0"/>
              <a:t>.</a:t>
            </a:r>
          </a:p>
          <a:p>
            <a:r>
              <a:rPr lang="en-US" dirty="0"/>
              <a:t>Through this presentation, we will examine the common reasons for customer churn, the most effective methods for reducing it, and provide recommendations for </a:t>
            </a:r>
            <a:r>
              <a:rPr lang="en-US" dirty="0" err="1"/>
              <a:t>Syriatel</a:t>
            </a:r>
            <a:r>
              <a:rPr lang="en-US" dirty="0"/>
              <a:t> to keep its customers satisfied and loyal.</a:t>
            </a:r>
          </a:p>
          <a:p>
            <a:pPr marL="0" indent="0">
              <a:buNone/>
            </a:pPr>
            <a:endParaRPr lang="en-US" dirty="0"/>
          </a:p>
        </p:txBody>
      </p:sp>
    </p:spTree>
    <p:extLst>
      <p:ext uri="{BB962C8B-B14F-4D97-AF65-F5344CB8AC3E}">
        <p14:creationId xmlns:p14="http://schemas.microsoft.com/office/powerpoint/2010/main" val="116387700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Understanding Customer Churn</a:t>
            </a:r>
            <a:endParaRPr lang="en-US" dirty="0"/>
          </a:p>
        </p:txBody>
      </p:sp>
      <p:sp>
        <p:nvSpPr>
          <p:cNvPr id="3" name="Content Placeholder 2"/>
          <p:cNvSpPr>
            <a:spLocks noGrp="1"/>
          </p:cNvSpPr>
          <p:nvPr>
            <p:ph idx="1"/>
          </p:nvPr>
        </p:nvSpPr>
        <p:spPr/>
        <p:txBody>
          <a:bodyPr>
            <a:normAutofit/>
          </a:bodyPr>
          <a:lstStyle/>
          <a:p>
            <a:r>
              <a:rPr lang="en-US" dirty="0"/>
              <a:t>The goal of this slide is to educate the audience on what customer churn is and why it is important to the business.</a:t>
            </a:r>
          </a:p>
          <a:p>
            <a:r>
              <a:rPr lang="en-US" dirty="0"/>
              <a:t>C</a:t>
            </a:r>
            <a:r>
              <a:rPr lang="en-US" dirty="0" smtClean="0"/>
              <a:t>ustomer </a:t>
            </a:r>
            <a:r>
              <a:rPr lang="en-US" dirty="0"/>
              <a:t>churn is the rate at which customers stop doing business with a company. It is a measure of customer dissatisfaction and can have a significant impact on the company's revenue and profits</a:t>
            </a:r>
            <a:r>
              <a:rPr lang="en-US" dirty="0" smtClean="0"/>
              <a:t>.</a:t>
            </a:r>
          </a:p>
          <a:p>
            <a:r>
              <a:rPr lang="en-US" dirty="0" smtClean="0"/>
              <a:t> It is critical to handle customer churn in a company since a high </a:t>
            </a:r>
            <a:r>
              <a:rPr lang="en-US" dirty="0"/>
              <a:t>customer churn rates indicate that a large number of customers are leaving the company, leading to a loss of revenue and profits. </a:t>
            </a:r>
            <a:endParaRPr lang="en-US" dirty="0"/>
          </a:p>
          <a:p>
            <a:r>
              <a:rPr lang="en-US" dirty="0" smtClean="0"/>
              <a:t>It </a:t>
            </a:r>
            <a:r>
              <a:rPr lang="en-US" dirty="0"/>
              <a:t>can also harm the company's reputation and brand image, and result in increased marketing and customer acquisition costs</a:t>
            </a:r>
            <a:r>
              <a:rPr lang="en-US" dirty="0" smtClean="0"/>
              <a:t>.</a:t>
            </a:r>
            <a:endParaRPr lang="en-US" dirty="0"/>
          </a:p>
        </p:txBody>
      </p:sp>
    </p:spTree>
    <p:extLst>
      <p:ext uri="{BB962C8B-B14F-4D97-AF65-F5344CB8AC3E}">
        <p14:creationId xmlns:p14="http://schemas.microsoft.com/office/powerpoint/2010/main" val="317360328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Churn</a:t>
            </a:r>
            <a:endParaRPr lang="en-US" dirty="0"/>
          </a:p>
        </p:txBody>
      </p:sp>
      <p:sp>
        <p:nvSpPr>
          <p:cNvPr id="3" name="Content Placeholder 2"/>
          <p:cNvSpPr>
            <a:spLocks noGrp="1"/>
          </p:cNvSpPr>
          <p:nvPr>
            <p:ph idx="1"/>
          </p:nvPr>
        </p:nvSpPr>
        <p:spPr/>
        <p:txBody>
          <a:bodyPr/>
          <a:lstStyle/>
          <a:p>
            <a:r>
              <a:rPr lang="en-US" dirty="0"/>
              <a:t>Different types of customer churn can </a:t>
            </a:r>
            <a:r>
              <a:rPr lang="en-US" dirty="0" smtClean="0"/>
              <a:t>include;</a:t>
            </a:r>
          </a:p>
          <a:p>
            <a:pPr marL="457200" indent="-457200">
              <a:buFont typeface="+mj-lt"/>
              <a:buAutoNum type="arabicPeriod"/>
            </a:pPr>
            <a:r>
              <a:rPr lang="en-US" dirty="0" smtClean="0"/>
              <a:t>Voluntary </a:t>
            </a:r>
            <a:r>
              <a:rPr lang="en-US" dirty="0"/>
              <a:t>churn, where customers leave due to dissatisfaction with the service or a better offer from a </a:t>
            </a:r>
            <a:r>
              <a:rPr lang="en-US" dirty="0" smtClean="0"/>
              <a:t>competitor</a:t>
            </a:r>
            <a:endParaRPr lang="en-US" dirty="0"/>
          </a:p>
          <a:p>
            <a:pPr marL="457200" indent="-457200">
              <a:buFont typeface="+mj-lt"/>
              <a:buAutoNum type="arabicPeriod"/>
            </a:pPr>
            <a:r>
              <a:rPr lang="en-US" dirty="0"/>
              <a:t>I</a:t>
            </a:r>
            <a:r>
              <a:rPr lang="en-US" dirty="0" smtClean="0"/>
              <a:t>nvoluntary </a:t>
            </a:r>
            <a:r>
              <a:rPr lang="en-US" dirty="0"/>
              <a:t>churn, where customers leave due to circumstances such as a move or a change in financial status. Understanding the different types of customer churn can help companies better target their efforts to reduce it.</a:t>
            </a:r>
            <a:endParaRPr lang="en-US" dirty="0"/>
          </a:p>
        </p:txBody>
      </p:sp>
    </p:spTree>
    <p:extLst>
      <p:ext uri="{BB962C8B-B14F-4D97-AF65-F5344CB8AC3E}">
        <p14:creationId xmlns:p14="http://schemas.microsoft.com/office/powerpoint/2010/main" val="5025817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Factors Contributing to Customer Churn":</a:t>
            </a:r>
            <a:endParaRPr lang="en-US" dirty="0"/>
          </a:p>
        </p:txBody>
      </p:sp>
      <p:sp>
        <p:nvSpPr>
          <p:cNvPr id="3" name="Content Placeholder 2"/>
          <p:cNvSpPr>
            <a:spLocks noGrp="1"/>
          </p:cNvSpPr>
          <p:nvPr>
            <p:ph idx="1"/>
          </p:nvPr>
        </p:nvSpPr>
        <p:spPr/>
        <p:txBody>
          <a:bodyPr/>
          <a:lstStyle/>
          <a:p>
            <a:r>
              <a:rPr lang="en-US" dirty="0" smtClean="0"/>
              <a:t>From the analysis of the dataset provided, there are certain features that could be having an impact in the rates of customer churn.</a:t>
            </a:r>
          </a:p>
          <a:p>
            <a:r>
              <a:rPr lang="en-US" dirty="0" smtClean="0"/>
              <a:t>The next slide is the depiction of the level of importance of the various features provided in the dataset, from the most impactful to the least impactful</a:t>
            </a:r>
            <a:endParaRPr lang="en-US" dirty="0"/>
          </a:p>
        </p:txBody>
      </p:sp>
    </p:spTree>
    <p:extLst>
      <p:ext uri="{BB962C8B-B14F-4D97-AF65-F5344CB8AC3E}">
        <p14:creationId xmlns:p14="http://schemas.microsoft.com/office/powerpoint/2010/main" val="93684544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 importance</a:t>
            </a:r>
            <a:endParaRPr lang="en-US" dirty="0"/>
          </a:p>
        </p:txBody>
      </p:sp>
      <p:sp>
        <p:nvSpPr>
          <p:cNvPr id="3" name="Text Placeholder 2"/>
          <p:cNvSpPr>
            <a:spLocks noGrp="1"/>
          </p:cNvSpPr>
          <p:nvPr>
            <p:ph type="body" idx="1"/>
          </p:nvPr>
        </p:nvSpPr>
        <p:spPr>
          <a:xfrm>
            <a:off x="3867912" y="4663059"/>
            <a:ext cx="7315200" cy="914400"/>
          </a:xfrm>
        </p:spPr>
        <p:txBody>
          <a:bodyPr>
            <a:normAutofit lnSpcReduction="10000"/>
          </a:bodyPr>
          <a:lstStyle/>
          <a:p>
            <a:r>
              <a:rPr lang="en-US" dirty="0" smtClean="0"/>
              <a:t>The probable </a:t>
            </a:r>
            <a:r>
              <a:rPr lang="en-US" dirty="0"/>
              <a:t>causes of customer churn </a:t>
            </a:r>
            <a:r>
              <a:rPr lang="en-US" dirty="0" smtClean="0"/>
              <a:t>identified from this analysis are: </a:t>
            </a:r>
            <a:r>
              <a:rPr lang="en-US" dirty="0"/>
              <a:t>poor customer service, high total day charges, and frequent international calls</a:t>
            </a:r>
            <a:endParaRPr lang="en-US"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67912" y="1666502"/>
            <a:ext cx="6355631" cy="2872989"/>
          </a:xfrm>
          <a:prstGeom prst="rect">
            <a:avLst/>
          </a:prstGeom>
        </p:spPr>
      </p:pic>
    </p:spTree>
    <p:extLst>
      <p:ext uri="{BB962C8B-B14F-4D97-AF65-F5344CB8AC3E}">
        <p14:creationId xmlns:p14="http://schemas.microsoft.com/office/powerpoint/2010/main" val="21360520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Strategies to reduce customer churn</a:t>
            </a:r>
            <a:endParaRPr lang="en-US" dirty="0"/>
          </a:p>
        </p:txBody>
      </p:sp>
      <p:sp>
        <p:nvSpPr>
          <p:cNvPr id="3" name="Content Placeholder 2"/>
          <p:cNvSpPr>
            <a:spLocks noGrp="1"/>
          </p:cNvSpPr>
          <p:nvPr>
            <p:ph idx="1"/>
          </p:nvPr>
        </p:nvSpPr>
        <p:spPr/>
        <p:txBody>
          <a:bodyPr>
            <a:normAutofit/>
          </a:bodyPr>
          <a:lstStyle/>
          <a:p>
            <a:r>
              <a:rPr lang="en-US" dirty="0"/>
              <a:t>Strategies for reducing customer churn can </a:t>
            </a:r>
            <a:r>
              <a:rPr lang="en-US" dirty="0" smtClean="0"/>
              <a:t>include: improving </a:t>
            </a:r>
            <a:r>
              <a:rPr lang="en-US" dirty="0"/>
              <a:t>customer service, offering competitive pricing, introducing new and innovative products, and improving network coverage.</a:t>
            </a:r>
          </a:p>
          <a:p>
            <a:r>
              <a:rPr lang="en-US" dirty="0"/>
              <a:t>In the telecommunications industry, some effective methods for reducing customer churn include offering loyalty programs, providing bundled services, and improving customer service through online support and self-service portals.</a:t>
            </a:r>
          </a:p>
          <a:p>
            <a:r>
              <a:rPr lang="en-US" dirty="0" smtClean="0"/>
              <a:t> If </a:t>
            </a:r>
            <a:r>
              <a:rPr lang="en-US" dirty="0"/>
              <a:t>high total day charges are a significant factor in customer churn, offering competitive pricing and bundled services could be an effective strategy. If poor customer service is a key issue, investing in improving support through online portals and customer service could be a priority.</a:t>
            </a:r>
          </a:p>
          <a:p>
            <a:r>
              <a:rPr lang="en-US" dirty="0"/>
              <a:t>By implementing these strategies, </a:t>
            </a:r>
            <a:r>
              <a:rPr lang="en-US" dirty="0" err="1"/>
              <a:t>Syriatel</a:t>
            </a:r>
            <a:r>
              <a:rPr lang="en-US" dirty="0"/>
              <a:t> can reduce customer churn, increase customer satisfaction, and improve its revenue and profits.</a:t>
            </a:r>
          </a:p>
          <a:p>
            <a:endParaRPr lang="en-US" dirty="0"/>
          </a:p>
        </p:txBody>
      </p:sp>
    </p:spTree>
    <p:extLst>
      <p:ext uri="{BB962C8B-B14F-4D97-AF65-F5344CB8AC3E}">
        <p14:creationId xmlns:p14="http://schemas.microsoft.com/office/powerpoint/2010/main" val="269288870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1123837"/>
            <a:ext cx="3514725" cy="4601183"/>
          </a:xfrm>
        </p:spPr>
        <p:txBody>
          <a:bodyPr/>
          <a:lstStyle/>
          <a:p>
            <a:r>
              <a:rPr lang="en-US" dirty="0" smtClean="0"/>
              <a:t>Conclusion and possible recommendation.</a:t>
            </a:r>
            <a:endParaRPr lang="en-US" dirty="0"/>
          </a:p>
        </p:txBody>
      </p:sp>
      <p:sp>
        <p:nvSpPr>
          <p:cNvPr id="3" name="Content Placeholder 2"/>
          <p:cNvSpPr>
            <a:spLocks noGrp="1"/>
          </p:cNvSpPr>
          <p:nvPr>
            <p:ph idx="1"/>
          </p:nvPr>
        </p:nvSpPr>
        <p:spPr/>
        <p:txBody>
          <a:bodyPr/>
          <a:lstStyle/>
          <a:p>
            <a:r>
              <a:rPr lang="en-US" dirty="0"/>
              <a:t>In conclusion, customer churn is a critical issue for businesses in the telecommunications industry, and it is important to understand the factors that contribute to it in order to take effective measures to reduce it. By analyzing the data, identifying the root causes of customer churn, and implementing strategies such as improving customer service and offering competitive pricing, </a:t>
            </a:r>
            <a:r>
              <a:rPr lang="en-US" dirty="0" err="1"/>
              <a:t>Syriatel</a:t>
            </a:r>
            <a:r>
              <a:rPr lang="en-US" dirty="0"/>
              <a:t> can reduce customer churn, increase customer satisfaction, and improve its revenue and profits.</a:t>
            </a:r>
            <a:endParaRPr lang="en-US" dirty="0"/>
          </a:p>
        </p:txBody>
      </p:sp>
    </p:spTree>
    <p:extLst>
      <p:ext uri="{BB962C8B-B14F-4D97-AF65-F5344CB8AC3E}">
        <p14:creationId xmlns:p14="http://schemas.microsoft.com/office/powerpoint/2010/main" val="1225502324"/>
      </p:ext>
    </p:extLst>
  </p:cSld>
  <p:clrMapOvr>
    <a:masterClrMapping/>
  </p:clrMapOvr>
  <p:timing>
    <p:tnLst>
      <p:par>
        <p:cTn id="1" dur="indefinite" restart="never" nodeType="tmRoot"/>
      </p:par>
    </p:tnLst>
  </p:timing>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emplate>Frame</Template>
  <TotalTime>30</TotalTime>
  <Words>604</Words>
  <Application>Microsoft Office PowerPoint</Application>
  <PresentationFormat>Widescreen</PresentationFormat>
  <Paragraphs>27</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Corbel</vt:lpstr>
      <vt:lpstr>Wingdings 2</vt:lpstr>
      <vt:lpstr>Frame</vt:lpstr>
      <vt:lpstr>SyriaTel Customer churn Analysis</vt:lpstr>
      <vt:lpstr>Introduction</vt:lpstr>
      <vt:lpstr>Understanding Customer Churn</vt:lpstr>
      <vt:lpstr>Types of Churn</vt:lpstr>
      <vt:lpstr>Factors Contributing to Customer Churn":</vt:lpstr>
      <vt:lpstr>Feature importance</vt:lpstr>
      <vt:lpstr>Strategies to reduce customer churn</vt:lpstr>
      <vt:lpstr>Conclusion and possible recommendation.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SyriaTel Customer churn Analysis</dc:title>
  <dc:creator>Microsoft account</dc:creator>
  <cp:lastModifiedBy>Microsoft account</cp:lastModifiedBy>
  <cp:revision>4</cp:revision>
  <dcterms:created xsi:type="dcterms:W3CDTF">2023-02-10T14:18:51Z</dcterms:created>
  <dcterms:modified xsi:type="dcterms:W3CDTF">2023-02-10T14:49:07Z</dcterms:modified>
</cp:coreProperties>
</file>