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a5f1c8df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a5f1c8d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5f1c8dfc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5f1c8d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b18b4165c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b18b4165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b18b416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b18b416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b18b4165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b18b4165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b18b4165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b18b416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a5e2e81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a5e2e81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 County Housing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maximize value by Mercy Ngila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4688750" y="287925"/>
            <a:ext cx="43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893725" y="1312125"/>
            <a:ext cx="4030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Ideal conditions for high market prices: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Average to very good conditions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Location matters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Spacious interiors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376125" y="1589125"/>
            <a:ext cx="2961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Summary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5"/>
          <p:cNvGrpSpPr/>
          <p:nvPr/>
        </p:nvGrpSpPr>
        <p:grpSpPr>
          <a:xfrm>
            <a:off x="265507" y="3535411"/>
            <a:ext cx="3836911" cy="1503799"/>
            <a:chOff x="1000025" y="2059300"/>
            <a:chExt cx="4156550" cy="1629075"/>
          </a:xfrm>
        </p:grpSpPr>
        <p:sp>
          <p:nvSpPr>
            <p:cNvPr id="204" name="Google Shape;204;p25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05" name="Google Shape;205;p2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208950" y="114863"/>
            <a:ext cx="4035600" cy="5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2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166163" y="1393588"/>
            <a:ext cx="4035600" cy="5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3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4688750" y="287925"/>
            <a:ext cx="43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4634300" y="114875"/>
            <a:ext cx="4455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Further look into demographic and purchasing power of the people.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4634300" y="1450150"/>
            <a:ext cx="44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Renovating lower condition houses for sale/rent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208938" y="2672313"/>
            <a:ext cx="4035600" cy="5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3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4634300" y="2728875"/>
            <a:ext cx="4455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Further look into distance to employment companies in the area to determine if it could be cause for settlement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1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7" name="Google Shape;97;p15"/>
          <p:cNvGrpSpPr/>
          <p:nvPr/>
        </p:nvGrpSpPr>
        <p:grpSpPr>
          <a:xfrm>
            <a:off x="311700" y="1311800"/>
            <a:ext cx="2628925" cy="3416400"/>
            <a:chOff x="431925" y="1304875"/>
            <a:chExt cx="2628925" cy="3416400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378913" y="13118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388100" y="185722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Sunset Real Estate Company</a:t>
            </a:r>
            <a:endParaRPr sz="1600"/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3613013" y="13118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3306550" y="1311800"/>
            <a:ext cx="2632500" cy="3416400"/>
            <a:chOff x="6212550" y="1304875"/>
            <a:chExt cx="2632500" cy="3416400"/>
          </a:xfrm>
        </p:grpSpPr>
        <p:sp>
          <p:nvSpPr>
            <p:cNvPr id="104" name="Google Shape;104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3366475" y="13118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80400" y="185722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Company, is currently exploring the idea of purchasing properties to remodel either for the purpose selling or renting to prospective clients in King County.</a:t>
            </a:r>
            <a:endParaRPr sz="1600"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000" y="0"/>
            <a:ext cx="283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To build a model that predicts the price of houses with an </a:t>
            </a:r>
            <a:r>
              <a:rPr lang="en" sz="1600"/>
              <a:t>acceptably</a:t>
            </a:r>
            <a:r>
              <a:rPr lang="en" sz="1600"/>
              <a:t> high accuracy.</a:t>
            </a:r>
            <a:endParaRPr sz="1600"/>
          </a:p>
        </p:txBody>
      </p:sp>
      <p:sp>
        <p:nvSpPr>
          <p:cNvPr id="117" name="Google Shape;117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r>
              <a:rPr lang="en">
                <a:solidFill>
                  <a:schemeClr val="lt1"/>
                </a:solidFill>
              </a:rPr>
              <a:t>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To identify variables with the most weight when it comes to predicting the highest market price</a:t>
            </a:r>
            <a:r>
              <a:rPr b="1" lang="en" sz="1600"/>
              <a:t>.</a:t>
            </a:r>
            <a:endParaRPr sz="1600"/>
          </a:p>
        </p:txBody>
      </p:sp>
      <p:sp>
        <p:nvSpPr>
          <p:cNvPr id="120" name="Google Shape;120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To advice on the best investment strategy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7" name="Google Shape;127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Business Problem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9" name="Google Shape;129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30" name="Google Shape;130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1" name="Google Shape;131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Best model for maximized market price</a:t>
            </a:r>
            <a:endParaRPr sz="1600"/>
          </a:p>
        </p:txBody>
      </p:sp>
      <p:sp>
        <p:nvSpPr>
          <p:cNvPr descr="Background pointer shape in timeline graphic" id="133" name="Google Shape;133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5" name="Google Shape;135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6" name="Google Shape;136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7" name="Google Shape;137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KC Housing Data, previous King County Housing data</a:t>
            </a:r>
            <a:endParaRPr sz="1600"/>
          </a:p>
        </p:txBody>
      </p:sp>
      <p:sp>
        <p:nvSpPr>
          <p:cNvPr descr="Background pointer shape in timeline graphic" id="139" name="Google Shape;139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Methods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1" name="Google Shape;141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42" name="Google Shape;142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7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EDA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Multiple Regression</a:t>
            </a:r>
            <a:endParaRPr sz="1600"/>
          </a:p>
        </p:txBody>
      </p:sp>
      <p:sp>
        <p:nvSpPr>
          <p:cNvPr descr="Background pointer shape in timeline graphic" id="145" name="Google Shape;145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Conclusion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7" name="Google Shape;147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8" name="Google Shape;148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Summary</a:t>
            </a:r>
            <a:endParaRPr sz="1600"/>
          </a:p>
        </p:txBody>
      </p:sp>
      <p:sp>
        <p:nvSpPr>
          <p:cNvPr descr="Background pointer shape in timeline graphic" id="151" name="Google Shape;151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Recommendations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3" name="Google Shape;153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4" name="Google Shape;154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678182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Best Investment Strategy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Factors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subTitle"/>
          </p:nvPr>
        </p:nvSpPr>
        <p:spPr>
          <a:xfrm>
            <a:off x="4751950" y="217027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Location</a:t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Spacious Interior</a:t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Condition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" type="subTitle"/>
          </p:nvPr>
        </p:nvSpPr>
        <p:spPr>
          <a:xfrm>
            <a:off x="4938900" y="608698"/>
            <a:ext cx="40452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Location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 volatile factor in home value 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Some zip codes will fetch more $$$ than others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Priciest - Medina, WA (Zip Code 98039)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1" cy="510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 rotWithShape="1">
          <a:blip r:embed="rId4">
            <a:alphaModFix/>
          </a:blip>
          <a:srcRect b="31572" l="0" r="0" t="0"/>
          <a:stretch/>
        </p:blipFill>
        <p:spPr>
          <a:xfrm>
            <a:off x="0" y="4447675"/>
            <a:ext cx="1899425" cy="6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subTitle"/>
          </p:nvPr>
        </p:nvSpPr>
        <p:spPr>
          <a:xfrm>
            <a:off x="4938900" y="608698"/>
            <a:ext cx="40452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Spacious Interiors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More square footage in the house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More space = More $$$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75" y="1240400"/>
            <a:ext cx="4101925" cy="29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4806400" y="926673"/>
            <a:ext cx="40452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Condition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1 - Very Bad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2 - Bad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3 - Average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4 - Good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5 - Very Good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Average to very good condition house fetch more $$$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051100"/>
            <a:ext cx="3990868" cy="28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