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ddbd0ef25_0_6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ddbd0ef25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ddbd0ef25_0_6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ddbd0ef25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ddbd0ef25_0_6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ddbd0ef25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ddbd0ef25_0_6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ddbd0ef25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ddbd0ef25_0_6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ddbd0ef25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ddbd0ef25_0_6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ddbd0ef25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ddbd0ef25_0_5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ddbd0ef25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ddbd0ef25_0_6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ddbd0ef25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oxofficemojo.com/" TargetMode="External"/><Relationship Id="rId4" Type="http://schemas.openxmlformats.org/officeDocument/2006/relationships/hyperlink" Target="https://www.imdb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Movie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Proposal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Mercy Ngila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23rd May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Votes</a:t>
            </a:r>
            <a:endParaRPr b="1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higher the votes for a movie the higher the </a:t>
            </a:r>
            <a:r>
              <a:rPr lang="en" sz="1600"/>
              <a:t>likelihood of great ratings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1" name="Google Shape;201;p22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5375"/>
            <a:ext cx="41910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Genre</a:t>
            </a:r>
            <a:endParaRPr b="1"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highest genre in movie production is </a:t>
            </a:r>
            <a:r>
              <a:rPr b="1" lang="en" sz="1600"/>
              <a:t>Drama</a:t>
            </a:r>
            <a:r>
              <a:rPr lang="en" sz="1600"/>
              <a:t> movies.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9" name="Google Shape;209;p23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775" y="726725"/>
            <a:ext cx="4218475" cy="31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</a:t>
            </a:r>
            <a:endParaRPr b="1"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Sony Studio managed to produce the top movie with the highest domestic  and foreign revenue.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7" name="Google Shape;217;p24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125" y="259675"/>
            <a:ext cx="3760600" cy="21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625" y="2956275"/>
            <a:ext cx="4058550" cy="19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</a:t>
            </a:r>
            <a:endParaRPr b="1"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253275" y="1559250"/>
            <a:ext cx="32676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movie that will generate high domestic revenue may generate a high foreign revenue but it is not guaranteed.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movie may generate high foreign revenue without necessarily generating high domestic revenue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6" name="Google Shape;226;p25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475" y="1045950"/>
            <a:ext cx="3939200" cy="27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</a:t>
            </a:r>
            <a:endParaRPr b="1"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253275" y="1559250"/>
            <a:ext cx="32676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Movie that generate high revenues have high chance of having high ratings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4" name="Google Shape;234;p26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048" y="2657998"/>
            <a:ext cx="3099675" cy="22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448" y="242223"/>
            <a:ext cx="3024875" cy="22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</a:t>
            </a:r>
            <a:endParaRPr b="1"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253275" y="1559250"/>
            <a:ext cx="32676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Movie that have </a:t>
            </a:r>
            <a:r>
              <a:rPr lang="en" sz="1600"/>
              <a:t>multiple</a:t>
            </a:r>
            <a:r>
              <a:rPr lang="en" sz="1600"/>
              <a:t> genres within it generate highest revenues both domestically and in the foreign market</a:t>
            </a:r>
            <a:endParaRPr sz="1600"/>
          </a:p>
        </p:txBody>
      </p:sp>
      <p:sp>
        <p:nvSpPr>
          <p:cNvPr id="243" name="Google Shape;243;p27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862" y="185100"/>
            <a:ext cx="4450525" cy="2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827" y="2571750"/>
            <a:ext cx="4626574" cy="24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/>
          <p:nvPr/>
        </p:nvSpPr>
        <p:spPr>
          <a:xfrm>
            <a:off x="5298725" y="776100"/>
            <a:ext cx="458700" cy="155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5112450" y="3052200"/>
            <a:ext cx="458700" cy="155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5820825" y="698500"/>
            <a:ext cx="143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Multiple genres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5641600" y="2968200"/>
            <a:ext cx="143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Multiple genres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255" name="Google Shape;255;p28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256" name="Google Shape;256;p2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8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28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/>
              <a:t>The lengthiest </a:t>
            </a:r>
            <a:r>
              <a:rPr lang="en"/>
              <a:t>movie</a:t>
            </a:r>
            <a:r>
              <a:rPr lang="en"/>
              <a:t> production should be at 138 minutes.</a:t>
            </a:r>
            <a:endParaRPr/>
          </a:p>
        </p:txBody>
      </p:sp>
      <p:grpSp>
        <p:nvGrpSpPr>
          <p:cNvPr id="260" name="Google Shape;260;p28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61" name="Google Shape;261;p2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28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28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/>
              <a:t>The best entry market movie should have multiple genres within it.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Drama genre is a safe bet for single genre or in a multiple genre movie </a:t>
            </a:r>
            <a:endParaRPr/>
          </a:p>
        </p:txBody>
      </p:sp>
      <p:grpSp>
        <p:nvGrpSpPr>
          <p:cNvPr id="265" name="Google Shape;265;p28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66" name="Google Shape;266;p2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8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28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/>
              <a:t>Different movies should be made for different markets (domestic and foreign)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/>
              <a:t>Each market could generate high revenue but not </a:t>
            </a:r>
            <a:r>
              <a:rPr lang="en"/>
              <a:t>necessarily both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0" name="Google Shape;270;p28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71" name="Google Shape;271;p2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8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>
                <a:solidFill>
                  <a:schemeClr val="lt1"/>
                </a:solidFill>
              </a:rPr>
              <a:t>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28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Garnering more votes from viewers has a high possibility of generating a high rating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1" name="Google Shape;281;p29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Wendy Writer, CEO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2" name="Google Shape;282;p29"/>
          <p:cNvCxnSpPr/>
          <p:nvPr/>
        </p:nvCxnSpPr>
        <p:spPr>
          <a:xfrm>
            <a:off x="1118200" y="402761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29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Ronny Reader, CFO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4" name="Google Shape;284;p29"/>
          <p:cNvCxnSpPr/>
          <p:nvPr/>
        </p:nvCxnSpPr>
        <p:spPr>
          <a:xfrm>
            <a:off x="3327800" y="402761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29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Abby Author, CTO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6" name="Google Shape;286;p29"/>
          <p:cNvCxnSpPr/>
          <p:nvPr/>
        </p:nvCxnSpPr>
        <p:spPr>
          <a:xfrm>
            <a:off x="5537425" y="402761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29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Berry Books, CPO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>
            <a:off x="7817600" y="402761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29"/>
          <p:cNvSpPr txBox="1"/>
          <p:nvPr/>
        </p:nvSpPr>
        <p:spPr>
          <a:xfrm>
            <a:off x="1665075" y="1612513"/>
            <a:ext cx="5732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With the movie production increasing over the years now is the perfect time to hop in on the fun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the problem</a:t>
            </a:r>
            <a:endParaRPr b="1"/>
          </a:p>
        </p:txBody>
      </p:sp>
      <p:grpSp>
        <p:nvGrpSpPr>
          <p:cNvPr id="141" name="Google Shape;14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idx="4294967295" type="body"/>
          </p:nvPr>
        </p:nvSpPr>
        <p:spPr>
          <a:xfrm>
            <a:off x="1375125" y="13969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All the big companies are creating original video content microsoft wants to get in on the fun.</a:t>
            </a:r>
            <a:endParaRPr sz="1600"/>
          </a:p>
        </p:txBody>
      </p:sp>
      <p:sp>
        <p:nvSpPr>
          <p:cNvPr id="145" name="Google Shape;145;p14"/>
          <p:cNvSpPr txBox="1"/>
          <p:nvPr>
            <p:ph idx="4294967295" type="body"/>
          </p:nvPr>
        </p:nvSpPr>
        <p:spPr>
          <a:xfrm>
            <a:off x="4976350" y="13969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Microsoft is</a:t>
            </a:r>
            <a:r>
              <a:rPr lang="en" sz="2200"/>
              <a:t> creating a new movie studio, but  don’t know anything about creating movies. </a:t>
            </a:r>
            <a:endParaRPr sz="1600"/>
          </a:p>
        </p:txBody>
      </p:sp>
      <p:sp>
        <p:nvSpPr>
          <p:cNvPr id="146" name="Google Shape;146;p14"/>
          <p:cNvSpPr txBox="1"/>
          <p:nvPr/>
        </p:nvSpPr>
        <p:spPr>
          <a:xfrm>
            <a:off x="7803450" y="3704150"/>
            <a:ext cx="4797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😃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Explore what types of films are currently doing the best at the box office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Translate these findings into actionable insights that the head of Microsoft's new movie studio can use to help decide what type of films to create.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46525" y="690400"/>
            <a:ext cx="2809800" cy="17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58" name="Google Shape;158;p16"/>
          <p:cNvSpPr txBox="1"/>
          <p:nvPr/>
        </p:nvSpPr>
        <p:spPr>
          <a:xfrm>
            <a:off x="613825" y="2102550"/>
            <a:ext cx="5164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Understand other movie studios and their production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Advise strategies for Microsoft movie studio production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used</a:t>
            </a:r>
            <a:endParaRPr b="1"/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used was acquired from: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Box Office Mojo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IMDB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mdb.title.basics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Imdb.title.ratings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bom.movie_gross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market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121100" y="203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Movie production</a:t>
            </a:r>
            <a:endParaRPr b="1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225050" y="14970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Movie production has been on the increase over the years.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Now is a good time to get in on the fun.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Even with few months in, in 2018, production has really taken off.</a:t>
            </a:r>
            <a:endParaRPr sz="1600"/>
          </a:p>
        </p:txBody>
      </p:sp>
      <p:sp>
        <p:nvSpPr>
          <p:cNvPr id="176" name="Google Shape;176;p19"/>
          <p:cNvSpPr txBox="1"/>
          <p:nvPr/>
        </p:nvSpPr>
        <p:spPr>
          <a:xfrm>
            <a:off x="4628450" y="169350"/>
            <a:ext cx="4402800" cy="42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650" y="1189575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Runtime</a:t>
            </a:r>
            <a:endParaRPr b="1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Movie runtime has been increasing over the years.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lengthiest movies currently stand at 138 minutes on average.</a:t>
            </a:r>
            <a:endParaRPr sz="1600"/>
          </a:p>
        </p:txBody>
      </p:sp>
      <p:sp>
        <p:nvSpPr>
          <p:cNvPr id="184" name="Google Shape;184;p20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-3760" r="3760" t="0"/>
          <a:stretch/>
        </p:blipFill>
        <p:spPr>
          <a:xfrm>
            <a:off x="4093750" y="129850"/>
            <a:ext cx="46958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675" y="2996525"/>
            <a:ext cx="3250700" cy="2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Ratings</a:t>
            </a:r>
            <a:endParaRPr b="1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of the movies are normally rated </a:t>
            </a:r>
            <a:r>
              <a:rPr b="1" lang="en" sz="1600"/>
              <a:t>Excellent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Ratings classified as: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Excellent  (7 and above)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 (6 and above)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(4 and above)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Poor ( below 4)</a:t>
            </a:r>
            <a:endParaRPr sz="1600"/>
          </a:p>
        </p:txBody>
      </p:sp>
      <p:sp>
        <p:nvSpPr>
          <p:cNvPr id="193" name="Google Shape;193;p21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88" y="960275"/>
            <a:ext cx="38766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