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5e2e81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5e2e81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dc7d19f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dc7d19f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c7d19fe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c7d19f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dc7d19fe3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dc7d19f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a5f1c8df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a5f1c8d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5f1c8df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5f1c8d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b18b4165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b18b416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18b416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18b416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c7d19fe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dc7d19f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18b416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b18b416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18b416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18b416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 It Up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Prediction of Status of Waterpoints 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616075" y="4659925"/>
            <a:ext cx="24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Author: Mercy Ngila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4791125" y="842623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Extraction Types</a:t>
            </a:r>
            <a:endParaRPr b="1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Water pumps relying on gravity and hand pumps are the most functional.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800">
                <a:solidFill>
                  <a:schemeClr val="lt1"/>
                </a:solidFill>
              </a:rPr>
              <a:t>Technologically advanced water pumps seem to have more non functionals e.g. motor pump</a:t>
            </a:r>
            <a:endParaRPr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800">
                <a:solidFill>
                  <a:schemeClr val="lt1"/>
                </a:solidFill>
              </a:rPr>
              <a:t>It would be a great idea to explore if fuel shortage or maintenance could be a causal factor.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0" y="1528900"/>
            <a:ext cx="4224873" cy="226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4822600" y="2377226"/>
            <a:ext cx="39450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Regional Distribution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Iringa has the highest number of functional water pumps.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Most regions have more functional than non functional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ratio of functional need repair water pumps is smaller for all regions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0" y="0"/>
            <a:ext cx="9144000" cy="23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50" y="94800"/>
            <a:ext cx="6328199" cy="22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288425" y="5244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95" name="Google Shape;195;p24"/>
          <p:cNvSpPr txBox="1"/>
          <p:nvPr>
            <p:ph idx="1" type="subTitle"/>
          </p:nvPr>
        </p:nvSpPr>
        <p:spPr>
          <a:xfrm>
            <a:off x="4765775" y="1490700"/>
            <a:ext cx="40452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Random Forest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Accuracy = 80.03%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Functional precision = 78.6%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Functional recall = 90.9%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Non Functional recall = 75.2%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886825" y="1720000"/>
            <a:ext cx="403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final model at 80.03% is a good prediction model that is ready for deployment.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are different qualities of water in the different functional pumps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waterpoints with huge investment costs are functional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Gravity and Hand pump water pumps are the most functional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11175" y="2356500"/>
            <a:ext cx="296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Summary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8"/>
          <p:cNvGrpSpPr/>
          <p:nvPr/>
        </p:nvGrpSpPr>
        <p:grpSpPr>
          <a:xfrm>
            <a:off x="265507" y="3535411"/>
            <a:ext cx="3836911" cy="1503799"/>
            <a:chOff x="1000025" y="2059300"/>
            <a:chExt cx="4156550" cy="1629075"/>
          </a:xfrm>
        </p:grpSpPr>
        <p:sp>
          <p:nvSpPr>
            <p:cNvPr id="218" name="Google Shape;218;p2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2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208950" y="11486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1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66163" y="1393588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2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634300" y="114875"/>
            <a:ext cx="4455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Great investment opportunity to make repairs before they turn non functional.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634300" y="1346450"/>
            <a:ext cx="445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damage requiring repair should however be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accessed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know if it is cheaper repairing or having a new one.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208938" y="267231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3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4634300" y="2728875"/>
            <a:ext cx="4455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investigation on highly technical water pumps to understand if communities need training on usage and if they are sustainable due to costs involved. e.g Fuel Purchase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7662" l="0" r="0" t="7662"/>
          <a:stretch/>
        </p:blipFill>
        <p:spPr>
          <a:xfrm>
            <a:off x="0" y="0"/>
            <a:ext cx="9111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25025" y="57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290959" y="1665225"/>
            <a:ext cx="5419529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29507" y="1665225"/>
            <a:ext cx="5142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290950" y="2164200"/>
            <a:ext cx="52671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Water shortage in Tanzania has been a problem for years now.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part of its Vision 2025, the Government of Tanzania has pledged to increase access to improved sanitation to 95 per cent by 2025.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UNICEF is working with the Tanzanian Government and development partners on ensuring sustainable and equitable access to safe drinking water in rural and periurban areas.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Nangila Analytics, has been contracted to create a machine learning (ML) model to predict conditions of water points in the region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25" y="0"/>
            <a:ext cx="2990450" cy="50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3550" y="665225"/>
            <a:ext cx="481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Client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Government of Tanzania In partnership with UNICEF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77050" y="19807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build a ML model that predicts the conditions of water pumps with an </a:t>
            </a:r>
            <a:r>
              <a:rPr lang="en" sz="1600"/>
              <a:t>acceptably</a:t>
            </a:r>
            <a:r>
              <a:rPr lang="en" sz="1600"/>
              <a:t> high accuracy.</a:t>
            </a:r>
            <a:endParaRPr sz="1600"/>
          </a:p>
        </p:txBody>
      </p:sp>
      <p:sp>
        <p:nvSpPr>
          <p:cNvPr id="113" name="Google Shape;113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compare different ML models predictions to achieve highest accuracy</a:t>
            </a:r>
            <a:endParaRPr sz="1600"/>
          </a:p>
        </p:txBody>
      </p:sp>
      <p:sp>
        <p:nvSpPr>
          <p:cNvPr id="116" name="Google Shape;116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advice on the best investment strategy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Google Shape;123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Business Problem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Best ML model to predict water points conditions</a:t>
            </a:r>
            <a:endParaRPr sz="1600"/>
          </a:p>
        </p:txBody>
      </p:sp>
      <p:sp>
        <p:nvSpPr>
          <p:cNvPr descr="Background pointer shape in timeline graphic" id="129" name="Google Shape;129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Google Shape;132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Taarifa waterpoints data </a:t>
            </a:r>
            <a:endParaRPr sz="1600"/>
          </a:p>
        </p:txBody>
      </p:sp>
      <p:sp>
        <p:nvSpPr>
          <p:cNvPr descr="Background pointer shape in timeline graphic" id="135" name="Google Shape;135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Methods &amp; Evaluation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</p:txBody>
      </p:sp>
      <p:sp>
        <p:nvSpPr>
          <p:cNvPr descr="Background pointer shape in timeline graphic" id="141" name="Google Shape;14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Conclusion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Summary</a:t>
            </a:r>
            <a:endParaRPr sz="1600"/>
          </a:p>
        </p:txBody>
      </p:sp>
      <p:sp>
        <p:nvSpPr>
          <p:cNvPr descr="Background pointer shape in timeline graphic" id="147" name="Google Shape;147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Recommendations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Google Shape;15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678182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Best Investment Strategy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4765775" y="1742499"/>
            <a:ext cx="40452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Data from Taarifa Water points dashboard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Aggregated data from the Tanzania Ministry of Water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4731225" y="1748549"/>
            <a:ext cx="40452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Water</a:t>
            </a:r>
            <a:r>
              <a:rPr lang="en">
                <a:solidFill>
                  <a:schemeClr val="lt1"/>
                </a:solidFill>
              </a:rPr>
              <a:t> Points Status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Water Quality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Extraction Types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Regional Distribution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4938900" y="608700"/>
            <a:ext cx="40452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Status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 are more functional waterpoints 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Water points that need repair are fairly few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 significant amount of water points are non functional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5" y="1197725"/>
            <a:ext cx="3988725" cy="2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4938900" y="608698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Water Quality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 are different ranges of qualities of water for functional water points.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Some functional water points have water with fluoride contents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002750"/>
            <a:ext cx="4196149" cy="3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