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642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349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8641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0924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3740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1619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0855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5220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296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790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031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083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62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574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946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728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12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578121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howwemadeitinafrica.com/tag/cellula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4457" y="1251279"/>
            <a:ext cx="8574622" cy="2616199"/>
          </a:xfrm>
        </p:spPr>
        <p:txBody>
          <a:bodyPr>
            <a:normAutofit fontScale="90000"/>
          </a:bodyPr>
          <a:lstStyle/>
          <a:p>
            <a:pPr fontAlgn="base"/>
            <a:r>
              <a:rPr lang="en-US" dirty="0"/>
              <a:t/>
            </a:r>
            <a:br>
              <a:rPr lang="en-US" dirty="0"/>
            </a:br>
            <a:r>
              <a:rPr lang="en-US" dirty="0"/>
              <a:t/>
            </a:r>
            <a:br>
              <a:rPr lang="en-US" dirty="0"/>
            </a:br>
            <a:r>
              <a:rPr lang="en-US" dirty="0" err="1"/>
              <a:t>Alix</a:t>
            </a:r>
            <a:r>
              <a:rPr lang="en-US" dirty="0"/>
              <a:t> </a:t>
            </a:r>
            <a:r>
              <a:rPr lang="en-US" dirty="0" err="1"/>
              <a:t>Grubel</a:t>
            </a:r>
            <a:r>
              <a:rPr lang="en-US" dirty="0"/>
              <a:t/>
            </a:r>
            <a:br>
              <a:rPr lang="en-US" dirty="0"/>
            </a:br>
            <a:r>
              <a:rPr lang="en-US" dirty="0"/>
              <a:t>Owner, </a:t>
            </a:r>
            <a:r>
              <a:rPr lang="en-US" dirty="0" err="1"/>
              <a:t>KenyaBuzz</a:t>
            </a:r>
            <a:r>
              <a:rPr lang="en-US" dirty="0"/>
              <a:t> Ltd.</a:t>
            </a:r>
            <a:br>
              <a:rPr lang="en-US" dirty="0"/>
            </a:br>
            <a:r>
              <a:rPr lang="en-US" dirty="0"/>
              <a:t>Kenya</a:t>
            </a:r>
            <a:br>
              <a:rPr lang="en-US" dirty="0"/>
            </a:br>
            <a:endParaRPr lang="en-US" dirty="0"/>
          </a:p>
        </p:txBody>
      </p:sp>
      <p:sp>
        <p:nvSpPr>
          <p:cNvPr id="3" name="Subtitle 2"/>
          <p:cNvSpPr>
            <a:spLocks noGrp="1"/>
          </p:cNvSpPr>
          <p:nvPr>
            <p:ph type="subTitle" idx="1"/>
          </p:nvPr>
        </p:nvSpPr>
        <p:spPr>
          <a:xfrm>
            <a:off x="3536583" y="3867478"/>
            <a:ext cx="8479406" cy="2327260"/>
          </a:xfrm>
        </p:spPr>
        <p:txBody>
          <a:bodyPr>
            <a:normAutofit/>
          </a:bodyPr>
          <a:lstStyle/>
          <a:p>
            <a:r>
              <a:rPr lang="en-US" dirty="0"/>
              <a:t>Founder and Director of a publishing business- </a:t>
            </a:r>
            <a:r>
              <a:rPr lang="en-US" dirty="0" err="1"/>
              <a:t>KenyaBuzz</a:t>
            </a:r>
            <a:r>
              <a:rPr lang="en-US" dirty="0"/>
              <a:t> Ltd.- with a website- www.kenyabuzz.com, monthly newspaper (20,000 copies), mobile phone app for Android, e-newsletters and several books and maps. The company, which started in March 2007, has become one of the largest websites /phone apps/ lifestyle publishing companies in Kenya</a:t>
            </a:r>
          </a:p>
        </p:txBody>
      </p:sp>
    </p:spTree>
    <p:extLst>
      <p:ext uri="{BB962C8B-B14F-4D97-AF65-F5344CB8AC3E}">
        <p14:creationId xmlns:p14="http://schemas.microsoft.com/office/powerpoint/2010/main" val="797631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KEN NJOROGE, CEO, CELLULANT CORPORATION</a:t>
            </a:r>
            <a:r>
              <a:rPr lang="en-US" dirty="0"/>
              <a:t/>
            </a:r>
            <a:br>
              <a:rPr lang="en-US" dirty="0"/>
            </a:br>
            <a:endParaRPr lang="en-US" dirty="0"/>
          </a:p>
        </p:txBody>
      </p:sp>
      <p:sp>
        <p:nvSpPr>
          <p:cNvPr id="3" name="Content Placeholder 2"/>
          <p:cNvSpPr>
            <a:spLocks noGrp="1"/>
          </p:cNvSpPr>
          <p:nvPr>
            <p:ph idx="1"/>
          </p:nvPr>
        </p:nvSpPr>
        <p:spPr/>
        <p:txBody>
          <a:bodyPr/>
          <a:lstStyle/>
          <a:p>
            <a:r>
              <a:rPr lang="en-US" i="1" dirty="0"/>
              <a:t>Ken Njoroge is the CEO and co-founder of </a:t>
            </a:r>
            <a:r>
              <a:rPr lang="en-US" i="1" dirty="0">
                <a:hlinkClick r:id="rId2"/>
              </a:rPr>
              <a:t>Cellulant Corporation</a:t>
            </a:r>
            <a:r>
              <a:rPr lang="en-US" i="1" dirty="0"/>
              <a:t>, a Nairobi-based company that builds and operates mobile commerce networks; and offers services such as mobile banking, merchant payments, web payments, digital content, and agency banking services. It serves banks, merchants, and network operators in Africa.</a:t>
            </a:r>
            <a:endParaRPr lang="en-US" dirty="0"/>
          </a:p>
        </p:txBody>
      </p:sp>
    </p:spTree>
    <p:extLst>
      <p:ext uri="{BB962C8B-B14F-4D97-AF65-F5344CB8AC3E}">
        <p14:creationId xmlns:p14="http://schemas.microsoft.com/office/powerpoint/2010/main" val="1633180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ERICK THIMBA</a:t>
            </a:r>
            <a:br>
              <a:rPr lang="en-US" dirty="0" smtClean="0"/>
            </a:br>
            <a:r>
              <a:rPr lang="en-US" dirty="0" smtClean="0"/>
              <a:t> </a:t>
            </a:r>
            <a:r>
              <a:rPr lang="en-US" dirty="0" smtClean="0"/>
              <a:t>CO-FOUNDER MOOH-KENYA.</a:t>
            </a:r>
            <a:endParaRPr lang="en-US" dirty="0"/>
          </a:p>
        </p:txBody>
      </p:sp>
      <p:sp>
        <p:nvSpPr>
          <p:cNvPr id="3" name="Content Placeholder 2"/>
          <p:cNvSpPr>
            <a:spLocks noGrp="1"/>
          </p:cNvSpPr>
          <p:nvPr>
            <p:ph idx="1"/>
          </p:nvPr>
        </p:nvSpPr>
        <p:spPr/>
        <p:txBody>
          <a:bodyPr/>
          <a:lstStyle/>
          <a:p>
            <a:r>
              <a:rPr lang="en-US" dirty="0"/>
              <a:t>Eric </a:t>
            </a:r>
            <a:r>
              <a:rPr lang="en-US" dirty="0" err="1"/>
              <a:t>Thimba</a:t>
            </a:r>
            <a:r>
              <a:rPr lang="en-US" dirty="0"/>
              <a:t> is co-founder and CEO at MOOKH which is a social e-commerce platform that allows sellers to quickly and easily set up online stores with full payment integration. MOOKH currently allows sellers to set up online stores within 4 specific categories i.e. Products, Ticketing, Music and Donations (crowd funding).</a:t>
            </a:r>
          </a:p>
          <a:p>
            <a:endParaRPr lang="en-US" dirty="0"/>
          </a:p>
        </p:txBody>
      </p:sp>
    </p:spTree>
    <p:extLst>
      <p:ext uri="{BB962C8B-B14F-4D97-AF65-F5344CB8AC3E}">
        <p14:creationId xmlns:p14="http://schemas.microsoft.com/office/powerpoint/2010/main" val="3913293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18642"/>
            <a:ext cx="10018713" cy="1586428"/>
          </a:xfrm>
        </p:spPr>
        <p:txBody>
          <a:bodyPr>
            <a:normAutofit fontScale="90000"/>
          </a:bodyPr>
          <a:lstStyle/>
          <a:p>
            <a:pPr fontAlgn="base"/>
            <a:r>
              <a:rPr lang="en-US" dirty="0" smtClean="0"/>
              <a:t>ODUNAYO EWENIYI</a:t>
            </a:r>
            <a:br>
              <a:rPr lang="en-US" dirty="0" smtClean="0"/>
            </a:br>
            <a:r>
              <a:rPr lang="en-US" dirty="0" smtClean="0"/>
              <a:t>COFOUNDER/COO AT PIGGYBANK.NG (PIGGYTECH GLOBAL LIMITED)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
            </a:r>
            <a:br>
              <a:rPr lang="en-US" dirty="0"/>
            </a:br>
            <a:r>
              <a:rPr lang="en-US" dirty="0" err="1"/>
              <a:t>Odunayo</a:t>
            </a:r>
            <a:r>
              <a:rPr lang="en-US" dirty="0"/>
              <a:t> </a:t>
            </a:r>
            <a:r>
              <a:rPr lang="en-US" dirty="0" err="1"/>
              <a:t>Eweniyi</a:t>
            </a:r>
            <a:r>
              <a:rPr lang="en-US" dirty="0"/>
              <a:t> is the Cofounder/COO of Piggybank.ng. She is a First Class graduate of Computer Engineering, Covenant University, Nigeria. Experienced in Business Analysis, Data Science and Operations, she has, with her other cofounders, continued to build products for </a:t>
            </a:r>
            <a:r>
              <a:rPr lang="en-US" dirty="0" err="1"/>
              <a:t>millennials</a:t>
            </a:r>
            <a:r>
              <a:rPr lang="en-US" dirty="0"/>
              <a:t> and the </a:t>
            </a:r>
            <a:r>
              <a:rPr lang="en-US" dirty="0" err="1"/>
              <a:t>labour</a:t>
            </a:r>
            <a:r>
              <a:rPr lang="en-US" dirty="0"/>
              <a:t> market. She also cofounded pushcv.com and frontdesk.ng; and she’s an avid writer.</a:t>
            </a:r>
          </a:p>
        </p:txBody>
      </p:sp>
    </p:spTree>
    <p:extLst>
      <p:ext uri="{BB962C8B-B14F-4D97-AF65-F5344CB8AC3E}">
        <p14:creationId xmlns:p14="http://schemas.microsoft.com/office/powerpoint/2010/main" val="1652637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smtClean="0"/>
              <a:t>CHRISTINA SASS</a:t>
            </a:r>
            <a:endParaRPr lang="en-US" dirty="0"/>
          </a:p>
        </p:txBody>
      </p:sp>
      <p:sp>
        <p:nvSpPr>
          <p:cNvPr id="3" name="Content Placeholder 2"/>
          <p:cNvSpPr>
            <a:spLocks noGrp="1"/>
          </p:cNvSpPr>
          <p:nvPr>
            <p:ph idx="1"/>
          </p:nvPr>
        </p:nvSpPr>
        <p:spPr/>
        <p:txBody>
          <a:bodyPr/>
          <a:lstStyle/>
          <a:p>
            <a:r>
              <a:rPr lang="en-US" dirty="0"/>
              <a:t>Christina Sass is the co-founder and COO of Andela, a company that recruits the most talented software engineers on the African continent and pairs them with global tech companies as full-time, distributed team members. Founded on the premise that brilliance is evenly distributed but opportunity is not, Andela has built one of the most selective engineering institutions in the world, with headquarters in Lagos, Nairobi, and NYC</a:t>
            </a:r>
          </a:p>
        </p:txBody>
      </p:sp>
    </p:spTree>
    <p:extLst>
      <p:ext uri="{BB962C8B-B14F-4D97-AF65-F5344CB8AC3E}">
        <p14:creationId xmlns:p14="http://schemas.microsoft.com/office/powerpoint/2010/main" val="339422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IAN CARNEVALE</a:t>
            </a:r>
            <a:endParaRPr lang="en-US" dirty="0"/>
          </a:p>
        </p:txBody>
      </p:sp>
      <p:sp>
        <p:nvSpPr>
          <p:cNvPr id="3" name="Content Placeholder 2"/>
          <p:cNvSpPr>
            <a:spLocks noGrp="1"/>
          </p:cNvSpPr>
          <p:nvPr>
            <p:ph idx="1"/>
          </p:nvPr>
        </p:nvSpPr>
        <p:spPr/>
        <p:txBody>
          <a:bodyPr/>
          <a:lstStyle/>
          <a:p>
            <a:r>
              <a:rPr lang="en-US" dirty="0"/>
              <a:t>Ian has spent the past 10 years building education technology companies. Prior to Andela, he co-founded two startups, </a:t>
            </a:r>
            <a:r>
              <a:rPr lang="en-US" dirty="0" err="1"/>
              <a:t>LearnVille</a:t>
            </a:r>
            <a:r>
              <a:rPr lang="en-US" dirty="0"/>
              <a:t> and Fora, which was accepted into Canada’s top accelerator, Extreme </a:t>
            </a:r>
            <a:r>
              <a:rPr lang="en-US" dirty="0" smtClean="0"/>
              <a:t>Startups. </a:t>
            </a:r>
            <a:endParaRPr lang="en-US" dirty="0"/>
          </a:p>
        </p:txBody>
      </p:sp>
    </p:spTree>
    <p:extLst>
      <p:ext uri="{BB962C8B-B14F-4D97-AF65-F5344CB8AC3E}">
        <p14:creationId xmlns:p14="http://schemas.microsoft.com/office/powerpoint/2010/main" val="588965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err="1"/>
              <a:t>Nadayar</a:t>
            </a:r>
            <a:r>
              <a:rPr lang="en-US" b="1" dirty="0"/>
              <a:t> </a:t>
            </a:r>
            <a:r>
              <a:rPr lang="en-US" b="1" dirty="0" err="1"/>
              <a:t>Enegesi</a:t>
            </a:r>
            <a:r>
              <a:rPr lang="en-US" b="1" dirty="0"/>
              <a:t/>
            </a:r>
            <a:br>
              <a:rPr lang="en-US" b="1" dirty="0"/>
            </a:br>
            <a:r>
              <a:rPr lang="en-US" b="1" dirty="0"/>
              <a:t>Co- founder, Director, </a:t>
            </a:r>
            <a:r>
              <a:rPr lang="en-US" b="1" dirty="0" smtClean="0"/>
              <a:t>Learning </a:t>
            </a:r>
            <a:r>
              <a:rPr lang="en-US" b="1" dirty="0"/>
              <a:t>and Development</a:t>
            </a:r>
            <a:r>
              <a:rPr lang="en-US" dirty="0"/>
              <a:t/>
            </a:r>
            <a:br>
              <a:rPr lang="en-US" dirty="0"/>
            </a:b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Co-founder &amp; Director, Launchpad</a:t>
            </a:r>
          </a:p>
          <a:p>
            <a:r>
              <a:rPr lang="en-US" dirty="0"/>
              <a:t>Co-Founder &amp; Director, Learning and Development</a:t>
            </a:r>
          </a:p>
          <a:p>
            <a:r>
              <a:rPr lang="en-US" dirty="0"/>
              <a:t>Co-Founder &amp; Director, Engineering and Training</a:t>
            </a:r>
          </a:p>
          <a:p>
            <a:endParaRPr lang="en-US" dirty="0"/>
          </a:p>
        </p:txBody>
      </p:sp>
    </p:spTree>
    <p:extLst>
      <p:ext uri="{BB962C8B-B14F-4D97-AF65-F5344CB8AC3E}">
        <p14:creationId xmlns:p14="http://schemas.microsoft.com/office/powerpoint/2010/main" val="1302420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Rita Kimani</a:t>
            </a:r>
            <a:br>
              <a:rPr lang="en-US" dirty="0"/>
            </a:br>
            <a:r>
              <a:rPr lang="en-US" dirty="0"/>
              <a:t>Co-Founder, </a:t>
            </a:r>
            <a:r>
              <a:rPr lang="en-US" dirty="0" err="1"/>
              <a:t>FarmDrive</a:t>
            </a:r>
            <a:r>
              <a:rPr lang="en-US" dirty="0"/>
              <a:t> Limited</a:t>
            </a: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Rita </a:t>
            </a:r>
            <a:r>
              <a:rPr lang="en-US" dirty="0">
                <a:latin typeface="Times New Roman" panose="02020603050405020304" pitchFamily="18" charset="0"/>
                <a:cs typeface="Times New Roman" panose="02020603050405020304" pitchFamily="18" charset="0"/>
              </a:rPr>
              <a:t>Kimani of Kenya is the co-founder of </a:t>
            </a:r>
            <a:r>
              <a:rPr lang="en-US" dirty="0" smtClean="0">
                <a:latin typeface="Times New Roman" panose="02020603050405020304" pitchFamily="18" charset="0"/>
                <a:cs typeface="Times New Roman" panose="02020603050405020304" pitchFamily="18" charset="0"/>
              </a:rPr>
              <a:t>Farm Drive, </a:t>
            </a:r>
            <a:r>
              <a:rPr lang="en-US" dirty="0">
                <a:latin typeface="Times New Roman" panose="02020603050405020304" pitchFamily="18" charset="0"/>
                <a:cs typeface="Times New Roman" panose="02020603050405020304" pitchFamily="18" charset="0"/>
              </a:rPr>
              <a:t>a social enterprise that connects unbanked and underserved smallholder farmers to credit. To date</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Farm Drive </a:t>
            </a:r>
            <a:r>
              <a:rPr lang="en-US" dirty="0">
                <a:latin typeface="Times New Roman" panose="02020603050405020304" pitchFamily="18" charset="0"/>
                <a:cs typeface="Times New Roman" panose="02020603050405020304" pitchFamily="18" charset="0"/>
              </a:rPr>
              <a:t>works with over 3,000 farmers and is dedicated to financial inclusion. </a:t>
            </a:r>
            <a:endParaRPr lang="en-US" dirty="0"/>
          </a:p>
        </p:txBody>
      </p:sp>
    </p:spTree>
    <p:extLst>
      <p:ext uri="{BB962C8B-B14F-4D97-AF65-F5344CB8AC3E}">
        <p14:creationId xmlns:p14="http://schemas.microsoft.com/office/powerpoint/2010/main" val="3303767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Meshack</a:t>
            </a:r>
            <a:r>
              <a:rPr lang="en-US" b="1" dirty="0" smtClean="0"/>
              <a:t> </a:t>
            </a:r>
            <a:r>
              <a:rPr lang="en-US" b="1" dirty="0"/>
              <a:t>Alloys</a:t>
            </a:r>
            <a:br>
              <a:rPr lang="en-US" b="1" dirty="0"/>
            </a:br>
            <a:r>
              <a:rPr lang="en-US" dirty="0"/>
              <a:t>Founder and CEO Sendy Ltd</a:t>
            </a:r>
            <a:br>
              <a:rPr lang="en-US" dirty="0"/>
            </a:br>
            <a:endParaRPr lang="en-US" dirty="0"/>
          </a:p>
        </p:txBody>
      </p:sp>
      <p:sp>
        <p:nvSpPr>
          <p:cNvPr id="3" name="Content Placeholder 2"/>
          <p:cNvSpPr>
            <a:spLocks noGrp="1"/>
          </p:cNvSpPr>
          <p:nvPr>
            <p:ph idx="1"/>
          </p:nvPr>
        </p:nvSpPr>
        <p:spPr/>
        <p:txBody>
          <a:bodyPr>
            <a:normAutofit/>
          </a:bodyPr>
          <a:lstStyle/>
          <a:p>
            <a:r>
              <a:rPr lang="en-US" dirty="0"/>
              <a:t>Entrepreneur, passionate about open technologies with a focus on mobile emerging technologies, logistics and mobile payments – Currently Founder and CEO at Sendy Ltd a technology company that provides a logistics platform that connects small businesses with local delivery drivers to make logistics simple and </a:t>
            </a:r>
            <a:r>
              <a:rPr lang="en-US" dirty="0" smtClean="0"/>
              <a:t>transparent</a:t>
            </a:r>
            <a:r>
              <a:rPr lang="en-US" dirty="0"/>
              <a:t>.</a:t>
            </a:r>
            <a:endParaRPr lang="en-US" dirty="0"/>
          </a:p>
          <a:p>
            <a:r>
              <a:rPr lang="en-US" dirty="0"/>
              <a:t> </a:t>
            </a:r>
          </a:p>
          <a:p>
            <a:endParaRPr lang="en-US" dirty="0"/>
          </a:p>
        </p:txBody>
      </p:sp>
    </p:spTree>
    <p:extLst>
      <p:ext uri="{BB962C8B-B14F-4D97-AF65-F5344CB8AC3E}">
        <p14:creationId xmlns:p14="http://schemas.microsoft.com/office/powerpoint/2010/main" val="229587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err="1"/>
              <a:t>Peris</a:t>
            </a:r>
            <a:r>
              <a:rPr lang="en-US" dirty="0"/>
              <a:t> </a:t>
            </a:r>
            <a:r>
              <a:rPr lang="en-US" dirty="0" err="1"/>
              <a:t>Bosire</a:t>
            </a:r>
            <a:r>
              <a:rPr lang="en-US" dirty="0"/>
              <a:t/>
            </a:r>
            <a:br>
              <a:rPr lang="en-US" dirty="0"/>
            </a:br>
            <a:r>
              <a:rPr lang="en-US" dirty="0"/>
              <a:t>Co-Founder, </a:t>
            </a:r>
            <a:r>
              <a:rPr lang="en-US" dirty="0" smtClean="0"/>
              <a:t>Farm Drive </a:t>
            </a:r>
            <a:r>
              <a:rPr lang="en-US" dirty="0"/>
              <a:t>(Currently Hiring)</a:t>
            </a:r>
            <a:br>
              <a:rPr lang="en-US" dirty="0"/>
            </a:br>
            <a:r>
              <a:rPr lang="en-US" dirty="0"/>
              <a:t>Kenya</a:t>
            </a:r>
            <a:br>
              <a:rPr lang="en-US" dirty="0"/>
            </a:br>
            <a:r>
              <a:rPr lang="en-US" dirty="0"/>
              <a:t>Financial Services</a:t>
            </a:r>
            <a:br>
              <a:rPr lang="en-US" dirty="0"/>
            </a:br>
            <a:endParaRPr lang="en-US" dirty="0"/>
          </a:p>
        </p:txBody>
      </p:sp>
      <p:sp>
        <p:nvSpPr>
          <p:cNvPr id="3" name="Content Placeholder 2"/>
          <p:cNvSpPr>
            <a:spLocks noGrp="1"/>
          </p:cNvSpPr>
          <p:nvPr>
            <p:ph idx="1"/>
          </p:nvPr>
        </p:nvSpPr>
        <p:spPr>
          <a:xfrm>
            <a:off x="1333041" y="2533880"/>
            <a:ext cx="10169982" cy="3257320"/>
          </a:xfrm>
        </p:spPr>
        <p:txBody>
          <a:bodyPr>
            <a:normAutofit/>
          </a:bodyPr>
          <a:lstStyle/>
          <a:p>
            <a:r>
              <a:rPr lang="en-US" dirty="0"/>
              <a:t>My life's work is at the intersection of finance, technology and agriculture. I am the co-founder of </a:t>
            </a:r>
            <a:r>
              <a:rPr lang="en-US" dirty="0" smtClean="0"/>
              <a:t>Farm Drive; </a:t>
            </a:r>
            <a:r>
              <a:rPr lang="en-US" dirty="0"/>
              <a:t>a fintech company using the power of mobile phones, alternative risk modeling data and behavioral analytics to design loan products and build modern credit risk assessment models that work for smallholder </a:t>
            </a:r>
            <a:r>
              <a:rPr lang="en-US" dirty="0" smtClean="0"/>
              <a:t>farmers.</a:t>
            </a:r>
            <a:r>
              <a:rPr lang="en-US" dirty="0"/>
              <a:t/>
            </a:r>
            <a:br>
              <a:rPr lang="en-US" dirty="0"/>
            </a:br>
            <a:endParaRPr lang="en-US" dirty="0"/>
          </a:p>
        </p:txBody>
      </p:sp>
    </p:spTree>
    <p:extLst>
      <p:ext uri="{BB962C8B-B14F-4D97-AF65-F5344CB8AC3E}">
        <p14:creationId xmlns:p14="http://schemas.microsoft.com/office/powerpoint/2010/main" val="15574361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492</TotalTime>
  <Words>408</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Parallax</vt:lpstr>
      <vt:lpstr>  Alix Grubel Owner, KenyaBuzz Ltd. Kenya </vt:lpstr>
      <vt:lpstr>ERICK THIMBA  CO-FOUNDER MOOH-KENYA.</vt:lpstr>
      <vt:lpstr>ODUNAYO EWENIYI COFOUNDER/COO AT PIGGYBANK.NG (PIGGYTECH GLOBAL LIMITED) </vt:lpstr>
      <vt:lpstr> CHRISTINA SASS</vt:lpstr>
      <vt:lpstr>IAN CARNEVALE</vt:lpstr>
      <vt:lpstr> Nadayar Enegesi Co- founder, Director, Learning and Development  </vt:lpstr>
      <vt:lpstr>Rita Kimani Co-Founder, FarmDrive Limited</vt:lpstr>
      <vt:lpstr>Meshack Alloys Founder and CEO Sendy Ltd </vt:lpstr>
      <vt:lpstr>Peris Bosire Co-Founder, Farm Drive (Currently Hiring) Kenya Financial Services </vt:lpstr>
      <vt:lpstr>KEN NJOROGE, CEO, CELLULANT CORPORATION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Alix Grubel Owner, KenyaBuzz Ltd. Kenya</dc:title>
  <dc:creator>Student</dc:creator>
  <cp:lastModifiedBy>Student</cp:lastModifiedBy>
  <cp:revision>12</cp:revision>
  <dcterms:created xsi:type="dcterms:W3CDTF">2019-02-21T15:54:45Z</dcterms:created>
  <dcterms:modified xsi:type="dcterms:W3CDTF">2019-02-22T10:55:10Z</dcterms:modified>
</cp:coreProperties>
</file>