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Raleway Thin"/>
      <p:bold r:id="rId44"/>
      <p:boldItalic r:id="rId45"/>
    </p:embeddedFont>
    <p:embeddedFont>
      <p:font typeface="Work Sans"/>
      <p:regular r:id="rId46"/>
      <p:bold r:id="rId47"/>
      <p:italic r:id="rId48"/>
      <p:boldItalic r:id="rId49"/>
    </p:embeddedFont>
    <p:embeddedFont>
      <p:font typeface="Work Sans Regula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D633AC-6604-4EEB-87E6-510800511EE9}">
  <a:tblStyle styleId="{23D633AC-6604-4EEB-87E6-510800511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RalewayThin-bold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WorkSans-regular.fntdata"/><Relationship Id="rId45" Type="http://schemas.openxmlformats.org/officeDocument/2006/relationships/font" Target="fonts/RalewayTh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WorkSans-italic.fntdata"/><Relationship Id="rId47" Type="http://schemas.openxmlformats.org/officeDocument/2006/relationships/font" Target="fonts/WorkSans-bold.fntdata"/><Relationship Id="rId49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WorkSansRegular-bold.fntdata"/><Relationship Id="rId50" Type="http://schemas.openxmlformats.org/officeDocument/2006/relationships/font" Target="fonts/WorkSansRegular-regular.fntdata"/><Relationship Id="rId53" Type="http://schemas.openxmlformats.org/officeDocument/2006/relationships/font" Target="fonts/WorkSansRegular-boldItalic.fntdata"/><Relationship Id="rId52" Type="http://schemas.openxmlformats.org/officeDocument/2006/relationships/font" Target="fonts/WorkSansRegula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7a2db5b9_0_5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7a2db5b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518960c9c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518960c9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fbe0f23cc_5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fbe0f23cc_5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1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2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3">
  <p:cSld name="BLANK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-5400000">
            <a:off x="161815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work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216025" y="1536575"/>
            <a:ext cx="37410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 picture is worth a thousand words</a:t>
            </a:r>
            <a:endParaRPr sz="3400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216025" y="2396525"/>
            <a:ext cx="3741000" cy="187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25" y="902025"/>
            <a:ext cx="3339600" cy="333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4294967295" type="title"/>
          </p:nvPr>
        </p:nvSpPr>
        <p:spPr>
          <a:xfrm>
            <a:off x="1131700" y="0"/>
            <a:ext cx="27126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216025" y="1460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9" name="Google Shape;199;p25"/>
          <p:cNvCxnSpPr>
            <a:stCxn id="200" idx="6"/>
            <a:endCxn id="201" idx="2"/>
          </p:cNvCxnSpPr>
          <p:nvPr/>
        </p:nvCxnSpPr>
        <p:spPr>
          <a:xfrm>
            <a:off x="2566825" y="3333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5"/>
          <p:cNvCxnSpPr>
            <a:stCxn id="200" idx="6"/>
            <a:endCxn id="203" idx="2"/>
          </p:cNvCxnSpPr>
          <p:nvPr/>
        </p:nvCxnSpPr>
        <p:spPr>
          <a:xfrm flipH="1" rot="10800000">
            <a:off x="2566825" y="2397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5"/>
          <p:cNvCxnSpPr>
            <a:stCxn id="205" idx="3"/>
            <a:endCxn id="206" idx="2"/>
          </p:cNvCxnSpPr>
          <p:nvPr/>
        </p:nvCxnSpPr>
        <p:spPr>
          <a:xfrm flipH="1" rot="10800000">
            <a:off x="4625350" y="194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5"/>
          <p:cNvCxnSpPr>
            <a:stCxn id="205" idx="3"/>
            <a:endCxn id="208" idx="2"/>
          </p:cNvCxnSpPr>
          <p:nvPr/>
        </p:nvCxnSpPr>
        <p:spPr>
          <a:xfrm>
            <a:off x="4625350" y="2397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5"/>
          <p:cNvCxnSpPr>
            <a:stCxn id="210" idx="3"/>
            <a:endCxn id="211" idx="2"/>
          </p:cNvCxnSpPr>
          <p:nvPr/>
        </p:nvCxnSpPr>
        <p:spPr>
          <a:xfrm flipH="1" rot="10800000">
            <a:off x="4625350" y="3812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5"/>
          <p:cNvCxnSpPr>
            <a:stCxn id="210" idx="3"/>
            <a:endCxn id="213" idx="2"/>
          </p:cNvCxnSpPr>
          <p:nvPr/>
        </p:nvCxnSpPr>
        <p:spPr>
          <a:xfrm>
            <a:off x="4625350" y="4269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25"/>
          <p:cNvGrpSpPr/>
          <p:nvPr/>
        </p:nvGrpSpPr>
        <p:grpSpPr>
          <a:xfrm>
            <a:off x="5211550" y="1780950"/>
            <a:ext cx="1356300" cy="319200"/>
            <a:chOff x="5592550" y="1018950"/>
            <a:chExt cx="1356300" cy="319200"/>
          </a:xfrm>
        </p:grpSpPr>
        <p:sp>
          <p:nvSpPr>
            <p:cNvPr id="215" name="Google Shape;215;p2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3269050" y="2238150"/>
            <a:ext cx="1356300" cy="319200"/>
            <a:chOff x="3650050" y="1476150"/>
            <a:chExt cx="1356300" cy="319200"/>
          </a:xfrm>
        </p:grpSpPr>
        <p:sp>
          <p:nvSpPr>
            <p:cNvPr id="205" name="Google Shape;205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17" name="Google Shape;217;p25"/>
          <p:cNvGrpSpPr/>
          <p:nvPr/>
        </p:nvGrpSpPr>
        <p:grpSpPr>
          <a:xfrm>
            <a:off x="1204550" y="3174150"/>
            <a:ext cx="1362275" cy="319200"/>
            <a:chOff x="1596750" y="2412150"/>
            <a:chExt cx="1362275" cy="319200"/>
          </a:xfrm>
        </p:grpSpPr>
        <p:sp>
          <p:nvSpPr>
            <p:cNvPr id="218" name="Google Shape;218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19" name="Google Shape;219;p25"/>
          <p:cNvGrpSpPr/>
          <p:nvPr/>
        </p:nvGrpSpPr>
        <p:grpSpPr>
          <a:xfrm>
            <a:off x="3269050" y="4110150"/>
            <a:ext cx="1356300" cy="319200"/>
            <a:chOff x="3650050" y="3348150"/>
            <a:chExt cx="1356300" cy="319200"/>
          </a:xfrm>
        </p:grpSpPr>
        <p:sp>
          <p:nvSpPr>
            <p:cNvPr id="210" name="Google Shape;210;p2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5211550" y="2695350"/>
            <a:ext cx="1356300" cy="319200"/>
            <a:chOff x="5592550" y="1933350"/>
            <a:chExt cx="1356300" cy="319200"/>
          </a:xfrm>
        </p:grpSpPr>
        <p:sp>
          <p:nvSpPr>
            <p:cNvPr id="221" name="Google Shape;221;p2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211550" y="3652950"/>
            <a:ext cx="1356300" cy="319200"/>
            <a:chOff x="5592550" y="2890950"/>
            <a:chExt cx="1356300" cy="319200"/>
          </a:xfrm>
        </p:grpSpPr>
        <p:sp>
          <p:nvSpPr>
            <p:cNvPr id="223" name="Google Shape;223;p2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5211550" y="4567350"/>
            <a:ext cx="1356300" cy="319200"/>
            <a:chOff x="5592550" y="3805350"/>
            <a:chExt cx="1356300" cy="319200"/>
          </a:xfrm>
        </p:grpSpPr>
        <p:sp>
          <p:nvSpPr>
            <p:cNvPr id="225" name="Google Shape;225;p25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16025" y="1460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1" name="Google Shape;231;p26"/>
          <p:cNvGraphicFramePr/>
          <p:nvPr/>
        </p:nvGraphicFramePr>
        <p:xfrm>
          <a:off x="1216000" y="2326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{23D633AC-6604-4EEB-87E6-510800511EE9}</a:tableStyleId>
              </a:tblPr>
              <a:tblGrid>
                <a:gridCol w="1466950"/>
                <a:gridCol w="1466950"/>
                <a:gridCol w="1466950"/>
                <a:gridCol w="14669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19050">
              <a:srgbClr val="783F0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4294967295" type="title"/>
          </p:nvPr>
        </p:nvSpPr>
        <p:spPr>
          <a:xfrm>
            <a:off x="1216025" y="241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1941350" y="1904950"/>
            <a:ext cx="75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our office</a:t>
            </a:r>
            <a:endParaRPr sz="1000"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156533" y="223258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2921533" y="381173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895208" y="198133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4617108" y="415250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6741783" y="254245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7385733" y="415250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234925" y="1463525"/>
            <a:ext cx="6911652" cy="1551998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3" name="Google Shape;253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4294967295" type="ctrTitle"/>
          </p:nvPr>
        </p:nvSpPr>
        <p:spPr>
          <a:xfrm>
            <a:off x="1695200" y="724200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89,526,124$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0" name="Google Shape;260;p29"/>
          <p:cNvSpPr txBox="1"/>
          <p:nvPr>
            <p:ph idx="4294967295" type="subTitle"/>
          </p:nvPr>
        </p:nvSpPr>
        <p:spPr>
          <a:xfrm>
            <a:off x="1695200" y="1487508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1695200" y="3353093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100%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1695200" y="4116401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1695200" y="2038647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185,244 users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1695200" y="2801955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30"/>
          <p:cNvGrpSpPr/>
          <p:nvPr/>
        </p:nvGrpSpPr>
        <p:grpSpPr>
          <a:xfrm>
            <a:off x="994162" y="1932764"/>
            <a:ext cx="6346360" cy="731700"/>
            <a:chOff x="1665225" y="1323164"/>
            <a:chExt cx="6346360" cy="731700"/>
          </a:xfrm>
        </p:grpSpPr>
        <p:sp>
          <p:nvSpPr>
            <p:cNvPr id="273" name="Google Shape;273;p30"/>
            <p:cNvSpPr txBox="1"/>
            <p:nvPr/>
          </p:nvSpPr>
          <p:spPr>
            <a:xfrm>
              <a:off x="1665225" y="1373350"/>
              <a:ext cx="1049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Lorem </a:t>
              </a:r>
              <a:endParaRPr b="1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994162" y="2817125"/>
            <a:ext cx="5984861" cy="731700"/>
            <a:chOff x="1665226" y="2207525"/>
            <a:chExt cx="5984861" cy="731700"/>
          </a:xfrm>
        </p:grpSpPr>
        <p:sp>
          <p:nvSpPr>
            <p:cNvPr id="277" name="Google Shape;277;p30"/>
            <p:cNvSpPr txBox="1"/>
            <p:nvPr/>
          </p:nvSpPr>
          <p:spPr>
            <a:xfrm>
              <a:off x="1665226" y="2257725"/>
              <a:ext cx="1050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34343"/>
                  </a:solidFill>
                  <a:latin typeface="Work Sans"/>
                  <a:ea typeface="Work Sans"/>
                  <a:cs typeface="Work Sans"/>
                  <a:sym typeface="Work Sans"/>
                </a:rPr>
                <a:t>Ipsum</a:t>
              </a:r>
              <a:endParaRPr b="1" sz="18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79" name="Google Shape;279;p30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994164" y="3698225"/>
            <a:ext cx="5622160" cy="731700"/>
            <a:chOff x="1665227" y="3088625"/>
            <a:chExt cx="5622160" cy="7317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1665227" y="3138825"/>
              <a:ext cx="1049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66666"/>
                  </a:solidFill>
                  <a:latin typeface="Work Sans"/>
                  <a:ea typeface="Work Sans"/>
                  <a:cs typeface="Work Sans"/>
                  <a:sym typeface="Work Sans"/>
                </a:rPr>
                <a:t>Dolor</a:t>
              </a:r>
              <a:endParaRPr b="1"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1216025" y="8507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review some concepts</a:t>
            </a:r>
            <a:endParaRPr sz="3600"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11839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90" name="Google Shape;290;p31"/>
          <p:cNvSpPr txBox="1"/>
          <p:nvPr>
            <p:ph idx="2" type="body"/>
          </p:nvPr>
        </p:nvSpPr>
        <p:spPr>
          <a:xfrm>
            <a:off x="354202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91" name="Google Shape;291;p31"/>
          <p:cNvSpPr txBox="1"/>
          <p:nvPr>
            <p:ph idx="3" type="body"/>
          </p:nvPr>
        </p:nvSpPr>
        <p:spPr>
          <a:xfrm>
            <a:off x="59000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118397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94" name="Google Shape;294;p31"/>
          <p:cNvSpPr txBox="1"/>
          <p:nvPr>
            <p:ph idx="2" type="body"/>
          </p:nvPr>
        </p:nvSpPr>
        <p:spPr>
          <a:xfrm>
            <a:off x="354202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95" name="Google Shape;295;p31"/>
          <p:cNvSpPr txBox="1"/>
          <p:nvPr>
            <p:ph idx="3" type="body"/>
          </p:nvPr>
        </p:nvSpPr>
        <p:spPr>
          <a:xfrm>
            <a:off x="590007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913" y="425025"/>
            <a:ext cx="4686421" cy="41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4939923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"Download as PowerPoint template"</a:t>
            </a:r>
            <a:r>
              <a:rPr lang="en" sz="1100"/>
              <a:t>. You will get a .pptx file that you can edit in PowerPoint.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216025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"Use as Google Slides Theme"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You have to be signed in to your Google account.</a:t>
            </a:r>
            <a:endParaRPr sz="1100"/>
          </a:p>
        </p:txBody>
      </p:sp>
      <p:sp>
        <p:nvSpPr>
          <p:cNvPr id="120" name="Google Shape;120;p15"/>
          <p:cNvSpPr txBox="1"/>
          <p:nvPr>
            <p:ph idx="2" type="body"/>
          </p:nvPr>
        </p:nvSpPr>
        <p:spPr>
          <a:xfrm>
            <a:off x="1216025" y="3996475"/>
            <a:ext cx="6711900" cy="7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More info on how to use this template at </a:t>
            </a:r>
            <a:r>
              <a:rPr b="1" lang="en" sz="1100" u="sng">
                <a:solidFill>
                  <a:schemeClr val="hlink"/>
                </a:solidFill>
                <a:hlinkClick r:id="rId4"/>
              </a:rPr>
              <a:t>www.slidescarnival.com/help-use-presentation-template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This template is free to use under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Creative Commons Attribution license</a:t>
            </a:r>
            <a:r>
              <a:rPr lang="en" sz="1100"/>
              <a:t>. You can keep the Credits slide or mention SlidesCarnival and other resources used in a slide footer.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4294967295" type="body"/>
          </p:nvPr>
        </p:nvSpPr>
        <p:spPr>
          <a:xfrm>
            <a:off x="4559063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Mobile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8" name="Google Shape;308;p33"/>
          <p:cNvSpPr/>
          <p:nvPr/>
        </p:nvSpPr>
        <p:spPr>
          <a:xfrm>
            <a:off x="1953063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Place your screenshot here</a:t>
            </a:r>
            <a:endParaRPr sz="1000"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0" name="Google Shape;310;p33"/>
          <p:cNvGrpSpPr/>
          <p:nvPr/>
        </p:nvGrpSpPr>
        <p:grpSpPr>
          <a:xfrm>
            <a:off x="1893938" y="373572"/>
            <a:ext cx="2119546" cy="4396359"/>
            <a:chOff x="2547150" y="238125"/>
            <a:chExt cx="2525675" cy="5238750"/>
          </a:xfrm>
        </p:grpSpPr>
        <p:sp>
          <p:nvSpPr>
            <p:cNvPr id="311" name="Google Shape;31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/>
          <p:nvPr/>
        </p:nvSpPr>
        <p:spPr>
          <a:xfrm>
            <a:off x="167176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Place your screenshot here</a:t>
            </a:r>
            <a:endParaRPr sz="1000">
              <a:solidFill>
                <a:srgbClr val="FFFFFF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1607064" y="465959"/>
            <a:ext cx="2736410" cy="4222433"/>
            <a:chOff x="2112475" y="238125"/>
            <a:chExt cx="3395050" cy="5238750"/>
          </a:xfrm>
        </p:grpSpPr>
        <p:sp>
          <p:nvSpPr>
            <p:cNvPr id="322" name="Google Shape;322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4"/>
          <p:cNvSpPr txBox="1"/>
          <p:nvPr>
            <p:ph idx="4294967295" type="body"/>
          </p:nvPr>
        </p:nvSpPr>
        <p:spPr>
          <a:xfrm>
            <a:off x="4845925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Tablet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858750" y="828351"/>
            <a:ext cx="4478727" cy="348674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046173" y="1013515"/>
            <a:ext cx="41040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Place your screenshot here</a:t>
            </a:r>
            <a:endParaRPr sz="1000"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33" name="Google Shape;333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5"/>
          <p:cNvSpPr txBox="1"/>
          <p:nvPr>
            <p:ph idx="4294967295" type="body"/>
          </p:nvPr>
        </p:nvSpPr>
        <p:spPr>
          <a:xfrm>
            <a:off x="5836525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Desktop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35751" y="11776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6"/>
          <p:cNvSpPr txBox="1"/>
          <p:nvPr>
            <p:ph idx="4294967295" type="ctrTitle"/>
          </p:nvPr>
        </p:nvSpPr>
        <p:spPr>
          <a:xfrm>
            <a:off x="1049175" y="1265775"/>
            <a:ext cx="3590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42" name="Google Shape;342;p36"/>
          <p:cNvSpPr txBox="1"/>
          <p:nvPr>
            <p:ph idx="4294967295" type="subTitle"/>
          </p:nvPr>
        </p:nvSpPr>
        <p:spPr>
          <a:xfrm>
            <a:off x="1049175" y="2465400"/>
            <a:ext cx="35901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 &amp; user@mail.me</a:t>
            </a:r>
            <a:endParaRPr b="1" sz="2000"/>
          </a:p>
        </p:txBody>
      </p:sp>
      <p:sp>
        <p:nvSpPr>
          <p:cNvPr id="343" name="Google Shape;343;p36"/>
          <p:cNvSpPr/>
          <p:nvPr/>
        </p:nvSpPr>
        <p:spPr>
          <a:xfrm>
            <a:off x="5107580" y="2019766"/>
            <a:ext cx="1195248" cy="110395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50" name="Google Shape;35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Titles: 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Raleway Bold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Body copy: 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Work Sans Light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https://www.fontsquirrel.com/fonts/work-sans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Yellow </a:t>
            </a:r>
            <a:r>
              <a:rPr lang="en" sz="1400">
                <a:solidFill>
                  <a:srgbClr val="FFBC00"/>
                </a:solidFill>
                <a:highlight>
                  <a:schemeClr val="dk1"/>
                </a:highlight>
              </a:rPr>
              <a:t>#ffbc00</a:t>
            </a:r>
            <a:endParaRPr sz="1400">
              <a:solidFill>
                <a:srgbClr val="FFBC00"/>
              </a:solidFill>
              <a:highlight>
                <a:schemeClr val="dk1"/>
              </a:highlight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1216025" y="4476450"/>
            <a:ext cx="7080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58" name="Google Shape;358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idx="4294967295" type="title"/>
          </p:nvPr>
        </p:nvSpPr>
        <p:spPr>
          <a:xfrm>
            <a:off x="1216025" y="4697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64" name="Google Shape;364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190882" y="1545641"/>
            <a:ext cx="552043" cy="576325"/>
          </a:xfrm>
          <a:custGeom>
            <a:rect b="b" l="l" r="r" t="t"/>
            <a:pathLst>
              <a:path extrusionOk="0" h="1380419" w="1322258">
                <a:moveTo>
                  <a:pt x="1276346" y="642194"/>
                </a:moveTo>
                <a:cubicBezTo>
                  <a:pt x="1062640" y="635771"/>
                  <a:pt x="848693" y="629012"/>
                  <a:pt x="635874" y="607437"/>
                </a:cubicBezTo>
                <a:cubicBezTo>
                  <a:pt x="724609" y="605123"/>
                  <a:pt x="823842" y="616005"/>
                  <a:pt x="910995" y="600256"/>
                </a:cubicBezTo>
                <a:cubicBezTo>
                  <a:pt x="941562" y="594735"/>
                  <a:pt x="973050" y="581565"/>
                  <a:pt x="981398" y="547476"/>
                </a:cubicBezTo>
                <a:cubicBezTo>
                  <a:pt x="995704" y="489032"/>
                  <a:pt x="941860" y="483368"/>
                  <a:pt x="899367" y="476057"/>
                </a:cubicBezTo>
                <a:cubicBezTo>
                  <a:pt x="772439" y="454243"/>
                  <a:pt x="644889" y="436546"/>
                  <a:pt x="516716" y="422966"/>
                </a:cubicBezTo>
                <a:cubicBezTo>
                  <a:pt x="642376" y="406641"/>
                  <a:pt x="768774" y="396959"/>
                  <a:pt x="895205" y="389007"/>
                </a:cubicBezTo>
                <a:cubicBezTo>
                  <a:pt x="949944" y="385565"/>
                  <a:pt x="1096092" y="405701"/>
                  <a:pt x="1100441" y="317108"/>
                </a:cubicBezTo>
                <a:cubicBezTo>
                  <a:pt x="1104557" y="233207"/>
                  <a:pt x="928858" y="252060"/>
                  <a:pt x="874691" y="246830"/>
                </a:cubicBezTo>
                <a:lnTo>
                  <a:pt x="482363" y="208949"/>
                </a:lnTo>
                <a:cubicBezTo>
                  <a:pt x="579925" y="199176"/>
                  <a:pt x="685239" y="183026"/>
                  <a:pt x="766985" y="124498"/>
                </a:cubicBezTo>
                <a:cubicBezTo>
                  <a:pt x="796639" y="103273"/>
                  <a:pt x="832774" y="69184"/>
                  <a:pt x="807010" y="30188"/>
                </a:cubicBezTo>
                <a:cubicBezTo>
                  <a:pt x="781569" y="-8314"/>
                  <a:pt x="704736" y="4103"/>
                  <a:pt x="664834" y="2807"/>
                </a:cubicBezTo>
                <a:cubicBezTo>
                  <a:pt x="541683" y="-1211"/>
                  <a:pt x="414785" y="-2728"/>
                  <a:pt x="292139" y="10979"/>
                </a:cubicBezTo>
                <a:cubicBezTo>
                  <a:pt x="180207" y="23481"/>
                  <a:pt x="151118" y="136779"/>
                  <a:pt x="283065" y="127142"/>
                </a:cubicBezTo>
                <a:cubicBezTo>
                  <a:pt x="234258" y="141873"/>
                  <a:pt x="77784" y="198872"/>
                  <a:pt x="127790" y="274186"/>
                </a:cubicBezTo>
                <a:cubicBezTo>
                  <a:pt x="164463" y="329415"/>
                  <a:pt x="359185" y="315819"/>
                  <a:pt x="422135" y="321898"/>
                </a:cubicBezTo>
                <a:cubicBezTo>
                  <a:pt x="322480" y="337827"/>
                  <a:pt x="221729" y="357082"/>
                  <a:pt x="125023" y="386421"/>
                </a:cubicBezTo>
                <a:cubicBezTo>
                  <a:pt x="89153" y="397302"/>
                  <a:pt x="-18002" y="473530"/>
                  <a:pt x="65793" y="506180"/>
                </a:cubicBezTo>
                <a:cubicBezTo>
                  <a:pt x="33255" y="509421"/>
                  <a:pt x="-3885" y="546867"/>
                  <a:pt x="328" y="581358"/>
                </a:cubicBezTo>
                <a:cubicBezTo>
                  <a:pt x="6609" y="632447"/>
                  <a:pt x="94111" y="637547"/>
                  <a:pt x="132865" y="646886"/>
                </a:cubicBezTo>
                <a:cubicBezTo>
                  <a:pt x="274663" y="680336"/>
                  <a:pt x="418456" y="704679"/>
                  <a:pt x="563364" y="719763"/>
                </a:cubicBezTo>
                <a:lnTo>
                  <a:pt x="400150" y="729776"/>
                </a:lnTo>
                <a:cubicBezTo>
                  <a:pt x="358608" y="732323"/>
                  <a:pt x="295737" y="723943"/>
                  <a:pt x="260470" y="751752"/>
                </a:cubicBezTo>
                <a:cubicBezTo>
                  <a:pt x="147041" y="841136"/>
                  <a:pt x="355238" y="866373"/>
                  <a:pt x="401070" y="872478"/>
                </a:cubicBezTo>
                <a:cubicBezTo>
                  <a:pt x="328692" y="890373"/>
                  <a:pt x="256585" y="909328"/>
                  <a:pt x="184751" y="929340"/>
                </a:cubicBezTo>
                <a:cubicBezTo>
                  <a:pt x="141012" y="941537"/>
                  <a:pt x="77233" y="945996"/>
                  <a:pt x="56362" y="994253"/>
                </a:cubicBezTo>
                <a:cubicBezTo>
                  <a:pt x="7608" y="1107019"/>
                  <a:pt x="250164" y="1069981"/>
                  <a:pt x="301369" y="1070837"/>
                </a:cubicBezTo>
                <a:cubicBezTo>
                  <a:pt x="180921" y="1178522"/>
                  <a:pt x="431229" y="1189793"/>
                  <a:pt x="485118" y="1198393"/>
                </a:cubicBezTo>
                <a:cubicBezTo>
                  <a:pt x="348854" y="1316467"/>
                  <a:pt x="526004" y="1346512"/>
                  <a:pt x="622348" y="1374023"/>
                </a:cubicBezTo>
                <a:cubicBezTo>
                  <a:pt x="660958" y="1385041"/>
                  <a:pt x="695383" y="1396058"/>
                  <a:pt x="724369" y="1357031"/>
                </a:cubicBezTo>
                <a:cubicBezTo>
                  <a:pt x="784603" y="1275910"/>
                  <a:pt x="660556" y="1256681"/>
                  <a:pt x="608418" y="1240538"/>
                </a:cubicBezTo>
                <a:cubicBezTo>
                  <a:pt x="644715" y="1222132"/>
                  <a:pt x="707659" y="1213798"/>
                  <a:pt x="712656" y="1162644"/>
                </a:cubicBezTo>
                <a:cubicBezTo>
                  <a:pt x="718166" y="1106183"/>
                  <a:pt x="665100" y="1105328"/>
                  <a:pt x="623825" y="1098743"/>
                </a:cubicBezTo>
                <a:cubicBezTo>
                  <a:pt x="666649" y="1086488"/>
                  <a:pt x="800600" y="1056456"/>
                  <a:pt x="749524" y="981991"/>
                </a:cubicBezTo>
                <a:cubicBezTo>
                  <a:pt x="717485" y="935277"/>
                  <a:pt x="576853" y="958239"/>
                  <a:pt x="526173" y="957364"/>
                </a:cubicBezTo>
                <a:cubicBezTo>
                  <a:pt x="621900" y="935290"/>
                  <a:pt x="718710" y="918304"/>
                  <a:pt x="814483" y="896703"/>
                </a:cubicBezTo>
                <a:cubicBezTo>
                  <a:pt x="875806" y="882873"/>
                  <a:pt x="862882" y="873476"/>
                  <a:pt x="898252" y="833839"/>
                </a:cubicBezTo>
                <a:cubicBezTo>
                  <a:pt x="914878" y="815206"/>
                  <a:pt x="897260" y="823735"/>
                  <a:pt x="929442" y="812906"/>
                </a:cubicBezTo>
                <a:cubicBezTo>
                  <a:pt x="951181" y="805595"/>
                  <a:pt x="982345" y="809665"/>
                  <a:pt x="1004985" y="808278"/>
                </a:cubicBezTo>
                <a:cubicBezTo>
                  <a:pt x="1090543" y="803029"/>
                  <a:pt x="1186640" y="807539"/>
                  <a:pt x="1264090" y="765505"/>
                </a:cubicBezTo>
                <a:cubicBezTo>
                  <a:pt x="1305741" y="742925"/>
                  <a:pt x="1368580" y="644961"/>
                  <a:pt x="1276346" y="6421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467466" y="1530759"/>
            <a:ext cx="487096" cy="60608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2478853" y="1522642"/>
            <a:ext cx="752294" cy="622323"/>
          </a:xfrm>
          <a:custGeom>
            <a:rect b="b" l="l" r="r" t="t"/>
            <a:pathLst>
              <a:path extrusionOk="0" h="1490593" w="1801901">
                <a:moveTo>
                  <a:pt x="1771207" y="678500"/>
                </a:moveTo>
                <a:lnTo>
                  <a:pt x="679793" y="516654"/>
                </a:lnTo>
                <a:lnTo>
                  <a:pt x="1275379" y="490212"/>
                </a:lnTo>
                <a:cubicBezTo>
                  <a:pt x="1377621" y="485676"/>
                  <a:pt x="1480025" y="482494"/>
                  <a:pt x="1582202" y="476603"/>
                </a:cubicBezTo>
                <a:cubicBezTo>
                  <a:pt x="1624786" y="474140"/>
                  <a:pt x="1698943" y="460070"/>
                  <a:pt x="1685675" y="397031"/>
                </a:cubicBezTo>
                <a:cubicBezTo>
                  <a:pt x="1672712" y="335463"/>
                  <a:pt x="1558984" y="352520"/>
                  <a:pt x="1512783" y="349235"/>
                </a:cubicBezTo>
                <a:lnTo>
                  <a:pt x="1208294" y="327582"/>
                </a:lnTo>
                <a:cubicBezTo>
                  <a:pt x="1008880" y="313402"/>
                  <a:pt x="808687" y="303817"/>
                  <a:pt x="609784" y="283558"/>
                </a:cubicBezTo>
                <a:cubicBezTo>
                  <a:pt x="784854" y="252897"/>
                  <a:pt x="963754" y="250745"/>
                  <a:pt x="1137884" y="213565"/>
                </a:cubicBezTo>
                <a:cubicBezTo>
                  <a:pt x="1223384" y="195308"/>
                  <a:pt x="1307444" y="169074"/>
                  <a:pt x="1385360" y="128990"/>
                </a:cubicBezTo>
                <a:cubicBezTo>
                  <a:pt x="1466076" y="87467"/>
                  <a:pt x="1502283" y="-2649"/>
                  <a:pt x="1380493" y="60"/>
                </a:cubicBezTo>
                <a:cubicBezTo>
                  <a:pt x="1187002" y="4357"/>
                  <a:pt x="992889" y="21946"/>
                  <a:pt x="799645" y="32859"/>
                </a:cubicBezTo>
                <a:cubicBezTo>
                  <a:pt x="738154" y="36333"/>
                  <a:pt x="581920" y="14771"/>
                  <a:pt x="545350" y="80921"/>
                </a:cubicBezTo>
                <a:cubicBezTo>
                  <a:pt x="485816" y="188613"/>
                  <a:pt x="683215" y="155166"/>
                  <a:pt x="729747" y="152535"/>
                </a:cubicBezTo>
                <a:cubicBezTo>
                  <a:pt x="644585" y="163157"/>
                  <a:pt x="559370" y="176967"/>
                  <a:pt x="476709" y="200493"/>
                </a:cubicBezTo>
                <a:cubicBezTo>
                  <a:pt x="424208" y="215399"/>
                  <a:pt x="330794" y="231601"/>
                  <a:pt x="299883" y="279293"/>
                </a:cubicBezTo>
                <a:cubicBezTo>
                  <a:pt x="219349" y="403654"/>
                  <a:pt x="556803" y="397893"/>
                  <a:pt x="618133" y="403460"/>
                </a:cubicBezTo>
                <a:cubicBezTo>
                  <a:pt x="448546" y="410991"/>
                  <a:pt x="277379" y="412319"/>
                  <a:pt x="108182" y="426097"/>
                </a:cubicBezTo>
                <a:cubicBezTo>
                  <a:pt x="62447" y="429824"/>
                  <a:pt x="-45187" y="471645"/>
                  <a:pt x="20919" y="534788"/>
                </a:cubicBezTo>
                <a:cubicBezTo>
                  <a:pt x="60140" y="572253"/>
                  <a:pt x="201077" y="566926"/>
                  <a:pt x="254188" y="574800"/>
                </a:cubicBezTo>
                <a:lnTo>
                  <a:pt x="1327064" y="733879"/>
                </a:lnTo>
                <a:cubicBezTo>
                  <a:pt x="1138078" y="752084"/>
                  <a:pt x="948412" y="762285"/>
                  <a:pt x="758688" y="768720"/>
                </a:cubicBezTo>
                <a:cubicBezTo>
                  <a:pt x="663783" y="771961"/>
                  <a:pt x="568846" y="774170"/>
                  <a:pt x="473903" y="775998"/>
                </a:cubicBezTo>
                <a:cubicBezTo>
                  <a:pt x="398793" y="777443"/>
                  <a:pt x="271831" y="754572"/>
                  <a:pt x="202885" y="784533"/>
                </a:cubicBezTo>
                <a:cubicBezTo>
                  <a:pt x="177393" y="795616"/>
                  <a:pt x="152173" y="822051"/>
                  <a:pt x="155932" y="852310"/>
                </a:cubicBezTo>
                <a:cubicBezTo>
                  <a:pt x="161273" y="895271"/>
                  <a:pt x="189112" y="893204"/>
                  <a:pt x="225020" y="899996"/>
                </a:cubicBezTo>
                <a:cubicBezTo>
                  <a:pt x="316133" y="917235"/>
                  <a:pt x="410577" y="924072"/>
                  <a:pt x="502552" y="936010"/>
                </a:cubicBezTo>
                <a:lnTo>
                  <a:pt x="1057615" y="1008032"/>
                </a:lnTo>
                <a:cubicBezTo>
                  <a:pt x="941810" y="1018479"/>
                  <a:pt x="825706" y="1024582"/>
                  <a:pt x="709304" y="1026340"/>
                </a:cubicBezTo>
                <a:cubicBezTo>
                  <a:pt x="656962" y="1027135"/>
                  <a:pt x="604621" y="1027046"/>
                  <a:pt x="552279" y="1026074"/>
                </a:cubicBezTo>
                <a:cubicBezTo>
                  <a:pt x="506810" y="1025245"/>
                  <a:pt x="430469" y="1009166"/>
                  <a:pt x="386789" y="1021622"/>
                </a:cubicBezTo>
                <a:cubicBezTo>
                  <a:pt x="326854" y="1038712"/>
                  <a:pt x="305192" y="1101492"/>
                  <a:pt x="360733" y="1136015"/>
                </a:cubicBezTo>
                <a:cubicBezTo>
                  <a:pt x="401567" y="1161401"/>
                  <a:pt x="477928" y="1167480"/>
                  <a:pt x="525270" y="1179106"/>
                </a:cubicBezTo>
                <a:cubicBezTo>
                  <a:pt x="580304" y="1192613"/>
                  <a:pt x="635543" y="1205278"/>
                  <a:pt x="690987" y="1217104"/>
                </a:cubicBezTo>
                <a:cubicBezTo>
                  <a:pt x="634110" y="1229223"/>
                  <a:pt x="514569" y="1239566"/>
                  <a:pt x="475465" y="1287369"/>
                </a:cubicBezTo>
                <a:cubicBezTo>
                  <a:pt x="416002" y="1360052"/>
                  <a:pt x="503848" y="1381821"/>
                  <a:pt x="559895" y="1395100"/>
                </a:cubicBezTo>
                <a:lnTo>
                  <a:pt x="834808" y="1460207"/>
                </a:lnTo>
                <a:cubicBezTo>
                  <a:pt x="889124" y="1473071"/>
                  <a:pt x="973581" y="1515494"/>
                  <a:pt x="1024552" y="1479059"/>
                </a:cubicBezTo>
                <a:cubicBezTo>
                  <a:pt x="1108127" y="1419319"/>
                  <a:pt x="1022167" y="1379002"/>
                  <a:pt x="967118" y="1365962"/>
                </a:cubicBezTo>
                <a:lnTo>
                  <a:pt x="763536" y="1317745"/>
                </a:lnTo>
                <a:cubicBezTo>
                  <a:pt x="855627" y="1301854"/>
                  <a:pt x="948899" y="1293804"/>
                  <a:pt x="1042351" y="1293681"/>
                </a:cubicBezTo>
                <a:cubicBezTo>
                  <a:pt x="1106804" y="1293642"/>
                  <a:pt x="1249116" y="1334569"/>
                  <a:pt x="1290138" y="1269851"/>
                </a:cubicBezTo>
                <a:cubicBezTo>
                  <a:pt x="1340352" y="1190584"/>
                  <a:pt x="1232931" y="1185522"/>
                  <a:pt x="1183100" y="1179055"/>
                </a:cubicBezTo>
                <a:cubicBezTo>
                  <a:pt x="1088442" y="1166754"/>
                  <a:pt x="994140" y="1152023"/>
                  <a:pt x="900195" y="1134862"/>
                </a:cubicBezTo>
                <a:cubicBezTo>
                  <a:pt x="1030260" y="1126981"/>
                  <a:pt x="1159868" y="1113829"/>
                  <a:pt x="1289017" y="1095406"/>
                </a:cubicBezTo>
                <a:cubicBezTo>
                  <a:pt x="1357074" y="1085724"/>
                  <a:pt x="1522143" y="1093618"/>
                  <a:pt x="1548484" y="1011726"/>
                </a:cubicBezTo>
                <a:cubicBezTo>
                  <a:pt x="1578870" y="917248"/>
                  <a:pt x="1401415" y="932335"/>
                  <a:pt x="1344526" y="924954"/>
                </a:cubicBezTo>
                <a:lnTo>
                  <a:pt x="961077" y="875200"/>
                </a:lnTo>
                <a:cubicBezTo>
                  <a:pt x="1150990" y="864967"/>
                  <a:pt x="1340721" y="849465"/>
                  <a:pt x="1529370" y="824948"/>
                </a:cubicBezTo>
                <a:cubicBezTo>
                  <a:pt x="1594783" y="816445"/>
                  <a:pt x="1718258" y="821234"/>
                  <a:pt x="1772277" y="782116"/>
                </a:cubicBezTo>
                <a:cubicBezTo>
                  <a:pt x="1803978" y="759115"/>
                  <a:pt x="1828382" y="686925"/>
                  <a:pt x="1771207" y="678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1373878" y="1453645"/>
            <a:ext cx="868656" cy="76031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3897282" y="2550761"/>
            <a:ext cx="952544" cy="892898"/>
          </a:xfrm>
          <a:custGeom>
            <a:rect b="b" l="l" r="r" t="t"/>
            <a:pathLst>
              <a:path extrusionOk="0" h="2138677" w="2281543">
                <a:moveTo>
                  <a:pt x="2228185" y="857487"/>
                </a:moveTo>
                <a:cubicBezTo>
                  <a:pt x="2305634" y="633898"/>
                  <a:pt x="2204540" y="348598"/>
                  <a:pt x="2024953" y="201477"/>
                </a:cubicBezTo>
                <a:cubicBezTo>
                  <a:pt x="1926665" y="120952"/>
                  <a:pt x="1797447" y="82009"/>
                  <a:pt x="1672350" y="114031"/>
                </a:cubicBezTo>
                <a:cubicBezTo>
                  <a:pt x="1643397" y="121445"/>
                  <a:pt x="1617632" y="137530"/>
                  <a:pt x="1589469" y="145521"/>
                </a:cubicBezTo>
                <a:cubicBezTo>
                  <a:pt x="1549069" y="156979"/>
                  <a:pt x="1559654" y="149695"/>
                  <a:pt x="1529644" y="116889"/>
                </a:cubicBezTo>
                <a:cubicBezTo>
                  <a:pt x="1488142" y="72964"/>
                  <a:pt x="1436184" y="40272"/>
                  <a:pt x="1378621" y="21867"/>
                </a:cubicBezTo>
                <a:cubicBezTo>
                  <a:pt x="1262418" y="-16902"/>
                  <a:pt x="1132895" y="-2113"/>
                  <a:pt x="1023426" y="50382"/>
                </a:cubicBezTo>
                <a:cubicBezTo>
                  <a:pt x="997050" y="63058"/>
                  <a:pt x="971730" y="77823"/>
                  <a:pt x="947708" y="94536"/>
                </a:cubicBezTo>
                <a:cubicBezTo>
                  <a:pt x="913186" y="118515"/>
                  <a:pt x="914981" y="123700"/>
                  <a:pt x="878762" y="117926"/>
                </a:cubicBezTo>
                <a:cubicBezTo>
                  <a:pt x="818269" y="108295"/>
                  <a:pt x="770395" y="77829"/>
                  <a:pt x="704976" y="79371"/>
                </a:cubicBezTo>
                <a:cubicBezTo>
                  <a:pt x="448951" y="85418"/>
                  <a:pt x="293047" y="334898"/>
                  <a:pt x="251713" y="561403"/>
                </a:cubicBezTo>
                <a:cubicBezTo>
                  <a:pt x="227349" y="694909"/>
                  <a:pt x="203017" y="835199"/>
                  <a:pt x="214295" y="971206"/>
                </a:cubicBezTo>
                <a:cubicBezTo>
                  <a:pt x="218443" y="1021148"/>
                  <a:pt x="240287" y="1111257"/>
                  <a:pt x="208889" y="1147362"/>
                </a:cubicBezTo>
                <a:cubicBezTo>
                  <a:pt x="177310" y="1183687"/>
                  <a:pt x="116448" y="1199475"/>
                  <a:pt x="81939" y="1240595"/>
                </a:cubicBezTo>
                <a:cubicBezTo>
                  <a:pt x="-80186" y="1433783"/>
                  <a:pt x="17382" y="1725110"/>
                  <a:pt x="208047" y="1855666"/>
                </a:cubicBezTo>
                <a:cubicBezTo>
                  <a:pt x="315700" y="1929386"/>
                  <a:pt x="446176" y="1963896"/>
                  <a:pt x="574092" y="1981032"/>
                </a:cubicBezTo>
                <a:cubicBezTo>
                  <a:pt x="640507" y="1989745"/>
                  <a:pt x="707353" y="1994788"/>
                  <a:pt x="774323" y="1996138"/>
                </a:cubicBezTo>
                <a:cubicBezTo>
                  <a:pt x="847332" y="1997804"/>
                  <a:pt x="921515" y="1981809"/>
                  <a:pt x="993403" y="1983981"/>
                </a:cubicBezTo>
                <a:cubicBezTo>
                  <a:pt x="1120703" y="1987811"/>
                  <a:pt x="1220021" y="2089923"/>
                  <a:pt x="1340587" y="2122178"/>
                </a:cubicBezTo>
                <a:cubicBezTo>
                  <a:pt x="1453562" y="2152398"/>
                  <a:pt x="1574173" y="2144861"/>
                  <a:pt x="1686410" y="2114978"/>
                </a:cubicBezTo>
                <a:cubicBezTo>
                  <a:pt x="1888456" y="2061141"/>
                  <a:pt x="2108968" y="1924713"/>
                  <a:pt x="2162091" y="1708759"/>
                </a:cubicBezTo>
                <a:cubicBezTo>
                  <a:pt x="2175846" y="1652848"/>
                  <a:pt x="2160413" y="1588092"/>
                  <a:pt x="2177207" y="1537664"/>
                </a:cubicBezTo>
                <a:cubicBezTo>
                  <a:pt x="2200541" y="1467516"/>
                  <a:pt x="2244545" y="1408047"/>
                  <a:pt x="2262305" y="1333518"/>
                </a:cubicBezTo>
                <a:cubicBezTo>
                  <a:pt x="2299769" y="1176448"/>
                  <a:pt x="2280493" y="1008880"/>
                  <a:pt x="2228185" y="857487"/>
                </a:cubicBezTo>
                <a:close/>
                <a:moveTo>
                  <a:pt x="1152599" y="1828551"/>
                </a:moveTo>
                <a:cubicBezTo>
                  <a:pt x="1138240" y="1810348"/>
                  <a:pt x="1148049" y="1806028"/>
                  <a:pt x="1182026" y="1815589"/>
                </a:cubicBezTo>
                <a:close/>
                <a:moveTo>
                  <a:pt x="856556" y="389155"/>
                </a:moveTo>
                <a:cubicBezTo>
                  <a:pt x="879240" y="366382"/>
                  <a:pt x="903219" y="344936"/>
                  <a:pt x="928373" y="324924"/>
                </a:cubicBezTo>
                <a:cubicBezTo>
                  <a:pt x="953675" y="358077"/>
                  <a:pt x="974725" y="394269"/>
                  <a:pt x="991031" y="432655"/>
                </a:cubicBezTo>
                <a:cubicBezTo>
                  <a:pt x="943718" y="426520"/>
                  <a:pt x="896125" y="422772"/>
                  <a:pt x="848434" y="421423"/>
                </a:cubicBezTo>
                <a:close/>
                <a:moveTo>
                  <a:pt x="1644279" y="485519"/>
                </a:moveTo>
                <a:cubicBezTo>
                  <a:pt x="1817656" y="519219"/>
                  <a:pt x="1828357" y="740806"/>
                  <a:pt x="1830814" y="880338"/>
                </a:cubicBezTo>
                <a:cubicBezTo>
                  <a:pt x="1786441" y="858090"/>
                  <a:pt x="1718033" y="846145"/>
                  <a:pt x="1685728" y="813657"/>
                </a:cubicBezTo>
                <a:cubicBezTo>
                  <a:pt x="1648050" y="775776"/>
                  <a:pt x="1622591" y="712925"/>
                  <a:pt x="1589282" y="669646"/>
                </a:cubicBezTo>
                <a:cubicBezTo>
                  <a:pt x="1573265" y="648830"/>
                  <a:pt x="1556511" y="628603"/>
                  <a:pt x="1539237" y="608824"/>
                </a:cubicBezTo>
                <a:cubicBezTo>
                  <a:pt x="1512759" y="578506"/>
                  <a:pt x="1511158" y="583898"/>
                  <a:pt x="1521736" y="551487"/>
                </a:cubicBezTo>
                <a:cubicBezTo>
                  <a:pt x="1537960" y="501967"/>
                  <a:pt x="1596982" y="476323"/>
                  <a:pt x="1644279" y="485513"/>
                </a:cubicBezTo>
                <a:close/>
                <a:moveTo>
                  <a:pt x="810283" y="1177602"/>
                </a:moveTo>
                <a:cubicBezTo>
                  <a:pt x="810867" y="1163016"/>
                  <a:pt x="811644" y="1148442"/>
                  <a:pt x="812617" y="1133882"/>
                </a:cubicBezTo>
                <a:cubicBezTo>
                  <a:pt x="824355" y="1157518"/>
                  <a:pt x="832250" y="1156228"/>
                  <a:pt x="810283" y="1177602"/>
                </a:cubicBezTo>
                <a:close/>
                <a:moveTo>
                  <a:pt x="1684348" y="1276059"/>
                </a:moveTo>
                <a:cubicBezTo>
                  <a:pt x="1692275" y="1322196"/>
                  <a:pt x="1678515" y="1318618"/>
                  <a:pt x="1633998" y="1328048"/>
                </a:cubicBezTo>
                <a:cubicBezTo>
                  <a:pt x="1650858" y="1316700"/>
                  <a:pt x="1681419" y="1258878"/>
                  <a:pt x="1684355" y="1276059"/>
                </a:cubicBezTo>
                <a:close/>
                <a:moveTo>
                  <a:pt x="1371284" y="805407"/>
                </a:moveTo>
                <a:cubicBezTo>
                  <a:pt x="1377025" y="826404"/>
                  <a:pt x="1384762" y="846804"/>
                  <a:pt x="1394391" y="866327"/>
                </a:cubicBezTo>
                <a:cubicBezTo>
                  <a:pt x="1375918" y="878284"/>
                  <a:pt x="1358538" y="891849"/>
                  <a:pt x="1342454" y="906864"/>
                </a:cubicBezTo>
                <a:cubicBezTo>
                  <a:pt x="1350633" y="873035"/>
                  <a:pt x="1356519" y="837215"/>
                  <a:pt x="1371304" y="805407"/>
                </a:cubicBezTo>
                <a:close/>
                <a:moveTo>
                  <a:pt x="1374641" y="1326305"/>
                </a:moveTo>
                <a:cubicBezTo>
                  <a:pt x="1285370" y="1303064"/>
                  <a:pt x="1297646" y="1263382"/>
                  <a:pt x="1317097" y="1181244"/>
                </a:cubicBezTo>
                <a:cubicBezTo>
                  <a:pt x="1336620" y="1098775"/>
                  <a:pt x="1352014" y="1021958"/>
                  <a:pt x="1451915" y="1023811"/>
                </a:cubicBezTo>
                <a:cubicBezTo>
                  <a:pt x="1485748" y="1023972"/>
                  <a:pt x="1518125" y="1037592"/>
                  <a:pt x="1541894" y="1061666"/>
                </a:cubicBezTo>
                <a:cubicBezTo>
                  <a:pt x="1553749" y="1073247"/>
                  <a:pt x="1572766" y="1095535"/>
                  <a:pt x="1575346" y="1111925"/>
                </a:cubicBezTo>
                <a:cubicBezTo>
                  <a:pt x="1580434" y="1144245"/>
                  <a:pt x="1578820" y="1126630"/>
                  <a:pt x="1559453" y="1150713"/>
                </a:cubicBezTo>
                <a:cubicBezTo>
                  <a:pt x="1537882" y="1177543"/>
                  <a:pt x="1496795" y="1197906"/>
                  <a:pt x="1470855" y="1221788"/>
                </a:cubicBezTo>
                <a:cubicBezTo>
                  <a:pt x="1436007" y="1253960"/>
                  <a:pt x="1403836" y="1288914"/>
                  <a:pt x="1374661" y="1326305"/>
                </a:cubicBezTo>
                <a:close/>
                <a:moveTo>
                  <a:pt x="1536437" y="1341269"/>
                </a:moveTo>
                <a:lnTo>
                  <a:pt x="1500962" y="1342209"/>
                </a:lnTo>
                <a:cubicBezTo>
                  <a:pt x="1515879" y="1325989"/>
                  <a:pt x="1531508" y="1310489"/>
                  <a:pt x="1547851" y="1295709"/>
                </a:cubicBezTo>
                <a:cubicBezTo>
                  <a:pt x="1548928" y="1313935"/>
                  <a:pt x="1560056" y="1330050"/>
                  <a:pt x="1576720" y="1337516"/>
                </a:cubicBezTo>
                <a:cubicBezTo>
                  <a:pt x="1563342" y="1339171"/>
                  <a:pt x="1549920" y="1340422"/>
                  <a:pt x="1536456" y="1341269"/>
                </a:cubicBezTo>
                <a:close/>
                <a:moveTo>
                  <a:pt x="1212853" y="959742"/>
                </a:moveTo>
                <a:cubicBezTo>
                  <a:pt x="1206591" y="990292"/>
                  <a:pt x="1209612" y="1050305"/>
                  <a:pt x="1193032" y="1076481"/>
                </a:cubicBezTo>
                <a:cubicBezTo>
                  <a:pt x="1177988" y="1054265"/>
                  <a:pt x="1100863" y="979016"/>
                  <a:pt x="1105069" y="957383"/>
                </a:cubicBezTo>
                <a:cubicBezTo>
                  <a:pt x="1106696" y="949029"/>
                  <a:pt x="1208024" y="914667"/>
                  <a:pt x="1224760" y="901084"/>
                </a:cubicBezTo>
                <a:cubicBezTo>
                  <a:pt x="1220737" y="920626"/>
                  <a:pt x="1216774" y="940178"/>
                  <a:pt x="1212873" y="959742"/>
                </a:cubicBezTo>
                <a:close/>
                <a:moveTo>
                  <a:pt x="883176" y="976002"/>
                </a:moveTo>
                <a:cubicBezTo>
                  <a:pt x="906381" y="975925"/>
                  <a:pt x="929063" y="982895"/>
                  <a:pt x="948220" y="995989"/>
                </a:cubicBezTo>
                <a:cubicBezTo>
                  <a:pt x="937918" y="1015038"/>
                  <a:pt x="926821" y="1033617"/>
                  <a:pt x="914930" y="1051724"/>
                </a:cubicBezTo>
                <a:cubicBezTo>
                  <a:pt x="903431" y="1026903"/>
                  <a:pt x="892821" y="1001595"/>
                  <a:pt x="883196" y="976002"/>
                </a:cubicBezTo>
                <a:close/>
                <a:moveTo>
                  <a:pt x="1152405" y="708991"/>
                </a:moveTo>
                <a:cubicBezTo>
                  <a:pt x="1154237" y="690845"/>
                  <a:pt x="1155414" y="672653"/>
                  <a:pt x="1155937" y="654416"/>
                </a:cubicBezTo>
                <a:cubicBezTo>
                  <a:pt x="1175894" y="683703"/>
                  <a:pt x="1182201" y="687326"/>
                  <a:pt x="1152424" y="708991"/>
                </a:cubicBezTo>
                <a:close/>
                <a:moveTo>
                  <a:pt x="1017806" y="815102"/>
                </a:moveTo>
                <a:cubicBezTo>
                  <a:pt x="993962" y="803158"/>
                  <a:pt x="971893" y="787960"/>
                  <a:pt x="952232" y="769944"/>
                </a:cubicBezTo>
                <a:cubicBezTo>
                  <a:pt x="979044" y="751408"/>
                  <a:pt x="1006373" y="733616"/>
                  <a:pt x="1034218" y="716568"/>
                </a:cubicBezTo>
                <a:cubicBezTo>
                  <a:pt x="1031117" y="749762"/>
                  <a:pt x="1025639" y="782691"/>
                  <a:pt x="1017825" y="815102"/>
                </a:cubicBezTo>
                <a:close/>
                <a:moveTo>
                  <a:pt x="985599" y="1179488"/>
                </a:moveTo>
                <a:cubicBezTo>
                  <a:pt x="965441" y="1148639"/>
                  <a:pt x="976901" y="1149967"/>
                  <a:pt x="995892" y="1122832"/>
                </a:cubicBezTo>
                <a:cubicBezTo>
                  <a:pt x="1008082" y="1169659"/>
                  <a:pt x="1028058" y="1214104"/>
                  <a:pt x="1054985" y="1254309"/>
                </a:cubicBezTo>
                <a:cubicBezTo>
                  <a:pt x="1071319" y="1278619"/>
                  <a:pt x="1126932" y="1319850"/>
                  <a:pt x="1127048" y="1345041"/>
                </a:cubicBezTo>
                <a:cubicBezTo>
                  <a:pt x="1069971" y="1323233"/>
                  <a:pt x="1018202" y="1229351"/>
                  <a:pt x="985619" y="1179488"/>
                </a:cubicBezTo>
                <a:close/>
                <a:moveTo>
                  <a:pt x="1159418" y="1554975"/>
                </a:moveTo>
                <a:cubicBezTo>
                  <a:pt x="1167150" y="1571402"/>
                  <a:pt x="1177759" y="1586314"/>
                  <a:pt x="1190744" y="1599006"/>
                </a:cubicBezTo>
                <a:cubicBezTo>
                  <a:pt x="1172213" y="1605221"/>
                  <a:pt x="1150343" y="1605085"/>
                  <a:pt x="1131028" y="1604475"/>
                </a:cubicBezTo>
                <a:cubicBezTo>
                  <a:pt x="1131242" y="1603944"/>
                  <a:pt x="1153448" y="1550419"/>
                  <a:pt x="1159438" y="1554975"/>
                </a:cubicBezTo>
                <a:close/>
                <a:moveTo>
                  <a:pt x="1375587" y="1643548"/>
                </a:moveTo>
                <a:cubicBezTo>
                  <a:pt x="1383761" y="1624566"/>
                  <a:pt x="1358781" y="1673937"/>
                  <a:pt x="1358087" y="1674851"/>
                </a:cubicBezTo>
                <a:cubicBezTo>
                  <a:pt x="1364967" y="1665034"/>
                  <a:pt x="1370837" y="1654546"/>
                  <a:pt x="1375607" y="1643548"/>
                </a:cubicBezTo>
                <a:close/>
                <a:moveTo>
                  <a:pt x="1340645" y="589433"/>
                </a:moveTo>
                <a:cubicBezTo>
                  <a:pt x="1322985" y="601721"/>
                  <a:pt x="1304883" y="613321"/>
                  <a:pt x="1286342" y="624235"/>
                </a:cubicBezTo>
                <a:cubicBezTo>
                  <a:pt x="1281260" y="612912"/>
                  <a:pt x="1275380" y="601964"/>
                  <a:pt x="1268744" y="591474"/>
                </a:cubicBezTo>
                <a:cubicBezTo>
                  <a:pt x="1303738" y="575181"/>
                  <a:pt x="1310019" y="561559"/>
                  <a:pt x="1340665" y="589433"/>
                </a:cubicBezTo>
                <a:close/>
                <a:moveTo>
                  <a:pt x="1192526" y="510185"/>
                </a:moveTo>
                <a:lnTo>
                  <a:pt x="1175979" y="498520"/>
                </a:lnTo>
                <a:cubicBezTo>
                  <a:pt x="1212160" y="497314"/>
                  <a:pt x="1217682" y="501203"/>
                  <a:pt x="1192545" y="510185"/>
                </a:cubicBezTo>
                <a:close/>
                <a:moveTo>
                  <a:pt x="1030271" y="567599"/>
                </a:moveTo>
                <a:cubicBezTo>
                  <a:pt x="1036934" y="609212"/>
                  <a:pt x="1002723" y="611908"/>
                  <a:pt x="969803" y="630943"/>
                </a:cubicBezTo>
                <a:cubicBezTo>
                  <a:pt x="987742" y="607816"/>
                  <a:pt x="1008011" y="586594"/>
                  <a:pt x="1030290" y="567612"/>
                </a:cubicBezTo>
                <a:close/>
                <a:moveTo>
                  <a:pt x="689770" y="1189442"/>
                </a:moveTo>
                <a:cubicBezTo>
                  <a:pt x="675942" y="1184448"/>
                  <a:pt x="662102" y="1179514"/>
                  <a:pt x="648248" y="1174640"/>
                </a:cubicBezTo>
                <a:cubicBezTo>
                  <a:pt x="663126" y="1155024"/>
                  <a:pt x="678634" y="1135891"/>
                  <a:pt x="694773" y="1117239"/>
                </a:cubicBezTo>
                <a:cubicBezTo>
                  <a:pt x="692510" y="1141266"/>
                  <a:pt x="690848" y="1165334"/>
                  <a:pt x="689790" y="1189442"/>
                </a:cubicBezTo>
                <a:close/>
                <a:moveTo>
                  <a:pt x="1033363" y="1444496"/>
                </a:moveTo>
                <a:cubicBezTo>
                  <a:pt x="1040356" y="1451560"/>
                  <a:pt x="1074106" y="1475636"/>
                  <a:pt x="1075111" y="1484586"/>
                </a:cubicBezTo>
                <a:cubicBezTo>
                  <a:pt x="1076038" y="1492875"/>
                  <a:pt x="1048582" y="1524009"/>
                  <a:pt x="1043818" y="1532545"/>
                </a:cubicBezTo>
                <a:cubicBezTo>
                  <a:pt x="1039345" y="1540555"/>
                  <a:pt x="1026453" y="1581261"/>
                  <a:pt x="1019466" y="1584242"/>
                </a:cubicBezTo>
                <a:cubicBezTo>
                  <a:pt x="1006224" y="1589894"/>
                  <a:pt x="958318" y="1558863"/>
                  <a:pt x="947746" y="1553315"/>
                </a:cubicBezTo>
                <a:cubicBezTo>
                  <a:pt x="918579" y="1538021"/>
                  <a:pt x="875768" y="1518358"/>
                  <a:pt x="854255" y="1492785"/>
                </a:cubicBezTo>
                <a:cubicBezTo>
                  <a:pt x="827680" y="1461177"/>
                  <a:pt x="822242" y="1408242"/>
                  <a:pt x="816726" y="1366700"/>
                </a:cubicBezTo>
                <a:close/>
                <a:moveTo>
                  <a:pt x="1513615" y="1610541"/>
                </a:moveTo>
                <a:cubicBezTo>
                  <a:pt x="1546386" y="1601825"/>
                  <a:pt x="1578918" y="1591747"/>
                  <a:pt x="1610839" y="1580354"/>
                </a:cubicBezTo>
                <a:cubicBezTo>
                  <a:pt x="1579254" y="1611313"/>
                  <a:pt x="1538893" y="1632771"/>
                  <a:pt x="1498058" y="1648908"/>
                </a:cubicBezTo>
                <a:cubicBezTo>
                  <a:pt x="1503866" y="1636361"/>
                  <a:pt x="1509058" y="1623572"/>
                  <a:pt x="1513634" y="1610541"/>
                </a:cubicBezTo>
                <a:close/>
                <a:moveTo>
                  <a:pt x="1902313" y="1290563"/>
                </a:moveTo>
                <a:cubicBezTo>
                  <a:pt x="1906358" y="1295022"/>
                  <a:pt x="1904228" y="1298601"/>
                  <a:pt x="1895922" y="1301301"/>
                </a:cubicBezTo>
                <a:close/>
                <a:moveTo>
                  <a:pt x="1385291" y="422519"/>
                </a:moveTo>
                <a:cubicBezTo>
                  <a:pt x="1327222" y="446051"/>
                  <a:pt x="1241754" y="374282"/>
                  <a:pt x="1165660" y="384509"/>
                </a:cubicBezTo>
                <a:cubicBezTo>
                  <a:pt x="1107247" y="392363"/>
                  <a:pt x="1117579" y="399415"/>
                  <a:pt x="1090220" y="344723"/>
                </a:cubicBezTo>
                <a:cubicBezTo>
                  <a:pt x="1074935" y="314168"/>
                  <a:pt x="1057133" y="284937"/>
                  <a:pt x="1036998" y="257335"/>
                </a:cubicBezTo>
                <a:cubicBezTo>
                  <a:pt x="1112757" y="222708"/>
                  <a:pt x="1199041" y="210187"/>
                  <a:pt x="1279251" y="236817"/>
                </a:cubicBezTo>
                <a:cubicBezTo>
                  <a:pt x="1315725" y="248343"/>
                  <a:pt x="1349034" y="268158"/>
                  <a:pt x="1376567" y="294710"/>
                </a:cubicBezTo>
                <a:cubicBezTo>
                  <a:pt x="1420784" y="338663"/>
                  <a:pt x="1390969" y="366803"/>
                  <a:pt x="1385310" y="422519"/>
                </a:cubicBezTo>
                <a:close/>
                <a:moveTo>
                  <a:pt x="863737" y="539893"/>
                </a:moveTo>
                <a:cubicBezTo>
                  <a:pt x="877383" y="540619"/>
                  <a:pt x="891011" y="541559"/>
                  <a:pt x="904617" y="542712"/>
                </a:cubicBezTo>
                <a:cubicBezTo>
                  <a:pt x="886665" y="562944"/>
                  <a:pt x="870047" y="584322"/>
                  <a:pt x="854870" y="606711"/>
                </a:cubicBezTo>
                <a:cubicBezTo>
                  <a:pt x="848578" y="584515"/>
                  <a:pt x="844292" y="561799"/>
                  <a:pt x="842063" y="538837"/>
                </a:cubicBezTo>
                <a:close/>
                <a:moveTo>
                  <a:pt x="778458" y="751668"/>
                </a:moveTo>
                <a:cubicBezTo>
                  <a:pt x="753783" y="812672"/>
                  <a:pt x="747010" y="894421"/>
                  <a:pt x="712858" y="947286"/>
                </a:cubicBezTo>
                <a:cubicBezTo>
                  <a:pt x="675854" y="1004557"/>
                  <a:pt x="608114" y="1052418"/>
                  <a:pt x="564882" y="1107051"/>
                </a:cubicBezTo>
                <a:cubicBezTo>
                  <a:pt x="482817" y="890669"/>
                  <a:pt x="583717" y="706043"/>
                  <a:pt x="721277" y="541274"/>
                </a:cubicBezTo>
                <a:cubicBezTo>
                  <a:pt x="725291" y="614651"/>
                  <a:pt x="744777" y="686351"/>
                  <a:pt x="778458" y="751668"/>
                </a:cubicBezTo>
                <a:close/>
                <a:moveTo>
                  <a:pt x="456806" y="1288470"/>
                </a:moveTo>
                <a:cubicBezTo>
                  <a:pt x="442274" y="1273547"/>
                  <a:pt x="429743" y="1256798"/>
                  <a:pt x="419530" y="1238645"/>
                </a:cubicBezTo>
                <a:cubicBezTo>
                  <a:pt x="437709" y="1241483"/>
                  <a:pt x="455739" y="1245070"/>
                  <a:pt x="473619" y="1249403"/>
                </a:cubicBezTo>
                <a:cubicBezTo>
                  <a:pt x="467466" y="1262187"/>
                  <a:pt x="461862" y="1275205"/>
                  <a:pt x="456806" y="1288456"/>
                </a:cubicBezTo>
                <a:close/>
                <a:moveTo>
                  <a:pt x="1777697" y="1525390"/>
                </a:moveTo>
                <a:cubicBezTo>
                  <a:pt x="1801588" y="1469959"/>
                  <a:pt x="1902994" y="1432953"/>
                  <a:pt x="1951276" y="1392578"/>
                </a:cubicBezTo>
                <a:cubicBezTo>
                  <a:pt x="1967519" y="1435915"/>
                  <a:pt x="2016449" y="1551844"/>
                  <a:pt x="1995182" y="1598189"/>
                </a:cubicBezTo>
                <a:cubicBezTo>
                  <a:pt x="1973534" y="1645363"/>
                  <a:pt x="1884346" y="1689906"/>
                  <a:pt x="1842215" y="1712582"/>
                </a:cubicBezTo>
                <a:cubicBezTo>
                  <a:pt x="1725546" y="1775356"/>
                  <a:pt x="1576843" y="1810657"/>
                  <a:pt x="1445538" y="1780534"/>
                </a:cubicBezTo>
                <a:cubicBezTo>
                  <a:pt x="1584907" y="1743716"/>
                  <a:pt x="1718747" y="1662181"/>
                  <a:pt x="1777697" y="1525377"/>
                </a:cubicBezTo>
                <a:close/>
                <a:moveTo>
                  <a:pt x="1940470" y="1131134"/>
                </a:moveTo>
                <a:lnTo>
                  <a:pt x="1942596" y="1105943"/>
                </a:lnTo>
                <a:cubicBezTo>
                  <a:pt x="1957859" y="1121825"/>
                  <a:pt x="1967673" y="1142151"/>
                  <a:pt x="1970617" y="1163979"/>
                </a:cubicBezTo>
                <a:cubicBezTo>
                  <a:pt x="1961288" y="1152387"/>
                  <a:pt x="1951218" y="1141411"/>
                  <a:pt x="1940470" y="1131121"/>
                </a:cubicBezTo>
                <a:close/>
                <a:moveTo>
                  <a:pt x="419381" y="874901"/>
                </a:moveTo>
                <a:cubicBezTo>
                  <a:pt x="405035" y="956576"/>
                  <a:pt x="410745" y="1040514"/>
                  <a:pt x="436020" y="1119495"/>
                </a:cubicBezTo>
                <a:cubicBezTo>
                  <a:pt x="377147" y="1112184"/>
                  <a:pt x="368422" y="1124297"/>
                  <a:pt x="353592" y="1063655"/>
                </a:cubicBezTo>
                <a:cubicBezTo>
                  <a:pt x="347230" y="1037079"/>
                  <a:pt x="343843" y="1009879"/>
                  <a:pt x="343494" y="982554"/>
                </a:cubicBezTo>
                <a:cubicBezTo>
                  <a:pt x="341180" y="901012"/>
                  <a:pt x="346352" y="817293"/>
                  <a:pt x="350772" y="735861"/>
                </a:cubicBezTo>
                <a:cubicBezTo>
                  <a:pt x="359620" y="573062"/>
                  <a:pt x="438924" y="516452"/>
                  <a:pt x="596226" y="527528"/>
                </a:cubicBezTo>
                <a:cubicBezTo>
                  <a:pt x="516016" y="630411"/>
                  <a:pt x="444011" y="744856"/>
                  <a:pt x="419381" y="874888"/>
                </a:cubicBezTo>
                <a:close/>
                <a:moveTo>
                  <a:pt x="389358" y="1401521"/>
                </a:moveTo>
                <a:cubicBezTo>
                  <a:pt x="411000" y="1418508"/>
                  <a:pt x="428928" y="1416349"/>
                  <a:pt x="430594" y="1444042"/>
                </a:cubicBezTo>
                <a:cubicBezTo>
                  <a:pt x="427989" y="1441878"/>
                  <a:pt x="381846" y="1395585"/>
                  <a:pt x="389358" y="1401508"/>
                </a:cubicBezTo>
                <a:close/>
                <a:moveTo>
                  <a:pt x="552884" y="1441450"/>
                </a:moveTo>
                <a:cubicBezTo>
                  <a:pt x="565095" y="1439719"/>
                  <a:pt x="597322" y="1425416"/>
                  <a:pt x="607978" y="1428773"/>
                </a:cubicBezTo>
                <a:cubicBezTo>
                  <a:pt x="624182" y="1433874"/>
                  <a:pt x="647620" y="1476083"/>
                  <a:pt x="658969" y="1488397"/>
                </a:cubicBezTo>
                <a:cubicBezTo>
                  <a:pt x="692791" y="1525176"/>
                  <a:pt x="730624" y="1552266"/>
                  <a:pt x="751657" y="1597522"/>
                </a:cubicBezTo>
                <a:cubicBezTo>
                  <a:pt x="656020" y="1568818"/>
                  <a:pt x="571940" y="1550496"/>
                  <a:pt x="552884" y="1441437"/>
                </a:cubicBezTo>
                <a:close/>
                <a:moveTo>
                  <a:pt x="870005" y="1748687"/>
                </a:moveTo>
                <a:cubicBezTo>
                  <a:pt x="895150" y="1767488"/>
                  <a:pt x="923004" y="1782362"/>
                  <a:pt x="952614" y="1792802"/>
                </a:cubicBezTo>
                <a:cubicBezTo>
                  <a:pt x="1001298" y="1810300"/>
                  <a:pt x="1003042" y="1803819"/>
                  <a:pt x="1022513" y="1851499"/>
                </a:cubicBezTo>
                <a:cubicBezTo>
                  <a:pt x="948902" y="1819560"/>
                  <a:pt x="878111" y="1781485"/>
                  <a:pt x="810886" y="1737676"/>
                </a:cubicBezTo>
                <a:cubicBezTo>
                  <a:pt x="830512" y="1741772"/>
                  <a:pt x="850219" y="1745438"/>
                  <a:pt x="870005" y="1748674"/>
                </a:cubicBezTo>
                <a:close/>
                <a:moveTo>
                  <a:pt x="1222394" y="1915569"/>
                </a:moveTo>
                <a:cubicBezTo>
                  <a:pt x="1245793" y="1904286"/>
                  <a:pt x="1287068" y="1867047"/>
                  <a:pt x="1311257" y="1864111"/>
                </a:cubicBezTo>
                <a:cubicBezTo>
                  <a:pt x="1320001" y="1863054"/>
                  <a:pt x="1360563" y="1883696"/>
                  <a:pt x="1366948" y="1885575"/>
                </a:cubicBezTo>
                <a:cubicBezTo>
                  <a:pt x="1429373" y="1904000"/>
                  <a:pt x="1498007" y="1907403"/>
                  <a:pt x="1562694" y="1904098"/>
                </a:cubicBezTo>
                <a:cubicBezTo>
                  <a:pt x="1705199" y="1896807"/>
                  <a:pt x="1844049" y="1845407"/>
                  <a:pt x="1960719" y="1764001"/>
                </a:cubicBezTo>
                <a:cubicBezTo>
                  <a:pt x="1901736" y="1881681"/>
                  <a:pt x="1767080" y="1935485"/>
                  <a:pt x="1644194" y="1954609"/>
                </a:cubicBezTo>
                <a:cubicBezTo>
                  <a:pt x="1573920" y="1964887"/>
                  <a:pt x="1502651" y="1966504"/>
                  <a:pt x="1431985" y="1959425"/>
                </a:cubicBezTo>
                <a:cubicBezTo>
                  <a:pt x="1378958" y="1954564"/>
                  <a:pt x="1261524" y="1951602"/>
                  <a:pt x="1222394" y="1915556"/>
                </a:cubicBezTo>
                <a:close/>
                <a:moveTo>
                  <a:pt x="1991190" y="975043"/>
                </a:moveTo>
                <a:cubicBezTo>
                  <a:pt x="1950913" y="945439"/>
                  <a:pt x="1950018" y="946631"/>
                  <a:pt x="1950472" y="895543"/>
                </a:cubicBezTo>
                <a:cubicBezTo>
                  <a:pt x="1950783" y="861013"/>
                  <a:pt x="1950854" y="826496"/>
                  <a:pt x="1949474" y="791985"/>
                </a:cubicBezTo>
                <a:cubicBezTo>
                  <a:pt x="1946511" y="717851"/>
                  <a:pt x="1938001" y="642926"/>
                  <a:pt x="1911647" y="573082"/>
                </a:cubicBezTo>
                <a:cubicBezTo>
                  <a:pt x="1975880" y="635142"/>
                  <a:pt x="2024311" y="713470"/>
                  <a:pt x="2063279" y="793320"/>
                </a:cubicBezTo>
                <a:cubicBezTo>
                  <a:pt x="2081117" y="829879"/>
                  <a:pt x="2101838" y="858932"/>
                  <a:pt x="2086386" y="895426"/>
                </a:cubicBezTo>
                <a:cubicBezTo>
                  <a:pt x="2071679" y="930150"/>
                  <a:pt x="2024220" y="960565"/>
                  <a:pt x="1991190" y="975030"/>
                </a:cubicBezTo>
                <a:close/>
                <a:moveTo>
                  <a:pt x="1971375" y="327853"/>
                </a:moveTo>
                <a:cubicBezTo>
                  <a:pt x="2053406" y="413629"/>
                  <a:pt x="2107361" y="522352"/>
                  <a:pt x="2126060" y="639549"/>
                </a:cubicBezTo>
                <a:cubicBezTo>
                  <a:pt x="2017537" y="458980"/>
                  <a:pt x="1825311" y="302468"/>
                  <a:pt x="1601649" y="366200"/>
                </a:cubicBezTo>
                <a:cubicBezTo>
                  <a:pt x="1605862" y="342927"/>
                  <a:pt x="1603328" y="320011"/>
                  <a:pt x="1605842" y="296855"/>
                </a:cubicBezTo>
                <a:cubicBezTo>
                  <a:pt x="1611280" y="246745"/>
                  <a:pt x="1600126" y="265799"/>
                  <a:pt x="1637654" y="241120"/>
                </a:cubicBezTo>
                <a:cubicBezTo>
                  <a:pt x="1669894" y="219921"/>
                  <a:pt x="1720205" y="215728"/>
                  <a:pt x="1757345" y="218437"/>
                </a:cubicBezTo>
                <a:cubicBezTo>
                  <a:pt x="1838851" y="224464"/>
                  <a:pt x="1915354" y="270355"/>
                  <a:pt x="1971375" y="327821"/>
                </a:cubicBezTo>
                <a:close/>
                <a:moveTo>
                  <a:pt x="500590" y="281275"/>
                </a:moveTo>
                <a:cubicBezTo>
                  <a:pt x="586219" y="198210"/>
                  <a:pt x="705844" y="169610"/>
                  <a:pt x="814030" y="226240"/>
                </a:cubicBezTo>
                <a:cubicBezTo>
                  <a:pt x="771180" y="286129"/>
                  <a:pt x="745597" y="395455"/>
                  <a:pt x="670908" y="414372"/>
                </a:cubicBezTo>
                <a:cubicBezTo>
                  <a:pt x="581403" y="437055"/>
                  <a:pt x="492708" y="392337"/>
                  <a:pt x="402191" y="437768"/>
                </a:cubicBezTo>
                <a:cubicBezTo>
                  <a:pt x="423977" y="379667"/>
                  <a:pt x="455821" y="324684"/>
                  <a:pt x="500590" y="281262"/>
                </a:cubicBezTo>
                <a:close/>
                <a:moveTo>
                  <a:pt x="647075" y="1870144"/>
                </a:moveTo>
                <a:cubicBezTo>
                  <a:pt x="499722" y="1853942"/>
                  <a:pt x="338548" y="1814928"/>
                  <a:pt x="229468" y="1707936"/>
                </a:cubicBezTo>
                <a:cubicBezTo>
                  <a:pt x="121374" y="1601909"/>
                  <a:pt x="54548" y="1352824"/>
                  <a:pt x="217335" y="1261367"/>
                </a:cubicBezTo>
                <a:cubicBezTo>
                  <a:pt x="218482" y="1427101"/>
                  <a:pt x="310703" y="1533420"/>
                  <a:pt x="451854" y="1609057"/>
                </a:cubicBezTo>
                <a:cubicBezTo>
                  <a:pt x="515116" y="1642959"/>
                  <a:pt x="546940" y="1696160"/>
                  <a:pt x="600744" y="1744306"/>
                </a:cubicBezTo>
                <a:cubicBezTo>
                  <a:pt x="661263" y="1796950"/>
                  <a:pt x="727395" y="1842774"/>
                  <a:pt x="797942" y="1880948"/>
                </a:cubicBezTo>
                <a:cubicBezTo>
                  <a:pt x="747560" y="1879561"/>
                  <a:pt x="697218" y="1875640"/>
                  <a:pt x="647101" y="1870131"/>
                </a:cubicBezTo>
                <a:close/>
                <a:moveTo>
                  <a:pt x="2058651" y="1270822"/>
                </a:moveTo>
                <a:cubicBezTo>
                  <a:pt x="2084539" y="1227829"/>
                  <a:pt x="2095705" y="1177569"/>
                  <a:pt x="2090456" y="1127660"/>
                </a:cubicBezTo>
                <a:cubicBezTo>
                  <a:pt x="2088784" y="1113552"/>
                  <a:pt x="2066299" y="1062988"/>
                  <a:pt x="2068062" y="1055931"/>
                </a:cubicBezTo>
                <a:cubicBezTo>
                  <a:pt x="2071180" y="1043416"/>
                  <a:pt x="2128342" y="1011977"/>
                  <a:pt x="2138317" y="1002217"/>
                </a:cubicBezTo>
                <a:cubicBezTo>
                  <a:pt x="2168496" y="1131802"/>
                  <a:pt x="2169527" y="1270569"/>
                  <a:pt x="2123338" y="1396615"/>
                </a:cubicBezTo>
                <a:cubicBezTo>
                  <a:pt x="2104292" y="1353437"/>
                  <a:pt x="2082692" y="1311432"/>
                  <a:pt x="2058651" y="12708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5356595" y="1460751"/>
            <a:ext cx="1204211" cy="457272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5295823" y="2350831"/>
            <a:ext cx="1325985" cy="424803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5389184" y="3208443"/>
            <a:ext cx="1139265" cy="56009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5408126" y="4201342"/>
            <a:ext cx="1101380" cy="278692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1243626" y="2519644"/>
            <a:ext cx="968781" cy="95513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2658402" y="2621110"/>
            <a:ext cx="792885" cy="752199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1274747" y="3660682"/>
            <a:ext cx="906541" cy="933484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2585781" y="3704484"/>
            <a:ext cx="906994" cy="84587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9"/>
          <p:cNvSpPr/>
          <p:nvPr/>
        </p:nvSpPr>
        <p:spPr>
          <a:xfrm>
            <a:off x="3897268" y="3620096"/>
            <a:ext cx="1139265" cy="1014657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C00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Work Sans"/>
                <a:ea typeface="Work Sans"/>
                <a:cs typeface="Work Sans"/>
                <a:sym typeface="Work Sans"/>
              </a:rPr>
              <a:t>SlidesCarnival icons are editable shapes.</a:t>
            </a:r>
            <a:r>
              <a:rPr b="1" lang="en" sz="900"/>
              <a:t>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74" name="Google Shape;474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81" name="Google Shape;481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86" name="Google Shape;486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90" name="Google Shape;490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96" name="Google Shape;496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500" name="Google Shape;500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505" name="Google Shape;505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511" name="Google Shape;511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518" name="Google Shape;518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521" name="Google Shape;521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525" name="Google Shape;525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532" name="Google Shape;532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538" name="Google Shape;538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542" name="Google Shape;542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43" name="Google Shape;543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Google Shape;553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560" name="Google Shape;560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565" name="Google Shape;565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571" name="Google Shape;571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578" name="Google Shape;578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583" name="Google Shape;583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588" name="Google Shape;588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594" name="Google Shape;59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605" name="Google Shape;605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609" name="Google Shape;609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9" name="Google Shape;619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620" name="Google Shape;620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4" name="Google Shape;624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625" name="Google Shape;625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5" name="Google Shape;635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636" name="Google Shape;636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644" name="Google Shape;644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649" name="Google Shape;649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654" name="Google Shape;654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660" name="Google Shape;660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667" name="Google Shape;667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671" name="Google Shape;671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677" name="Google Shape;677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684" name="Google Shape;684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688" name="Google Shape;688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693" name="Google Shape;693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700" name="Google Shape;700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708" name="Google Shape;708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713" name="Google Shape;713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717" name="Google Shape;717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721" name="Google Shape;721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726" name="Google Shape;726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731" name="Google Shape;731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737" name="Google Shape;737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744" name="Google Shape;744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752" name="Google Shape;752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765" name="Google Shape;765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770" name="Google Shape;770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774" name="Google Shape;774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781" name="Google Shape;781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790" name="Google Shape;790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803" name="Google Shape;803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816" name="Google Shape;816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829" name="Google Shape;829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836" name="Google Shape;836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852" name="Google Shape;852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858" name="Google Shape;858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859" name="Google Shape;859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2" name="Google Shape;862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863" name="Google Shape;863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67" name="Google Shape;867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871" name="Google Shape;871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4" name="Google Shape;874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875" name="Google Shape;875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884" name="Google Shape;884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909" name="Google Shape;909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910" name="Google Shape;910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2" name="Google Shape;912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913" name="Google Shape;913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5" name="Google Shape;915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916" name="Google Shape;916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8" name="Google Shape;918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919" name="Google Shape;91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C00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Work Sans Regular"/>
                <a:ea typeface="Work Sans Regular"/>
                <a:cs typeface="Work Sans Regular"/>
                <a:sym typeface="Work Sans Regula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925" name="Google Shape;925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926" name="Google Shape;926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42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4294967295" type="ctrTitle"/>
          </p:nvPr>
        </p:nvSpPr>
        <p:spPr>
          <a:xfrm>
            <a:off x="1114400" y="884775"/>
            <a:ext cx="2991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27" name="Google Shape;127;p16"/>
          <p:cNvSpPr txBox="1"/>
          <p:nvPr>
            <p:ph idx="4294967295" type="subTitle"/>
          </p:nvPr>
        </p:nvSpPr>
        <p:spPr>
          <a:xfrm>
            <a:off x="1114400" y="2084399"/>
            <a:ext cx="2991600" cy="21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photo-1434030216411-0b793f4b4173.jpg"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50" y="1173450"/>
            <a:ext cx="2796600" cy="2796600"/>
          </a:xfrm>
          <a:prstGeom prst="wedgeRectCallout">
            <a:avLst>
              <a:gd fmla="val -69878" name="adj1"/>
              <a:gd fmla="val -33138" name="adj2"/>
            </a:avLst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4" name="Google Shape;934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35" name="Google Shape;935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936" name="Google Shape;936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38" name="Google Shape;938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939" name="Google Shape;939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41" name="Google Shape;941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42" name="Google Shape;942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44" name="Google Shape;944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45" name="Google Shape;945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highlight>
                  <a:srgbClr val="FFFFFF"/>
                </a:highlight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45251" y="2262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>
            <p:ph idx="4294967295" type="ctrTitle"/>
          </p:nvPr>
        </p:nvSpPr>
        <p:spPr>
          <a:xfrm>
            <a:off x="1532500" y="2421550"/>
            <a:ext cx="607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1532500" y="3563952"/>
            <a:ext cx="6078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7" name="Google Shape;177;p22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