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B93FB-95BE-4767-B763-23CEE06F966F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945E9-1B46-424D-A16D-2ACFD4BA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7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1800" y="682625"/>
            <a:ext cx="5994400" cy="3373438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5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7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6-</a:t>
            </a:r>
            <a:fld id="{DF556F38-D103-49C7-ACF4-ED01F210015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15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6-</a:t>
            </a:r>
            <a:fld id="{DF556F38-D103-49C7-ACF4-ED01F210015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221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6-</a:t>
            </a:r>
            <a:fld id="{DF556F38-D103-49C7-ACF4-ED01F210015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6834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6-</a:t>
            </a:r>
            <a:fld id="{DF556F38-D103-49C7-ACF4-ED01F210015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384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6-</a:t>
            </a:r>
            <a:fld id="{DF556F38-D103-49C7-ACF4-ED01F210015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077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6-</a:t>
            </a:r>
            <a:fld id="{DF556F38-D103-49C7-ACF4-ED01F210015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11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6-</a:t>
            </a:r>
            <a:fld id="{321EC8ED-3516-41A8-932B-4A3A0A439D1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20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6-</a:t>
            </a:r>
            <a:fld id="{06F890E4-8FDE-444E-A389-DBF0F464A4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0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6-</a:t>
            </a:r>
            <a:fld id="{C2AA963B-CB23-4099-A25E-435D04CAC85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6-</a:t>
            </a:r>
            <a:fld id="{D578BA21-3EED-415B-A967-F45A4E5891B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6-</a:t>
            </a:r>
            <a:fld id="{F950BE98-1D39-4572-994D-1122814DDF8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2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6-</a:t>
            </a:r>
            <a:fld id="{8DDB5E57-7769-4EB6-BD3B-AA954516D33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6-</a:t>
            </a:r>
            <a:fld id="{9664B791-1A81-4C7A-8855-6FC3FC68639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2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6-</a:t>
            </a:r>
            <a:fld id="{E3D84B5A-2D83-4988-B4D9-935275C56D8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6-</a:t>
            </a:r>
            <a:fld id="{613396C7-7479-42CF-9796-3BEA477426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6-</a:t>
            </a:r>
            <a:fld id="{3D838F68-9053-4501-B2D8-122A8DD6A28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5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6-</a:t>
            </a:r>
            <a:fld id="{DF556F38-D103-49C7-ACF4-ED01F210015A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Service Process Control</a:t>
            </a:r>
            <a:br>
              <a:rPr lang="en-US" dirty="0" smtClean="0"/>
            </a:br>
            <a:r>
              <a:rPr lang="en-US" dirty="0" smtClean="0"/>
              <a:t>(Figure 6.9, pp 150)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6-</a:t>
            </a:r>
            <a:fld id="{4FB0623B-78FD-4395-AB3F-F5373D3B371B}" type="slidenum">
              <a:rPr lang="en-US" sz="1400">
                <a:solidFill>
                  <a:srgbClr val="000000"/>
                </a:solidFill>
              </a:rPr>
              <a:pPr/>
              <a:t>1</a:t>
            </a:fld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2819400" y="1758950"/>
            <a:ext cx="6705600" cy="4337050"/>
            <a:chOff x="820" y="1108"/>
            <a:chExt cx="4024" cy="2536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820" y="1828"/>
              <a:ext cx="760" cy="3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Resources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300" y="3220"/>
              <a:ext cx="904" cy="4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Identify reason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for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nonconformance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4036" y="2596"/>
              <a:ext cx="808" cy="4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Establish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measure of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performance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2740" y="2596"/>
              <a:ext cx="808" cy="4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Monitor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conformance to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requirements</a:t>
              </a: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300" y="2596"/>
              <a:ext cx="904" cy="4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Take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corrective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4036" y="1300"/>
              <a:ext cx="808" cy="4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Service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concept</a:t>
              </a:r>
            </a:p>
          </p:txBody>
        </p:sp>
        <p:sp>
          <p:nvSpPr>
            <p:cNvPr id="27660" name="Oval 10"/>
            <p:cNvSpPr>
              <a:spLocks noChangeArrowheads="1"/>
            </p:cNvSpPr>
            <p:nvPr/>
          </p:nvSpPr>
          <p:spPr bwMode="auto">
            <a:xfrm>
              <a:off x="2260" y="1108"/>
              <a:ext cx="568" cy="56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Customer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27661" name="Oval 11"/>
            <p:cNvSpPr>
              <a:spLocks noChangeArrowheads="1"/>
            </p:cNvSpPr>
            <p:nvPr/>
          </p:nvSpPr>
          <p:spPr bwMode="auto">
            <a:xfrm>
              <a:off x="3268" y="1684"/>
              <a:ext cx="616" cy="6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Customer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27662" name="Oval 12"/>
            <p:cNvSpPr>
              <a:spLocks noChangeArrowheads="1"/>
            </p:cNvSpPr>
            <p:nvPr/>
          </p:nvSpPr>
          <p:spPr bwMode="auto">
            <a:xfrm>
              <a:off x="2068" y="1828"/>
              <a:ext cx="904" cy="4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Service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process</a:t>
              </a:r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>
              <a:off x="1584" y="2016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>
              <a:off x="2976" y="2016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>
              <a:off x="2544" y="168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666" name="Line 16"/>
            <p:cNvSpPr>
              <a:spLocks noChangeShapeType="1"/>
            </p:cNvSpPr>
            <p:nvPr/>
          </p:nvSpPr>
          <p:spPr bwMode="auto">
            <a:xfrm flipV="1">
              <a:off x="1776" y="2016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667" name="Line 17"/>
            <p:cNvSpPr>
              <a:spLocks noChangeShapeType="1"/>
            </p:cNvSpPr>
            <p:nvPr/>
          </p:nvSpPr>
          <p:spPr bwMode="auto">
            <a:xfrm>
              <a:off x="3120" y="2016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 flipV="1">
              <a:off x="1776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>
              <a:off x="4464" y="1728"/>
              <a:ext cx="0" cy="8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670" name="Line 20"/>
            <p:cNvSpPr>
              <a:spLocks noChangeShapeType="1"/>
            </p:cNvSpPr>
            <p:nvPr/>
          </p:nvSpPr>
          <p:spPr bwMode="auto">
            <a:xfrm>
              <a:off x="2208" y="3408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>
              <a:off x="3120" y="3024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>
              <a:off x="3552" y="2832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053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29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</vt:lpstr>
      <vt:lpstr>Vapor Trail</vt:lpstr>
      <vt:lpstr>Service Process Control (Figure 6.9, pp 150)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2016-08-15T04:00:30Z</dcterms:created>
  <dcterms:modified xsi:type="dcterms:W3CDTF">2016-08-17T05:07:09Z</dcterms:modified>
</cp:coreProperties>
</file>