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BF40F-335A-4FB4-BE66-38CC2AB5D596}" v="1" dt="2024-08-31T04:01:53.378"/>
    <p1510:client id="{A395B450-10EA-419A-AA5B-DB2B821BC1B3}" v="366" dt="2024-08-31T03:48:46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Y CHANDRASEKARAN" userId="4158dddb75fa4804" providerId="Windows Live" clId="Web-{A395B450-10EA-419A-AA5B-DB2B821BC1B3}"/>
    <pc:docChg chg="addSld delSld modSld addMainMaster delMainMaster">
      <pc:chgData name="MERCY CHANDRASEKARAN" userId="4158dddb75fa4804" providerId="Windows Live" clId="Web-{A395B450-10EA-419A-AA5B-DB2B821BC1B3}" dt="2024-08-31T03:48:46.693" v="352" actId="20577"/>
      <pc:docMkLst>
        <pc:docMk/>
      </pc:docMkLst>
      <pc:sldChg chg="addSp modSp del">
        <pc:chgData name="MERCY CHANDRASEKARAN" userId="4158dddb75fa4804" providerId="Windows Live" clId="Web-{A395B450-10EA-419A-AA5B-DB2B821BC1B3}" dt="2024-08-31T02:54:20.082" v="9"/>
        <pc:sldMkLst>
          <pc:docMk/>
          <pc:sldMk cId="109857222" sldId="256"/>
        </pc:sldMkLst>
        <pc:graphicFrameChg chg="add mod modGraphic">
          <ac:chgData name="MERCY CHANDRASEKARAN" userId="4158dddb75fa4804" providerId="Windows Live" clId="Web-{A395B450-10EA-419A-AA5B-DB2B821BC1B3}" dt="2024-08-31T02:52:34.729" v="2"/>
          <ac:graphicFrameMkLst>
            <pc:docMk/>
            <pc:sldMk cId="109857222" sldId="256"/>
            <ac:graphicFrameMk id="5" creationId="{1AA8ADD8-4875-5327-6CCC-7A294661F1CB}"/>
          </ac:graphicFrameMkLst>
        </pc:graphicFrameChg>
      </pc:sldChg>
      <pc:sldChg chg="addSp delSp modSp new mod setBg modClrScheme setClrOvrMap delDesignElem chgLayout">
        <pc:chgData name="MERCY CHANDRASEKARAN" userId="4158dddb75fa4804" providerId="Windows Live" clId="Web-{A395B450-10EA-419A-AA5B-DB2B821BC1B3}" dt="2024-08-31T03:00:20.059" v="32" actId="20577"/>
        <pc:sldMkLst>
          <pc:docMk/>
          <pc:sldMk cId="1959451803" sldId="256"/>
        </pc:sldMkLst>
        <pc:spChg chg="mod ord">
          <ac:chgData name="MERCY CHANDRASEKARAN" userId="4158dddb75fa4804" providerId="Windows Live" clId="Web-{A395B450-10EA-419A-AA5B-DB2B821BC1B3}" dt="2024-08-31T03:00:20.059" v="32" actId="20577"/>
          <ac:spMkLst>
            <pc:docMk/>
            <pc:sldMk cId="1959451803" sldId="256"/>
            <ac:spMk id="2" creationId="{9E7D1537-FDD4-63BF-1476-012300F8CE72}"/>
          </ac:spMkLst>
        </pc:spChg>
        <pc:spChg chg="mod ord">
          <ac:chgData name="MERCY CHANDRASEKARAN" userId="4158dddb75fa4804" providerId="Windows Live" clId="Web-{A395B450-10EA-419A-AA5B-DB2B821BC1B3}" dt="2024-08-31T02:59:49.433" v="29" actId="14100"/>
          <ac:spMkLst>
            <pc:docMk/>
            <pc:sldMk cId="1959451803" sldId="256"/>
            <ac:spMk id="3" creationId="{C63C7290-DECE-077A-FF6D-10538039EF8D}"/>
          </ac:spMkLst>
        </pc:spChg>
        <pc:spChg chg="add del">
          <ac:chgData name="MERCY CHANDRASEKARAN" userId="4158dddb75fa4804" providerId="Windows Live" clId="Web-{A395B450-10EA-419A-AA5B-DB2B821BC1B3}" dt="2024-08-31T02:57:23.289" v="19"/>
          <ac:spMkLst>
            <pc:docMk/>
            <pc:sldMk cId="1959451803" sldId="256"/>
            <ac:spMk id="5" creationId="{74CD14DB-BB81-479F-A1FC-1C75640E9F84}"/>
          </ac:spMkLst>
        </pc:spChg>
        <pc:spChg chg="add del">
          <ac:chgData name="MERCY CHANDRASEKARAN" userId="4158dddb75fa4804" providerId="Windows Live" clId="Web-{A395B450-10EA-419A-AA5B-DB2B821BC1B3}" dt="2024-08-31T02:57:23.289" v="19"/>
          <ac:spMkLst>
            <pc:docMk/>
            <pc:sldMk cId="1959451803" sldId="256"/>
            <ac:spMk id="6" creationId="{C943A91B-7CA7-4592-A975-73B1BF8C4C74}"/>
          </ac:spMkLst>
        </pc:spChg>
        <pc:spChg chg="add del">
          <ac:chgData name="MERCY CHANDRASEKARAN" userId="4158dddb75fa4804" providerId="Windows Live" clId="Web-{A395B450-10EA-419A-AA5B-DB2B821BC1B3}" dt="2024-08-31T02:57:23.289" v="19"/>
          <ac:spMkLst>
            <pc:docMk/>
            <pc:sldMk cId="1959451803" sldId="256"/>
            <ac:spMk id="7" creationId="{EC471314-E46A-414B-8D91-74880E84F187}"/>
          </ac:spMkLst>
        </pc:spChg>
        <pc:spChg chg="add del">
          <ac:chgData name="MERCY CHANDRASEKARAN" userId="4158dddb75fa4804" providerId="Windows Live" clId="Web-{A395B450-10EA-419A-AA5B-DB2B821BC1B3}" dt="2024-08-31T02:55:48.771" v="13"/>
          <ac:spMkLst>
            <pc:docMk/>
            <pc:sldMk cId="1959451803" sldId="256"/>
            <ac:spMk id="8" creationId="{6CA2C65D-0168-1245-86C8-62A8A6F7B813}"/>
          </ac:spMkLst>
        </pc:spChg>
        <pc:spChg chg="add del">
          <ac:chgData name="MERCY CHANDRASEKARAN" userId="4158dddb75fa4804" providerId="Windows Live" clId="Web-{A395B450-10EA-419A-AA5B-DB2B821BC1B3}" dt="2024-08-31T02:57:23.289" v="19"/>
          <ac:spMkLst>
            <pc:docMk/>
            <pc:sldMk cId="1959451803" sldId="256"/>
            <ac:spMk id="9" creationId="{6A681326-1C9D-44A3-A627-3871BDAE4127}"/>
          </ac:spMkLst>
        </pc:spChg>
        <pc:spChg chg="add del">
          <ac:chgData name="MERCY CHANDRASEKARAN" userId="4158dddb75fa4804" providerId="Windows Live" clId="Web-{A395B450-10EA-419A-AA5B-DB2B821BC1B3}" dt="2024-08-31T02:55:48.771" v="13"/>
          <ac:spMkLst>
            <pc:docMk/>
            <pc:sldMk cId="1959451803" sldId="256"/>
            <ac:spMk id="10" creationId="{EAD75E6C-3D31-A343-9949-5DAAD6F6DCB1}"/>
          </ac:spMkLst>
        </pc:spChg>
        <pc:spChg chg="add del">
          <ac:chgData name="MERCY CHANDRASEKARAN" userId="4158dddb75fa4804" providerId="Windows Live" clId="Web-{A395B450-10EA-419A-AA5B-DB2B821BC1B3}" dt="2024-08-31T02:55:48.771" v="13"/>
          <ac:spMkLst>
            <pc:docMk/>
            <pc:sldMk cId="1959451803" sldId="256"/>
            <ac:spMk id="12" creationId="{4029224B-C0FC-EC47-B248-0D4271BC7FC3}"/>
          </ac:spMkLst>
        </pc:spChg>
        <pc:spChg chg="add del">
          <ac:chgData name="MERCY CHANDRASEKARAN" userId="4158dddb75fa4804" providerId="Windows Live" clId="Web-{A395B450-10EA-419A-AA5B-DB2B821BC1B3}" dt="2024-08-31T02:55:48.771" v="13"/>
          <ac:spMkLst>
            <pc:docMk/>
            <pc:sldMk cId="1959451803" sldId="256"/>
            <ac:spMk id="14" creationId="{755E9273-3717-C94C-9BFF-75E87E47C46A}"/>
          </ac:spMkLst>
        </pc:spChg>
      </pc:sldChg>
      <pc:sldChg chg="addSp delSp modSp new del">
        <pc:chgData name="MERCY CHANDRASEKARAN" userId="4158dddb75fa4804" providerId="Windows Live" clId="Web-{A395B450-10EA-419A-AA5B-DB2B821BC1B3}" dt="2024-08-31T02:54:15.363" v="8"/>
        <pc:sldMkLst>
          <pc:docMk/>
          <pc:sldMk cId="743194531" sldId="257"/>
        </pc:sldMkLst>
        <pc:graphicFrameChg chg="add del mod">
          <ac:chgData name="MERCY CHANDRASEKARAN" userId="4158dddb75fa4804" providerId="Windows Live" clId="Web-{A395B450-10EA-419A-AA5B-DB2B821BC1B3}" dt="2024-08-31T02:54:12.956" v="7"/>
          <ac:graphicFrameMkLst>
            <pc:docMk/>
            <pc:sldMk cId="743194531" sldId="257"/>
            <ac:graphicFrameMk id="2" creationId="{716F49F8-1138-A46F-899E-EE71711E43BB}"/>
          </ac:graphicFrameMkLst>
        </pc:graphicFrameChg>
      </pc:sldChg>
      <pc:sldChg chg="modSp new">
        <pc:chgData name="MERCY CHANDRASEKARAN" userId="4158dddb75fa4804" providerId="Windows Live" clId="Web-{A395B450-10EA-419A-AA5B-DB2B821BC1B3}" dt="2024-08-31T03:46:43.174" v="342" actId="20577"/>
        <pc:sldMkLst>
          <pc:docMk/>
          <pc:sldMk cId="2080367952" sldId="257"/>
        </pc:sldMkLst>
        <pc:spChg chg="mod">
          <ac:chgData name="MERCY CHANDRASEKARAN" userId="4158dddb75fa4804" providerId="Windows Live" clId="Web-{A395B450-10EA-419A-AA5B-DB2B821BC1B3}" dt="2024-08-31T03:46:43.174" v="342" actId="20577"/>
          <ac:spMkLst>
            <pc:docMk/>
            <pc:sldMk cId="2080367952" sldId="257"/>
            <ac:spMk id="2" creationId="{43CDC9BE-0FB6-BE8F-4A58-62C19D634ED6}"/>
          </ac:spMkLst>
        </pc:spChg>
        <pc:spChg chg="mod">
          <ac:chgData name="MERCY CHANDRASEKARAN" userId="4158dddb75fa4804" providerId="Windows Live" clId="Web-{A395B450-10EA-419A-AA5B-DB2B821BC1B3}" dt="2024-08-31T03:02:17.264" v="44" actId="20577"/>
          <ac:spMkLst>
            <pc:docMk/>
            <pc:sldMk cId="2080367952" sldId="257"/>
            <ac:spMk id="3" creationId="{DDCC6820-B4A4-9177-FB11-25AA440AC28B}"/>
          </ac:spMkLst>
        </pc:spChg>
      </pc:sldChg>
      <pc:sldChg chg="modSp new">
        <pc:chgData name="MERCY CHANDRASEKARAN" userId="4158dddb75fa4804" providerId="Windows Live" clId="Web-{A395B450-10EA-419A-AA5B-DB2B821BC1B3}" dt="2024-08-31T03:46:54.862" v="343" actId="20577"/>
        <pc:sldMkLst>
          <pc:docMk/>
          <pc:sldMk cId="2895249883" sldId="258"/>
        </pc:sldMkLst>
        <pc:spChg chg="mod">
          <ac:chgData name="MERCY CHANDRASEKARAN" userId="4158dddb75fa4804" providerId="Windows Live" clId="Web-{A395B450-10EA-419A-AA5B-DB2B821BC1B3}" dt="2024-08-31T03:46:54.862" v="343" actId="20577"/>
          <ac:spMkLst>
            <pc:docMk/>
            <pc:sldMk cId="2895249883" sldId="258"/>
            <ac:spMk id="2" creationId="{F2780312-42C7-B898-9A43-A92E6FC0F85F}"/>
          </ac:spMkLst>
        </pc:spChg>
        <pc:spChg chg="mod">
          <ac:chgData name="MERCY CHANDRASEKARAN" userId="4158dddb75fa4804" providerId="Windows Live" clId="Web-{A395B450-10EA-419A-AA5B-DB2B821BC1B3}" dt="2024-08-31T03:03:53.454" v="54" actId="14100"/>
          <ac:spMkLst>
            <pc:docMk/>
            <pc:sldMk cId="2895249883" sldId="258"/>
            <ac:spMk id="3" creationId="{9FDD5EFA-F072-4141-945D-B1BD9DA71418}"/>
          </ac:spMkLst>
        </pc:spChg>
      </pc:sldChg>
      <pc:sldChg chg="addSp modSp new mod setBg">
        <pc:chgData name="MERCY CHANDRASEKARAN" userId="4158dddb75fa4804" providerId="Windows Live" clId="Web-{A395B450-10EA-419A-AA5B-DB2B821BC1B3}" dt="2024-08-31T03:47:04.096" v="344" actId="20577"/>
        <pc:sldMkLst>
          <pc:docMk/>
          <pc:sldMk cId="2617989468" sldId="259"/>
        </pc:sldMkLst>
        <pc:spChg chg="mod">
          <ac:chgData name="MERCY CHANDRASEKARAN" userId="4158dddb75fa4804" providerId="Windows Live" clId="Web-{A395B450-10EA-419A-AA5B-DB2B821BC1B3}" dt="2024-08-31T03:47:04.096" v="344" actId="20577"/>
          <ac:spMkLst>
            <pc:docMk/>
            <pc:sldMk cId="2617989468" sldId="259"/>
            <ac:spMk id="2" creationId="{522BE319-E5EB-B7DE-7033-7A77229A5452}"/>
          </ac:spMkLst>
        </pc:spChg>
        <pc:spChg chg="mod">
          <ac:chgData name="MERCY CHANDRASEKARAN" userId="4158dddb75fa4804" providerId="Windows Live" clId="Web-{A395B450-10EA-419A-AA5B-DB2B821BC1B3}" dt="2024-08-31T03:08:46.851" v="93" actId="20577"/>
          <ac:spMkLst>
            <pc:docMk/>
            <pc:sldMk cId="2617989468" sldId="259"/>
            <ac:spMk id="3" creationId="{BF4604E4-7DA9-3AD5-EF66-73A1B6BC9D1E}"/>
          </ac:spMkLst>
        </pc:spChg>
        <pc:picChg chg="add mod">
          <ac:chgData name="MERCY CHANDRASEKARAN" userId="4158dddb75fa4804" providerId="Windows Live" clId="Web-{A395B450-10EA-419A-AA5B-DB2B821BC1B3}" dt="2024-08-31T03:06:16.770" v="66"/>
          <ac:picMkLst>
            <pc:docMk/>
            <pc:sldMk cId="2617989468" sldId="259"/>
            <ac:picMk id="4" creationId="{44B7CC33-D373-F6AF-B74F-1D614A248952}"/>
          </ac:picMkLst>
        </pc:picChg>
      </pc:sldChg>
      <pc:sldChg chg="addSp modSp new mod setBg">
        <pc:chgData name="MERCY CHANDRASEKARAN" userId="4158dddb75fa4804" providerId="Windows Live" clId="Web-{A395B450-10EA-419A-AA5B-DB2B821BC1B3}" dt="2024-08-31T03:47:20.769" v="345" actId="20577"/>
        <pc:sldMkLst>
          <pc:docMk/>
          <pc:sldMk cId="2382195256" sldId="260"/>
        </pc:sldMkLst>
        <pc:spChg chg="mod">
          <ac:chgData name="MERCY CHANDRASEKARAN" userId="4158dddb75fa4804" providerId="Windows Live" clId="Web-{A395B450-10EA-419A-AA5B-DB2B821BC1B3}" dt="2024-08-31T03:47:20.769" v="345" actId="20577"/>
          <ac:spMkLst>
            <pc:docMk/>
            <pc:sldMk cId="2382195256" sldId="260"/>
            <ac:spMk id="2" creationId="{282832A7-2004-B1E0-8680-4B610A541F45}"/>
          </ac:spMkLst>
        </pc:spChg>
        <pc:spChg chg="mod">
          <ac:chgData name="MERCY CHANDRASEKARAN" userId="4158dddb75fa4804" providerId="Windows Live" clId="Web-{A395B450-10EA-419A-AA5B-DB2B821BC1B3}" dt="2024-08-31T03:13:00.344" v="127" actId="20577"/>
          <ac:spMkLst>
            <pc:docMk/>
            <pc:sldMk cId="2382195256" sldId="260"/>
            <ac:spMk id="3" creationId="{C65F846C-F981-E699-8316-9F6F17BEE6DC}"/>
          </ac:spMkLst>
        </pc:spChg>
        <pc:picChg chg="add mod">
          <ac:chgData name="MERCY CHANDRASEKARAN" userId="4158dddb75fa4804" providerId="Windows Live" clId="Web-{A395B450-10EA-419A-AA5B-DB2B821BC1B3}" dt="2024-08-31T03:11:04.560" v="111" actId="1076"/>
          <ac:picMkLst>
            <pc:docMk/>
            <pc:sldMk cId="2382195256" sldId="260"/>
            <ac:picMk id="4" creationId="{560BBDDD-9523-528D-CBD3-7D0983217BE0}"/>
          </ac:picMkLst>
        </pc:picChg>
      </pc:sldChg>
      <pc:sldChg chg="addSp delSp modSp new mod setBg">
        <pc:chgData name="MERCY CHANDRASEKARAN" userId="4158dddb75fa4804" providerId="Windows Live" clId="Web-{A395B450-10EA-419A-AA5B-DB2B821BC1B3}" dt="2024-08-31T03:47:30.519" v="346" actId="20577"/>
        <pc:sldMkLst>
          <pc:docMk/>
          <pc:sldMk cId="809743682" sldId="261"/>
        </pc:sldMkLst>
        <pc:spChg chg="mod">
          <ac:chgData name="MERCY CHANDRASEKARAN" userId="4158dddb75fa4804" providerId="Windows Live" clId="Web-{A395B450-10EA-419A-AA5B-DB2B821BC1B3}" dt="2024-08-31T03:47:30.519" v="346" actId="20577"/>
          <ac:spMkLst>
            <pc:docMk/>
            <pc:sldMk cId="809743682" sldId="261"/>
            <ac:spMk id="2" creationId="{FF392BFE-B266-F6E0-8F47-A515F8F45033}"/>
          </ac:spMkLst>
        </pc:spChg>
        <pc:spChg chg="mod ord">
          <ac:chgData name="MERCY CHANDRASEKARAN" userId="4158dddb75fa4804" providerId="Windows Live" clId="Web-{A395B450-10EA-419A-AA5B-DB2B821BC1B3}" dt="2024-08-31T03:21:13.496" v="170"/>
          <ac:spMkLst>
            <pc:docMk/>
            <pc:sldMk cId="809743682" sldId="261"/>
            <ac:spMk id="3" creationId="{BE7A18BF-E71B-812F-8A46-C27B8CA04212}"/>
          </ac:spMkLst>
        </pc:spChg>
        <pc:spChg chg="add del">
          <ac:chgData name="MERCY CHANDRASEKARAN" userId="4158dddb75fa4804" providerId="Windows Live" clId="Web-{A395B450-10EA-419A-AA5B-DB2B821BC1B3}" dt="2024-08-31T03:21:10.184" v="167"/>
          <ac:spMkLst>
            <pc:docMk/>
            <pc:sldMk cId="809743682" sldId="261"/>
            <ac:spMk id="103" creationId="{A65AC7D1-EAA9-48F5-B509-60A7F50BF703}"/>
          </ac:spMkLst>
        </pc:spChg>
        <pc:spChg chg="add del">
          <ac:chgData name="MERCY CHANDRASEKARAN" userId="4158dddb75fa4804" providerId="Windows Live" clId="Web-{A395B450-10EA-419A-AA5B-DB2B821BC1B3}" dt="2024-08-31T03:21:10.184" v="167"/>
          <ac:spMkLst>
            <pc:docMk/>
            <pc:sldMk cId="809743682" sldId="261"/>
            <ac:spMk id="105" creationId="{D6320AF9-619A-4175-865B-5663E1AEF4C5}"/>
          </ac:spMkLst>
        </pc:spChg>
        <pc:spChg chg="add del">
          <ac:chgData name="MERCY CHANDRASEKARAN" userId="4158dddb75fa4804" providerId="Windows Live" clId="Web-{A395B450-10EA-419A-AA5B-DB2B821BC1B3}" dt="2024-08-31T03:21:10.184" v="167"/>
          <ac:spMkLst>
            <pc:docMk/>
            <pc:sldMk cId="809743682" sldId="261"/>
            <ac:spMk id="111" creationId="{7E018740-5C2B-4A41-AC1A-7E68D1EC1954}"/>
          </ac:spMkLst>
        </pc:spChg>
        <pc:spChg chg="add del">
          <ac:chgData name="MERCY CHANDRASEKARAN" userId="4158dddb75fa4804" providerId="Windows Live" clId="Web-{A395B450-10EA-419A-AA5B-DB2B821BC1B3}" dt="2024-08-31T03:21:10.184" v="167"/>
          <ac:spMkLst>
            <pc:docMk/>
            <pc:sldMk cId="809743682" sldId="261"/>
            <ac:spMk id="113" creationId="{166F75A4-C475-4941-8EE2-B80A06A2C1BB}"/>
          </ac:spMkLst>
        </pc:spChg>
        <pc:spChg chg="add del">
          <ac:chgData name="MERCY CHANDRASEKARAN" userId="4158dddb75fa4804" providerId="Windows Live" clId="Web-{A395B450-10EA-419A-AA5B-DB2B821BC1B3}" dt="2024-08-31T03:21:10.184" v="167"/>
          <ac:spMkLst>
            <pc:docMk/>
            <pc:sldMk cId="809743682" sldId="261"/>
            <ac:spMk id="115" creationId="{A032553A-72E8-4B0D-8405-FF9771C9AF05}"/>
          </ac:spMkLst>
        </pc:spChg>
        <pc:spChg chg="add del">
          <ac:chgData name="MERCY CHANDRASEKARAN" userId="4158dddb75fa4804" providerId="Windows Live" clId="Web-{A395B450-10EA-419A-AA5B-DB2B821BC1B3}" dt="2024-08-31T03:21:10.184" v="167"/>
          <ac:spMkLst>
            <pc:docMk/>
            <pc:sldMk cId="809743682" sldId="261"/>
            <ac:spMk id="117" creationId="{765800AC-C3B9-498E-87BC-29FAE4C76B21}"/>
          </ac:spMkLst>
        </pc:spChg>
        <pc:spChg chg="add del">
          <ac:chgData name="MERCY CHANDRASEKARAN" userId="4158dddb75fa4804" providerId="Windows Live" clId="Web-{A395B450-10EA-419A-AA5B-DB2B821BC1B3}" dt="2024-08-31T03:21:10.184" v="167"/>
          <ac:spMkLst>
            <pc:docMk/>
            <pc:sldMk cId="809743682" sldId="261"/>
            <ac:spMk id="119" creationId="{1F9D6ACB-2FF4-49F9-978A-E0D5327FC635}"/>
          </ac:spMkLst>
        </pc:spChg>
        <pc:spChg chg="add del">
          <ac:chgData name="MERCY CHANDRASEKARAN" userId="4158dddb75fa4804" providerId="Windows Live" clId="Web-{A395B450-10EA-419A-AA5B-DB2B821BC1B3}" dt="2024-08-31T03:21:10.184" v="167"/>
          <ac:spMkLst>
            <pc:docMk/>
            <pc:sldMk cId="809743682" sldId="261"/>
            <ac:spMk id="121" creationId="{A5EC319D-0FEA-4B95-A3EA-01E35672C95B}"/>
          </ac:spMkLst>
        </pc:spChg>
        <pc:graphicFrameChg chg="add del mod modGraphic">
          <ac:chgData name="MERCY CHANDRASEKARAN" userId="4158dddb75fa4804" providerId="Windows Live" clId="Web-{A395B450-10EA-419A-AA5B-DB2B821BC1B3}" dt="2024-08-31T03:18:56.571" v="161"/>
          <ac:graphicFrameMkLst>
            <pc:docMk/>
            <pc:sldMk cId="809743682" sldId="261"/>
            <ac:graphicFrameMk id="4" creationId="{C27FCBD5-177C-B3FB-3473-9BF08FF9139D}"/>
          </ac:graphicFrameMkLst>
        </pc:graphicFrameChg>
        <pc:picChg chg="add mod">
          <ac:chgData name="MERCY CHANDRASEKARAN" userId="4158dddb75fa4804" providerId="Windows Live" clId="Web-{A395B450-10EA-419A-AA5B-DB2B821BC1B3}" dt="2024-08-31T03:21:33.247" v="174" actId="14100"/>
          <ac:picMkLst>
            <pc:docMk/>
            <pc:sldMk cId="809743682" sldId="261"/>
            <ac:picMk id="98" creationId="{6D3C2FEE-BAB7-DDEE-B489-7167F6361D6A}"/>
          </ac:picMkLst>
        </pc:picChg>
        <pc:cxnChg chg="add del">
          <ac:chgData name="MERCY CHANDRASEKARAN" userId="4158dddb75fa4804" providerId="Windows Live" clId="Web-{A395B450-10EA-419A-AA5B-DB2B821BC1B3}" dt="2024-08-31T03:21:10.184" v="167"/>
          <ac:cxnSpMkLst>
            <pc:docMk/>
            <pc:sldMk cId="809743682" sldId="261"/>
            <ac:cxnSpMk id="107" creationId="{063B6EC6-D752-4EE7-908B-F8F19E8C7FEA}"/>
          </ac:cxnSpMkLst>
        </pc:cxnChg>
        <pc:cxnChg chg="add del">
          <ac:chgData name="MERCY CHANDRASEKARAN" userId="4158dddb75fa4804" providerId="Windows Live" clId="Web-{A395B450-10EA-419A-AA5B-DB2B821BC1B3}" dt="2024-08-31T03:21:10.184" v="167"/>
          <ac:cxnSpMkLst>
            <pc:docMk/>
            <pc:sldMk cId="809743682" sldId="261"/>
            <ac:cxnSpMk id="109" creationId="{EFECD4E8-AD3E-4228-82A2-9461958EA94D}"/>
          </ac:cxnSpMkLst>
        </pc:cxnChg>
      </pc:sldChg>
      <pc:sldChg chg="modSp new">
        <pc:chgData name="MERCY CHANDRASEKARAN" userId="4158dddb75fa4804" providerId="Windows Live" clId="Web-{A395B450-10EA-419A-AA5B-DB2B821BC1B3}" dt="2024-08-31T03:47:38.707" v="347" actId="20577"/>
        <pc:sldMkLst>
          <pc:docMk/>
          <pc:sldMk cId="2481416990" sldId="262"/>
        </pc:sldMkLst>
        <pc:spChg chg="mod">
          <ac:chgData name="MERCY CHANDRASEKARAN" userId="4158dddb75fa4804" providerId="Windows Live" clId="Web-{A395B450-10EA-419A-AA5B-DB2B821BC1B3}" dt="2024-08-31T03:47:38.707" v="347" actId="20577"/>
          <ac:spMkLst>
            <pc:docMk/>
            <pc:sldMk cId="2481416990" sldId="262"/>
            <ac:spMk id="2" creationId="{5B3DF869-EACC-3660-3BE0-D01D97738F97}"/>
          </ac:spMkLst>
        </pc:spChg>
        <pc:spChg chg="mod">
          <ac:chgData name="MERCY CHANDRASEKARAN" userId="4158dddb75fa4804" providerId="Windows Live" clId="Web-{A395B450-10EA-419A-AA5B-DB2B821BC1B3}" dt="2024-08-31T03:23:56.094" v="187" actId="20577"/>
          <ac:spMkLst>
            <pc:docMk/>
            <pc:sldMk cId="2481416990" sldId="262"/>
            <ac:spMk id="3" creationId="{068072AD-09E2-A8AC-EB90-B4139CE9940D}"/>
          </ac:spMkLst>
        </pc:spChg>
      </pc:sldChg>
      <pc:sldChg chg="modSp new">
        <pc:chgData name="MERCY CHANDRASEKARAN" userId="4158dddb75fa4804" providerId="Windows Live" clId="Web-{A395B450-10EA-419A-AA5B-DB2B821BC1B3}" dt="2024-08-31T03:47:56.051" v="348" actId="20577"/>
        <pc:sldMkLst>
          <pc:docMk/>
          <pc:sldMk cId="3476898731" sldId="263"/>
        </pc:sldMkLst>
        <pc:spChg chg="mod">
          <ac:chgData name="MERCY CHANDRASEKARAN" userId="4158dddb75fa4804" providerId="Windows Live" clId="Web-{A395B450-10EA-419A-AA5B-DB2B821BC1B3}" dt="2024-08-31T03:47:56.051" v="348" actId="20577"/>
          <ac:spMkLst>
            <pc:docMk/>
            <pc:sldMk cId="3476898731" sldId="263"/>
            <ac:spMk id="2" creationId="{DFE69982-2B3E-E28D-C045-4AFB2EAA2E89}"/>
          </ac:spMkLst>
        </pc:spChg>
        <pc:spChg chg="mod">
          <ac:chgData name="MERCY CHANDRASEKARAN" userId="4158dddb75fa4804" providerId="Windows Live" clId="Web-{A395B450-10EA-419A-AA5B-DB2B821BC1B3}" dt="2024-08-31T03:26:11.191" v="197" actId="20577"/>
          <ac:spMkLst>
            <pc:docMk/>
            <pc:sldMk cId="3476898731" sldId="263"/>
            <ac:spMk id="3" creationId="{A7073C84-BB08-8745-287A-B6CA81F3C3B9}"/>
          </ac:spMkLst>
        </pc:spChg>
      </pc:sldChg>
      <pc:sldChg chg="modSp new">
        <pc:chgData name="MERCY CHANDRASEKARAN" userId="4158dddb75fa4804" providerId="Windows Live" clId="Web-{A395B450-10EA-419A-AA5B-DB2B821BC1B3}" dt="2024-08-31T03:48:06.723" v="349" actId="20577"/>
        <pc:sldMkLst>
          <pc:docMk/>
          <pc:sldMk cId="822641306" sldId="264"/>
        </pc:sldMkLst>
        <pc:spChg chg="mod">
          <ac:chgData name="MERCY CHANDRASEKARAN" userId="4158dddb75fa4804" providerId="Windows Live" clId="Web-{A395B450-10EA-419A-AA5B-DB2B821BC1B3}" dt="2024-08-31T03:48:06.723" v="349" actId="20577"/>
          <ac:spMkLst>
            <pc:docMk/>
            <pc:sldMk cId="822641306" sldId="264"/>
            <ac:spMk id="2" creationId="{2CA6260C-7539-F21B-0095-25698AB6FBB2}"/>
          </ac:spMkLst>
        </pc:spChg>
        <pc:spChg chg="mod">
          <ac:chgData name="MERCY CHANDRASEKARAN" userId="4158dddb75fa4804" providerId="Windows Live" clId="Web-{A395B450-10EA-419A-AA5B-DB2B821BC1B3}" dt="2024-08-31T03:29:25.742" v="229" actId="20577"/>
          <ac:spMkLst>
            <pc:docMk/>
            <pc:sldMk cId="822641306" sldId="264"/>
            <ac:spMk id="3" creationId="{19F1F87E-21C1-0C6F-04A3-42C6679CAA06}"/>
          </ac:spMkLst>
        </pc:spChg>
      </pc:sldChg>
      <pc:sldChg chg="modSp new">
        <pc:chgData name="MERCY CHANDRASEKARAN" userId="4158dddb75fa4804" providerId="Windows Live" clId="Web-{A395B450-10EA-419A-AA5B-DB2B821BC1B3}" dt="2024-08-31T03:48:19.020" v="350" actId="20577"/>
        <pc:sldMkLst>
          <pc:docMk/>
          <pc:sldMk cId="1227973471" sldId="265"/>
        </pc:sldMkLst>
        <pc:spChg chg="mod">
          <ac:chgData name="MERCY CHANDRASEKARAN" userId="4158dddb75fa4804" providerId="Windows Live" clId="Web-{A395B450-10EA-419A-AA5B-DB2B821BC1B3}" dt="2024-08-31T03:48:19.020" v="350" actId="20577"/>
          <ac:spMkLst>
            <pc:docMk/>
            <pc:sldMk cId="1227973471" sldId="265"/>
            <ac:spMk id="2" creationId="{324BA9DE-F192-2FB9-98BF-33AF20941B17}"/>
          </ac:spMkLst>
        </pc:spChg>
        <pc:spChg chg="mod">
          <ac:chgData name="MERCY CHANDRASEKARAN" userId="4158dddb75fa4804" providerId="Windows Live" clId="Web-{A395B450-10EA-419A-AA5B-DB2B821BC1B3}" dt="2024-08-31T03:31:31.011" v="248" actId="20577"/>
          <ac:spMkLst>
            <pc:docMk/>
            <pc:sldMk cId="1227973471" sldId="265"/>
            <ac:spMk id="3" creationId="{C2225B71-870B-6240-FAE7-27E884A0E30B}"/>
          </ac:spMkLst>
        </pc:spChg>
      </pc:sldChg>
      <pc:sldChg chg="addSp delSp modSp new mod setBg">
        <pc:chgData name="MERCY CHANDRASEKARAN" userId="4158dddb75fa4804" providerId="Windows Live" clId="Web-{A395B450-10EA-419A-AA5B-DB2B821BC1B3}" dt="2024-08-31T03:48:34.536" v="351" actId="20577"/>
        <pc:sldMkLst>
          <pc:docMk/>
          <pc:sldMk cId="783867283" sldId="266"/>
        </pc:sldMkLst>
        <pc:spChg chg="mod">
          <ac:chgData name="MERCY CHANDRASEKARAN" userId="4158dddb75fa4804" providerId="Windows Live" clId="Web-{A395B450-10EA-419A-AA5B-DB2B821BC1B3}" dt="2024-08-31T03:48:34.536" v="351" actId="20577"/>
          <ac:spMkLst>
            <pc:docMk/>
            <pc:sldMk cId="783867283" sldId="266"/>
            <ac:spMk id="2" creationId="{D9873264-D7A3-B812-3684-7B9FE93D384E}"/>
          </ac:spMkLst>
        </pc:spChg>
        <pc:spChg chg="del mod">
          <ac:chgData name="MERCY CHANDRASEKARAN" userId="4158dddb75fa4804" providerId="Windows Live" clId="Web-{A395B450-10EA-419A-AA5B-DB2B821BC1B3}" dt="2024-08-31T03:33:03.419" v="255"/>
          <ac:spMkLst>
            <pc:docMk/>
            <pc:sldMk cId="783867283" sldId="266"/>
            <ac:spMk id="3" creationId="{9FCE9F35-E8BF-ADB8-12CC-D1416B0352BA}"/>
          </ac:spMkLst>
        </pc:spChg>
        <pc:graphicFrameChg chg="add mod ord modGraphic">
          <ac:chgData name="MERCY CHANDRASEKARAN" userId="4158dddb75fa4804" providerId="Windows Live" clId="Web-{A395B450-10EA-419A-AA5B-DB2B821BC1B3}" dt="2024-08-31T03:33:27.732" v="257"/>
          <ac:graphicFrameMkLst>
            <pc:docMk/>
            <pc:sldMk cId="783867283" sldId="266"/>
            <ac:graphicFrameMk id="5" creationId="{CDF1D7BD-26E6-BA85-1F81-0F5CACCD43FC}"/>
          </ac:graphicFrameMkLst>
        </pc:graphicFrameChg>
      </pc:sldChg>
      <pc:sldChg chg="addSp modSp new">
        <pc:chgData name="MERCY CHANDRASEKARAN" userId="4158dddb75fa4804" providerId="Windows Live" clId="Web-{A395B450-10EA-419A-AA5B-DB2B821BC1B3}" dt="2024-08-31T03:34:32.047" v="267" actId="1076"/>
        <pc:sldMkLst>
          <pc:docMk/>
          <pc:sldMk cId="1222925811" sldId="267"/>
        </pc:sldMkLst>
        <pc:graphicFrameChg chg="add mod">
          <ac:chgData name="MERCY CHANDRASEKARAN" userId="4158dddb75fa4804" providerId="Windows Live" clId="Web-{A395B450-10EA-419A-AA5B-DB2B821BC1B3}" dt="2024-08-31T03:34:32.047" v="267" actId="1076"/>
          <ac:graphicFrameMkLst>
            <pc:docMk/>
            <pc:sldMk cId="1222925811" sldId="267"/>
            <ac:graphicFrameMk id="2" creationId="{3665F6B0-5B40-37F8-3F06-1F998E88FFBF}"/>
          </ac:graphicFrameMkLst>
        </pc:graphicFrameChg>
      </pc:sldChg>
      <pc:sldChg chg="addSp modSp new">
        <pc:chgData name="MERCY CHANDRASEKARAN" userId="4158dddb75fa4804" providerId="Windows Live" clId="Web-{A395B450-10EA-419A-AA5B-DB2B821BC1B3}" dt="2024-08-31T03:35:20.361" v="274" actId="14100"/>
        <pc:sldMkLst>
          <pc:docMk/>
          <pc:sldMk cId="1530947261" sldId="268"/>
        </pc:sldMkLst>
        <pc:graphicFrameChg chg="add mod">
          <ac:chgData name="MERCY CHANDRASEKARAN" userId="4158dddb75fa4804" providerId="Windows Live" clId="Web-{A395B450-10EA-419A-AA5B-DB2B821BC1B3}" dt="2024-08-31T03:35:20.361" v="274" actId="14100"/>
          <ac:graphicFrameMkLst>
            <pc:docMk/>
            <pc:sldMk cId="1530947261" sldId="268"/>
            <ac:graphicFrameMk id="2" creationId="{716F49F8-1138-A46F-899E-EE71711E43BB}"/>
          </ac:graphicFrameMkLst>
        </pc:graphicFrameChg>
      </pc:sldChg>
      <pc:sldChg chg="modSp new">
        <pc:chgData name="MERCY CHANDRASEKARAN" userId="4158dddb75fa4804" providerId="Windows Live" clId="Web-{A395B450-10EA-419A-AA5B-DB2B821BC1B3}" dt="2024-08-31T03:48:46.693" v="352" actId="20577"/>
        <pc:sldMkLst>
          <pc:docMk/>
          <pc:sldMk cId="178421649" sldId="269"/>
        </pc:sldMkLst>
        <pc:spChg chg="mod">
          <ac:chgData name="MERCY CHANDRASEKARAN" userId="4158dddb75fa4804" providerId="Windows Live" clId="Web-{A395B450-10EA-419A-AA5B-DB2B821BC1B3}" dt="2024-08-31T03:48:46.693" v="352" actId="20577"/>
          <ac:spMkLst>
            <pc:docMk/>
            <pc:sldMk cId="178421649" sldId="269"/>
            <ac:spMk id="2" creationId="{19782A47-E046-7472-27CC-30EC6FEF6610}"/>
          </ac:spMkLst>
        </pc:spChg>
        <pc:spChg chg="mod">
          <ac:chgData name="MERCY CHANDRASEKARAN" userId="4158dddb75fa4804" providerId="Windows Live" clId="Web-{A395B450-10EA-419A-AA5B-DB2B821BC1B3}" dt="2024-08-31T03:44:54.109" v="331" actId="20577"/>
          <ac:spMkLst>
            <pc:docMk/>
            <pc:sldMk cId="178421649" sldId="269"/>
            <ac:spMk id="3" creationId="{BCE1680B-A7AA-90CF-DB31-E3E915C69186}"/>
          </ac:spMkLst>
        </pc:spChg>
      </pc:sldChg>
      <pc:sldMasterChg chg="del delSldLayout">
        <pc:chgData name="MERCY CHANDRASEKARAN" userId="4158dddb75fa4804" providerId="Windows Live" clId="Web-{A395B450-10EA-419A-AA5B-DB2B821BC1B3}" dt="2024-08-31T02:54:43.254" v="11"/>
        <pc:sldMasterMkLst>
          <pc:docMk/>
          <pc:sldMasterMk cId="2460954070" sldId="2147483660"/>
        </pc:sldMasterMkLst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ERCY CHANDRASEKARAN" userId="4158dddb75fa4804" providerId="Windows Live" clId="Web-{A395B450-10EA-419A-AA5B-DB2B821BC1B3}" dt="2024-08-31T02:54:43.254" v="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ERCY CHANDRASEKARAN" userId="4158dddb75fa4804" providerId="Windows Live" clId="Web-{A395B450-10EA-419A-AA5B-DB2B821BC1B3}" dt="2024-08-31T02:55:31.411" v="12"/>
        <pc:sldMasterMkLst>
          <pc:docMk/>
          <pc:sldMasterMk cId="4010277620" sldId="2147483672"/>
        </pc:sldMasterMkLst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2406247893" sldId="214748367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4050056385" sldId="214748367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336282175" sldId="2147483675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4025975356" sldId="2147483676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790420372" sldId="2147483677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3163305436" sldId="2147483678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2448313011" sldId="2147483679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1509674365" sldId="2147483680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2048231071" sldId="214748368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1890736046" sldId="2147483682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5:31.411" v="12"/>
          <pc:sldLayoutMkLst>
            <pc:docMk/>
            <pc:sldMasterMk cId="4010277620" sldId="2147483672"/>
            <pc:sldLayoutMk cId="597708217" sldId="2147483683"/>
          </pc:sldLayoutMkLst>
        </pc:sldLayoutChg>
      </pc:sldMasterChg>
      <pc:sldMasterChg chg="add del addSldLayout delSldLayout">
        <pc:chgData name="MERCY CHANDRASEKARAN" userId="4158dddb75fa4804" providerId="Windows Live" clId="Web-{A395B450-10EA-419A-AA5B-DB2B821BC1B3}" dt="2024-08-31T02:55:59.850" v="14"/>
        <pc:sldMasterMkLst>
          <pc:docMk/>
          <pc:sldMasterMk cId="877049949" sldId="2147483749"/>
        </pc:sldMasterMkLst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1226217540" sldId="2147483738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3823386493" sldId="2147483739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1267246536" sldId="2147483740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892086260" sldId="2147483741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293348639" sldId="2147483742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1264874271" sldId="2147483743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2454388274" sldId="2147483744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2603753580" sldId="2147483745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3597062027" sldId="2147483746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793984821" sldId="2147483747"/>
          </pc:sldLayoutMkLst>
        </pc:sldLayoutChg>
        <pc:sldLayoutChg chg="add del">
          <pc:chgData name="MERCY CHANDRASEKARAN" userId="4158dddb75fa4804" providerId="Windows Live" clId="Web-{A395B450-10EA-419A-AA5B-DB2B821BC1B3}" dt="2024-08-31T02:55:59.850" v="14"/>
          <pc:sldLayoutMkLst>
            <pc:docMk/>
            <pc:sldMasterMk cId="877049949" sldId="2147483749"/>
            <pc:sldLayoutMk cId="2159454454" sldId="2147483748"/>
          </pc:sldLayoutMkLst>
        </pc:sldLayoutChg>
      </pc:sldMasterChg>
      <pc:sldMasterChg chg="add del addSldLayout delSldLayout modSldLayout">
        <pc:chgData name="MERCY CHANDRASEKARAN" userId="4158dddb75fa4804" providerId="Windows Live" clId="Web-{A395B450-10EA-419A-AA5B-DB2B821BC1B3}" dt="2024-08-31T02:56:20.241" v="15"/>
        <pc:sldMasterMkLst>
          <pc:docMk/>
          <pc:sldMasterMk cId="906455735" sldId="2147483750"/>
        </pc:sldMasterMkLst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3684399028" sldId="214748375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4134021580" sldId="2147483752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3760514890" sldId="214748375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194798230" sldId="214748375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1400838342" sldId="2147483755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1828174798" sldId="2147483756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703756241" sldId="2147483757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5522687" sldId="2147483758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792214302" sldId="2147483759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73575255" sldId="2147483760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6:20.241" v="15"/>
          <pc:sldLayoutMkLst>
            <pc:docMk/>
            <pc:sldMasterMk cId="906455735" sldId="2147483750"/>
            <pc:sldLayoutMk cId="2017575755" sldId="2147483761"/>
          </pc:sldLayoutMkLst>
        </pc:sldLayoutChg>
      </pc:sldMasterChg>
      <pc:sldMasterChg chg="add del addSldLayout delSldLayout modSldLayout">
        <pc:chgData name="MERCY CHANDRASEKARAN" userId="4158dddb75fa4804" providerId="Windows Live" clId="Web-{A395B450-10EA-419A-AA5B-DB2B821BC1B3}" dt="2024-08-31T02:57:23.289" v="19"/>
        <pc:sldMasterMkLst>
          <pc:docMk/>
          <pc:sldMasterMk cId="2294215349" sldId="2147483762"/>
        </pc:sldMasterMkLst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961961037" sldId="214748376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2735567162" sldId="214748376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2501859394" sldId="2147483765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3430130440" sldId="2147483766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308587161" sldId="2147483767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3975767124" sldId="2147483768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3739442879" sldId="2147483769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1899666390" sldId="2147483770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2410187142" sldId="214748377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3045028517" sldId="2147483772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386171858" sldId="214748377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42823696" sldId="214748377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866673758" sldId="2147483775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2946630074" sldId="2147483776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1213981202" sldId="2147483777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404447610" sldId="2147483778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23.289" v="19"/>
          <pc:sldLayoutMkLst>
            <pc:docMk/>
            <pc:sldMasterMk cId="2294215349" sldId="2147483762"/>
            <pc:sldLayoutMk cId="3849044430" sldId="2147483779"/>
          </pc:sldLayoutMkLst>
        </pc:sldLayoutChg>
      </pc:sldMasterChg>
      <pc:sldMasterChg chg="add del addSldLayout delSldLayout modSldLayout">
        <pc:chgData name="MERCY CHANDRASEKARAN" userId="4158dddb75fa4804" providerId="Windows Live" clId="Web-{A395B450-10EA-419A-AA5B-DB2B821BC1B3}" dt="2024-08-31T02:57:39.055" v="20"/>
        <pc:sldMasterMkLst>
          <pc:docMk/>
          <pc:sldMasterMk cId="828029873" sldId="2147483780"/>
        </pc:sldMasterMkLst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453720263" sldId="214748378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1897756217" sldId="2147483782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3432404685" sldId="214748378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1662442018" sldId="214748378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3858206138" sldId="2147483785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1439864140" sldId="2147483786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2942283200" sldId="2147483787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389181802" sldId="2147483788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2486794934" sldId="2147483789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1131570442" sldId="2147483790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533415848" sldId="214748379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2234365284" sldId="2147483792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2870685305" sldId="214748379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3876351246" sldId="214748379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145959540" sldId="2147483795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903975527" sldId="2147483796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7:39.055" v="20"/>
          <pc:sldLayoutMkLst>
            <pc:docMk/>
            <pc:sldMasterMk cId="828029873" sldId="2147483780"/>
            <pc:sldLayoutMk cId="656540776" sldId="2147483797"/>
          </pc:sldLayoutMkLst>
        </pc:sldLayoutChg>
      </pc:sldMasterChg>
      <pc:sldMasterChg chg="add del addSldLayout delSldLayout modSldLayout">
        <pc:chgData name="MERCY CHANDRASEKARAN" userId="4158dddb75fa4804" providerId="Windows Live" clId="Web-{A395B450-10EA-419A-AA5B-DB2B821BC1B3}" dt="2024-08-31T02:58:14.478" v="21"/>
        <pc:sldMasterMkLst>
          <pc:docMk/>
          <pc:sldMasterMk cId="3583250015" sldId="2147483798"/>
        </pc:sldMasterMkLst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2239983305" sldId="2147483799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3074359347" sldId="2147483800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1808184976" sldId="214748380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3162641163" sldId="2147483802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889284660" sldId="214748380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1639266927" sldId="214748380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2823863955" sldId="2147483805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420312778" sldId="2147483806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2268818562" sldId="2147483807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1960589669" sldId="2147483808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1736216982" sldId="2147483809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2350343871" sldId="2147483810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3838576343" sldId="214748381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1741884245" sldId="2147483812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3357353334" sldId="214748381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1841997513" sldId="214748381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14.478" v="21"/>
          <pc:sldLayoutMkLst>
            <pc:docMk/>
            <pc:sldMasterMk cId="3583250015" sldId="2147483798"/>
            <pc:sldLayoutMk cId="3463562422" sldId="2147483815"/>
          </pc:sldLayoutMkLst>
        </pc:sldLayoutChg>
      </pc:sldMasterChg>
      <pc:sldMasterChg chg="add del addSldLayout delSldLayout modSldLayout">
        <pc:chgData name="MERCY CHANDRASEKARAN" userId="4158dddb75fa4804" providerId="Windows Live" clId="Web-{A395B450-10EA-419A-AA5B-DB2B821BC1B3}" dt="2024-08-31T02:58:20.025" v="22"/>
        <pc:sldMasterMkLst>
          <pc:docMk/>
          <pc:sldMasterMk cId="584807330" sldId="2147483816"/>
        </pc:sldMasterMkLst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3644312719" sldId="2147483817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3579283249" sldId="2147483818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3847911069" sldId="2147483819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3467561800" sldId="2147483820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193638056" sldId="214748382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1322277471" sldId="2147483822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1923628374" sldId="2147483823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2734785957" sldId="2147483824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1438327890" sldId="2147483825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1434549256" sldId="2147483826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3578257894" sldId="2147483827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2298163605" sldId="2147483828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1523054983" sldId="2147483829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415864310" sldId="2147483830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1626704257" sldId="2147483831"/>
          </pc:sldLayoutMkLst>
        </pc:sldLayoutChg>
        <pc:sldLayoutChg chg="add del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584807330" sldId="2147483816"/>
            <pc:sldLayoutMk cId="603256163" sldId="2147483832"/>
          </pc:sldLayoutMkLst>
        </pc:sldLayoutChg>
      </pc:sldMasterChg>
      <pc:sldMasterChg chg="add addSldLayout modSldLayout">
        <pc:chgData name="MERCY CHANDRASEKARAN" userId="4158dddb75fa4804" providerId="Windows Live" clId="Web-{A395B450-10EA-419A-AA5B-DB2B821BC1B3}" dt="2024-08-31T02:58:20.025" v="22"/>
        <pc:sldMasterMkLst>
          <pc:docMk/>
          <pc:sldMasterMk cId="2183714027" sldId="2147483833"/>
        </pc:sldMasterMkLst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1178725933" sldId="2147483834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1628523425" sldId="2147483835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2690104528" sldId="2147483836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3203576515" sldId="2147483837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1611501018" sldId="2147483838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266799347" sldId="2147483839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4050905301" sldId="2147483840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1917912724" sldId="2147483841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2553808763" sldId="2147483842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2116656991" sldId="2147483843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4232626222" sldId="2147483844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2632269335" sldId="2147483845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3125141049" sldId="2147483846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3266881374" sldId="2147483847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102219593" sldId="2147483848"/>
          </pc:sldLayoutMkLst>
        </pc:sldLayoutChg>
        <pc:sldLayoutChg chg="add mod replId">
          <pc:chgData name="MERCY CHANDRASEKARAN" userId="4158dddb75fa4804" providerId="Windows Live" clId="Web-{A395B450-10EA-419A-AA5B-DB2B821BC1B3}" dt="2024-08-31T02:58:20.025" v="22"/>
          <pc:sldLayoutMkLst>
            <pc:docMk/>
            <pc:sldMasterMk cId="2183714027" sldId="2147483833"/>
            <pc:sldLayoutMk cId="1919787898" sldId="2147483849"/>
          </pc:sldLayoutMkLst>
        </pc:sldLayoutChg>
      </pc:sldMasterChg>
    </pc:docChg>
  </pc:docChgLst>
  <pc:docChgLst>
    <pc:chgData name="MERCY CHANDRASEKARAN" userId="4158dddb75fa4804" providerId="Windows Live" clId="Web-{0A4BF40F-335A-4FB4-BE66-38CC2AB5D596}"/>
    <pc:docChg chg="modSld">
      <pc:chgData name="MERCY CHANDRASEKARAN" userId="4158dddb75fa4804" providerId="Windows Live" clId="Web-{0A4BF40F-335A-4FB4-BE66-38CC2AB5D596}" dt="2024-08-31T04:01:53.378" v="0" actId="20577"/>
      <pc:docMkLst>
        <pc:docMk/>
      </pc:docMkLst>
      <pc:sldChg chg="modSp">
        <pc:chgData name="MERCY CHANDRASEKARAN" userId="4158dddb75fa4804" providerId="Windows Live" clId="Web-{0A4BF40F-335A-4FB4-BE66-38CC2AB5D596}" dt="2024-08-31T04:01:53.378" v="0" actId="20577"/>
        <pc:sldMkLst>
          <pc:docMk/>
          <pc:sldMk cId="1959451803" sldId="256"/>
        </pc:sldMkLst>
        <pc:spChg chg="mod">
          <ac:chgData name="MERCY CHANDRASEKARAN" userId="4158dddb75fa4804" providerId="Windows Live" clId="Web-{0A4BF40F-335A-4FB4-BE66-38CC2AB5D596}" dt="2024-08-31T04:01:53.378" v="0" actId="20577"/>
          <ac:spMkLst>
            <pc:docMk/>
            <pc:sldMk cId="1959451803" sldId="256"/>
            <ac:spMk id="3" creationId="{C63C7290-DECE-077A-FF6D-10538039EF8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158dddb75fa4804/Book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158dddb75fa4804/Book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6-498D-B0D7-41BF8FAE6933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36-498D-B0D7-41BF8FAE6933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36-498D-B0D7-41BF8FAE6933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36-498D-B0D7-41BF8FAE6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88839"/>
        <c:axId val="47290887"/>
      </c:barChart>
      <c:catAx>
        <c:axId val="47288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90887"/>
        <c:crosses val="autoZero"/>
        <c:auto val="1"/>
        <c:lblAlgn val="ctr"/>
        <c:lblOffset val="100"/>
        <c:noMultiLvlLbl val="0"/>
      </c:catAx>
      <c:valAx>
        <c:axId val="47290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8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22-4EA2-8BA1-8E705CB77D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22-4EA2-8BA1-8E705CB77D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22-4EA2-8BA1-8E705CB77D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322-4EA2-8BA1-8E705CB77D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322-4EA2-8BA1-8E705CB77D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322-4EA2-8BA1-8E705CB77D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322-4EA2-8BA1-8E705CB77D4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322-4EA2-8BA1-8E705CB77D4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322-4EA2-8BA1-8E705CB77D4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322-4EA2-8BA1-8E705CB77D4E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322-4EA2-8BA1-8E705CB77D4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B322-4EA2-8BA1-8E705CB77D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B322-4EA2-8BA1-8E705CB77D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B322-4EA2-8BA1-8E705CB77D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B322-4EA2-8BA1-8E705CB77D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B322-4EA2-8BA1-8E705CB77D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B322-4EA2-8BA1-8E705CB77D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B322-4EA2-8BA1-8E705CB77D4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B322-4EA2-8BA1-8E705CB77D4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B322-4EA2-8BA1-8E705CB77D4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B322-4EA2-8BA1-8E705CB77D4E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322-4EA2-8BA1-8E705CB77D4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B322-4EA2-8BA1-8E705CB77D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B322-4EA2-8BA1-8E705CB77D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B322-4EA2-8BA1-8E705CB77D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B322-4EA2-8BA1-8E705CB77D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B322-4EA2-8BA1-8E705CB77D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B322-4EA2-8BA1-8E705CB77D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B322-4EA2-8BA1-8E705CB77D4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B322-4EA2-8BA1-8E705CB77D4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B322-4EA2-8BA1-8E705CB77D4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B322-4EA2-8BA1-8E705CB77D4E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322-4EA2-8BA1-8E705CB77D4E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B322-4EA2-8BA1-8E705CB77D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B322-4EA2-8BA1-8E705CB77D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4-B322-4EA2-8BA1-8E705CB77D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B322-4EA2-8BA1-8E705CB77D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B322-4EA2-8BA1-8E705CB77D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B322-4EA2-8BA1-8E705CB77D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B322-4EA2-8BA1-8E705CB77D4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B322-4EA2-8BA1-8E705CB77D4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B322-4EA2-8BA1-8E705CB77D4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B322-4EA2-8BA1-8E705CB77D4E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322-4EA2-8BA1-8E705CB77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62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141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1537-FDD4-63BF-1476-012300F8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983935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Employee Data Analysis using Excel </a:t>
            </a:r>
            <a:br>
              <a:rPr lang="en-US" sz="4400" b="1">
                <a:latin typeface="Times New Roman"/>
                <a:cs typeface="Times New Roman"/>
              </a:rPr>
            </a:br>
            <a:endParaRPr lang="en-US" sz="3200" b="1">
              <a:solidFill>
                <a:srgbClr val="0F0F0F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7290-DECE-077A-FF6D-10538039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06333"/>
            <a:ext cx="8946541" cy="3425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STUDENT NAME:  MERCY C</a:t>
            </a:r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 NO     :  312209211 </a:t>
            </a:r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DEPARTMENT    :  B.COM BANK MANAGEMENT</a:t>
            </a:r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COLLEGE             :   ANNA ADARSH COLLEGE FOR WOMEN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A9DE-F192-2FB9-98BF-33AF2094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MODELLING</a:t>
            </a:r>
            <a:br>
              <a:rPr lang="en-US" sz="4800" b="1">
                <a:solidFill>
                  <a:schemeClr val="accent1">
                    <a:lumMod val="49000"/>
                  </a:schemeClr>
                </a:solidFill>
                <a:latin typeface="Times New Roman"/>
              </a:rPr>
            </a:br>
            <a:r>
              <a:rPr lang="en-US" sz="4800" b="1">
                <a:solidFill>
                  <a:schemeClr val="accent1">
                    <a:lumMod val="49000"/>
                  </a:schemeClr>
                </a:solidFill>
              </a:rPr>
              <a:t> 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5B71-870B-6240-FAE7-27E884A0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655"/>
            <a:ext cx="8596668" cy="47427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/>
              <a:buChar char="Ø"/>
            </a:pPr>
            <a:r>
              <a:rPr lang="en-US" sz="1600" b="1">
                <a:latin typeface="Calibri"/>
                <a:ea typeface="+mn-ea"/>
                <a:cs typeface="+mn-cs"/>
              </a:rPr>
              <a:t>DATA COLLECTION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GAGGLE TO DOWNLOAD THE DATA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3210" indent="-283210">
              <a:buFont typeface="Wingdings"/>
              <a:buChar char="Ø"/>
            </a:pPr>
            <a:r>
              <a:rPr lang="en-US" sz="1600" b="1">
                <a:latin typeface="Calibri"/>
                <a:ea typeface="+mn-ea"/>
                <a:cs typeface="+mn-cs"/>
              </a:rPr>
              <a:t>FEATURE COLLECTION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EMPLOYEE STATUS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EMPLOYEE TYPE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GENDER CODE 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PERFORMANCE SCORE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CURRENT EMPLOYEE RATING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3210" indent="-283210">
              <a:buFont typeface="Wingdings"/>
              <a:buChar char="Ø"/>
            </a:pPr>
            <a:r>
              <a:rPr lang="en-US" sz="1600" b="1">
                <a:latin typeface="Calibri"/>
                <a:ea typeface="+mn-ea"/>
                <a:cs typeface="+mn-cs"/>
              </a:rPr>
              <a:t>DATA CLEANING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 MISSING VALUE IDENTIFY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 MISSING VALUE FILTER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3210" indent="-283210">
              <a:buFont typeface="Wingdings"/>
              <a:buChar char="Ø"/>
            </a:pPr>
            <a:r>
              <a:rPr lang="en-US" sz="1600" b="1">
                <a:latin typeface="Calibri"/>
                <a:ea typeface="+mn-ea"/>
                <a:cs typeface="+mn-cs"/>
              </a:rPr>
              <a:t>PERFORMANCE LEVEL SUMMARY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  CREATE A PIVOT TABLE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latin typeface="Calibri"/>
                <a:ea typeface="+mn-ea"/>
                <a:cs typeface="+mn-cs"/>
              </a:rPr>
              <a:t>          CREATING GRAPH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2797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3264-D7A3-B812-3684-7B9FE93D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RESULTS</a:t>
            </a:r>
            <a:endParaRPr lang="en-US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F1D7BD-26E6-BA85-1F81-0F5CACCD4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594761"/>
              </p:ext>
            </p:extLst>
          </p:nvPr>
        </p:nvGraphicFramePr>
        <p:xfrm>
          <a:off x="736169" y="1588576"/>
          <a:ext cx="8473694" cy="44453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0731">
                  <a:extLst>
                    <a:ext uri="{9D8B030D-6E8A-4147-A177-3AD203B41FA5}">
                      <a16:colId xmlns:a16="http://schemas.microsoft.com/office/drawing/2014/main" val="1471129204"/>
                    </a:ext>
                  </a:extLst>
                </a:gridCol>
                <a:gridCol w="2264558">
                  <a:extLst>
                    <a:ext uri="{9D8B030D-6E8A-4147-A177-3AD203B41FA5}">
                      <a16:colId xmlns:a16="http://schemas.microsoft.com/office/drawing/2014/main" val="3027356904"/>
                    </a:ext>
                  </a:extLst>
                </a:gridCol>
                <a:gridCol w="717170">
                  <a:extLst>
                    <a:ext uri="{9D8B030D-6E8A-4147-A177-3AD203B41FA5}">
                      <a16:colId xmlns:a16="http://schemas.microsoft.com/office/drawing/2014/main" val="3727476310"/>
                    </a:ext>
                  </a:extLst>
                </a:gridCol>
                <a:gridCol w="768832">
                  <a:extLst>
                    <a:ext uri="{9D8B030D-6E8A-4147-A177-3AD203B41FA5}">
                      <a16:colId xmlns:a16="http://schemas.microsoft.com/office/drawing/2014/main" val="2639612341"/>
                    </a:ext>
                  </a:extLst>
                </a:gridCol>
                <a:gridCol w="1212600">
                  <a:extLst>
                    <a:ext uri="{9D8B030D-6E8A-4147-A177-3AD203B41FA5}">
                      <a16:colId xmlns:a16="http://schemas.microsoft.com/office/drawing/2014/main" val="2966628886"/>
                    </a:ext>
                  </a:extLst>
                </a:gridCol>
                <a:gridCol w="1399803">
                  <a:extLst>
                    <a:ext uri="{9D8B030D-6E8A-4147-A177-3AD203B41FA5}">
                      <a16:colId xmlns:a16="http://schemas.microsoft.com/office/drawing/2014/main" val="3334767222"/>
                    </a:ext>
                  </a:extLst>
                </a:gridCol>
              </a:tblGrid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GenderCode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(All)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F5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585215"/>
                  </a:ext>
                </a:extLst>
              </a:tr>
              <a:tr h="338482"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053290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Count of FirstName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performance level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95493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BusinessUnit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high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low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med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very high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Grand Total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45911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BPC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16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34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85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150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8508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CCDR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18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47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65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145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656083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EW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21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41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78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14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154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445686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MSC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17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39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92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9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157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4485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NEL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21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41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77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154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410390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PL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29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33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69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12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143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387381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PYZ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26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41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75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157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927466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SVG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26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43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82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16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167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15342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TNS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21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71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13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150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86526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WBL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25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34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84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13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156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69598"/>
                  </a:ext>
                </a:extLst>
              </a:tr>
              <a:tr h="293351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Grand Total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220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398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778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137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</a:rPr>
                        <a:t>1533</a:t>
                      </a:r>
                    </a:p>
                  </a:txBody>
                  <a:tcPr marL="58280" marR="58280" marT="29140" marB="29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1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6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665F6B0-5B40-37F8-3F06-1F998E88FFBF}"/>
              </a:ext>
              <a:ext uri="{147F2762-F138-4A5C-976F-8EAC2B608ADB}">
                <a16:predDERef xmlns:a16="http://schemas.microsoft.com/office/drawing/2014/main" pred="{716F49F8-1138-A46F-899E-EE71711E4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269871"/>
              </p:ext>
            </p:extLst>
          </p:nvPr>
        </p:nvGraphicFramePr>
        <p:xfrm>
          <a:off x="1452017" y="498893"/>
          <a:ext cx="7819868" cy="487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92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6F49F8-1138-A46F-899E-EE71711E4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503250"/>
              </p:ext>
            </p:extLst>
          </p:nvPr>
        </p:nvGraphicFramePr>
        <p:xfrm>
          <a:off x="2014148" y="911121"/>
          <a:ext cx="7282720" cy="514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094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2A47-E046-7472-27CC-30EC6FEF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80B-A7AA-90CF-DB31-E3E915C6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340"/>
            <a:ext cx="8596668" cy="47380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Key Findings:</a:t>
            </a:r>
            <a:endParaRPr lang="en-US" sz="1600" b="1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ea typeface="+mn-lt"/>
                <a:cs typeface="+mn-lt"/>
              </a:rPr>
              <a:t>Sales targets exceeded by 80% of employees.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ea typeface="+mn-lt"/>
                <a:cs typeface="+mn-lt"/>
              </a:rPr>
              <a:t>Customer service ratings below target in 30% of cases.</a:t>
            </a:r>
            <a:endParaRPr lang="en-US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b="1">
                <a:latin typeface="Times New Roman"/>
                <a:ea typeface="+mn-lt"/>
                <a:cs typeface="+mn-lt"/>
              </a:rPr>
              <a:t> Interpretation:</a:t>
            </a:r>
            <a:endParaRPr lang="en-US" sz="1600" b="1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ea typeface="+mn-lt"/>
                <a:cs typeface="+mn-lt"/>
              </a:rPr>
              <a:t>Effective sales strategies in place.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ea typeface="+mn-lt"/>
                <a:cs typeface="+mn-lt"/>
              </a:rPr>
              <a:t>Need for improvement in customer service processes.</a:t>
            </a:r>
            <a:endParaRPr lang="en-US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Recommendations:</a:t>
            </a:r>
            <a:endParaRPr lang="en-US" sz="1600" b="1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ea typeface="+mn-lt"/>
                <a:cs typeface="+mn-lt"/>
              </a:rPr>
              <a:t>Implement training to enhance customer interactions.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ea typeface="+mn-lt"/>
                <a:cs typeface="+mn-lt"/>
              </a:rPr>
              <a:t>Share top sales strategies across teams.</a:t>
            </a:r>
            <a:endParaRPr lang="en-US" sz="1600">
              <a:latin typeface="Times New Roman"/>
              <a:cs typeface="Times New Roman"/>
            </a:endParaRPr>
          </a:p>
          <a:p>
            <a:pPr>
              <a:buNone/>
            </a:pPr>
            <a:endParaRPr lang="en-US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Final Thought:</a:t>
            </a:r>
            <a:endParaRPr lang="en-US" sz="1600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>
                <a:latin typeface="Times New Roman"/>
                <a:ea typeface="+mn-lt"/>
                <a:cs typeface="+mn-lt"/>
              </a:rPr>
              <a:t>"By acting on these insights, we can improve overall performance and achieve our strategic goals."</a:t>
            </a:r>
            <a:endParaRPr lang="en-US" sz="1600">
              <a:latin typeface="Times New Roman"/>
              <a:cs typeface="Times New Roman"/>
            </a:endParaRPr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9BE-0FB6-BE8F-4A58-62C19D63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PROJECT TITLE</a:t>
            </a:r>
            <a:endParaRPr lang="en-US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6820-B4A4-9177-FB11-25AA440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  Employee Performance Analysis using Excel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312-42C7-B898-9A43-A92E6FC0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AGENDA</a:t>
            </a:r>
            <a:endParaRPr lang="en-US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5EFA-F072-4141-945D-B1BD9DA71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393"/>
            <a:ext cx="8596668" cy="43429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>
                <a:ea typeface="+mn-lt"/>
                <a:cs typeface="+mn-lt"/>
              </a:rPr>
              <a:t>1.</a:t>
            </a: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Project Overview</a:t>
            </a:r>
            <a:endParaRPr lang="en-US"/>
          </a:p>
          <a:p>
            <a:pPr>
              <a:buNone/>
            </a:pPr>
            <a:r>
              <a:rPr lang="en-US" sz="2800">
                <a:ea typeface="+mn-lt"/>
                <a:cs typeface="+mn-lt"/>
              </a:rPr>
              <a:t>2.</a:t>
            </a: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End Users</a:t>
            </a:r>
            <a:endParaRPr lang="en-US"/>
          </a:p>
          <a:p>
            <a:pPr>
              <a:buNone/>
            </a:pPr>
            <a:r>
              <a:rPr lang="en-US" sz="2800">
                <a:ea typeface="+mn-lt"/>
                <a:cs typeface="+mn-lt"/>
              </a:rPr>
              <a:t>3.</a:t>
            </a: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Our Solution and Proposition</a:t>
            </a:r>
            <a:endParaRPr lang="en-US"/>
          </a:p>
          <a:p>
            <a:pPr>
              <a:buNone/>
            </a:pPr>
            <a:r>
              <a:rPr lang="en-US" sz="2800">
                <a:ea typeface="+mn-lt"/>
                <a:cs typeface="+mn-lt"/>
              </a:rPr>
              <a:t>4.</a:t>
            </a: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Dataset Description</a:t>
            </a:r>
            <a:endParaRPr lang="en-US"/>
          </a:p>
          <a:p>
            <a:pPr>
              <a:buNone/>
            </a:pPr>
            <a:r>
              <a:rPr lang="en-US" sz="2800">
                <a:ea typeface="+mn-lt"/>
                <a:cs typeface="+mn-lt"/>
              </a:rPr>
              <a:t>5.</a:t>
            </a: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Modelling Approach</a:t>
            </a:r>
            <a:endParaRPr lang="en-US"/>
          </a:p>
          <a:p>
            <a:pPr>
              <a:buNone/>
            </a:pPr>
            <a:r>
              <a:rPr lang="en-US" sz="2800">
                <a:ea typeface="+mn-lt"/>
                <a:cs typeface="+mn-lt"/>
              </a:rPr>
              <a:t>6.</a:t>
            </a: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Results and Discussion</a:t>
            </a:r>
            <a:endParaRPr lang="en-US"/>
          </a:p>
          <a:p>
            <a:pPr>
              <a:buNone/>
            </a:pPr>
            <a:r>
              <a:rPr lang="en-US" sz="2800">
                <a:ea typeface="+mn-lt"/>
                <a:cs typeface="+mn-lt"/>
              </a:rPr>
              <a:t>7.</a:t>
            </a: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319-E5EB-B7DE-7033-7A77229A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PROBLEM  STATEMENT</a:t>
            </a:r>
            <a:endParaRPr lang="en-US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04E4-7DA9-3AD5-EF66-73A1B6BC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1286164"/>
            <a:ext cx="6969183" cy="4755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>
                <a:latin typeface="Times New Roman"/>
                <a:ea typeface="Calibri"/>
                <a:cs typeface="Calibri"/>
              </a:rPr>
              <a:t>Key Analysis Areas: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Employee Retention: Identify factors driving turnover.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Performance Analysis: Evaluate and compare employee performance.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Compensation Equity: Ensure fair and equitable salaries.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Diversity &amp; Inclusion: Assess and improve workplace diversity.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>
                <a:latin typeface="Times New Roman"/>
                <a:ea typeface="Calibri"/>
                <a:cs typeface="Calibri"/>
              </a:rPr>
              <a:t>Data Involved: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Employee demographics, job details, salary, performance scores, etc.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endParaRPr lang="en-US" sz="140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>
                <a:latin typeface="Times New Roman"/>
                <a:ea typeface="Calibri"/>
                <a:cs typeface="Calibri"/>
              </a:rPr>
              <a:t>Expected Outcomes: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Reduced turnover, identified high performers, and ensured pay equity.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Enhanced diversity and inclusion strategies.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>
                <a:latin typeface="Times New Roman"/>
                <a:ea typeface="Calibri"/>
                <a:cs typeface="Calibri"/>
              </a:rPr>
              <a:t>Tools: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Excel functions, Pivot Tables, Data Visualization.</a:t>
            </a:r>
            <a:endParaRPr lang="en-US" sz="140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7CC33-D373-F6AF-B74F-1D614A24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2" r="927" b="1"/>
          <a:stretch/>
        </p:blipFill>
        <p:spPr>
          <a:xfrm>
            <a:off x="677334" y="2159331"/>
            <a:ext cx="314459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32A7-2004-B1E0-8680-4B610A54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PROJECT  OVERVIEW</a:t>
            </a:r>
            <a:endParaRPr lang="en-US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846C-F981-E699-8316-9F6F17BE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06"/>
            <a:ext cx="6576531" cy="4450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>
                <a:latin typeface="Times New Roman"/>
                <a:ea typeface="Calibri"/>
                <a:cs typeface="Calibri"/>
              </a:rPr>
              <a:t>Scope: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Analyze employee data across key areas: retention, performance, salary, and diversity.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Utilize Excel for data cleaning, analysis, and visualization.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>
                <a:latin typeface="Times New Roman"/>
                <a:ea typeface="Calibri"/>
                <a:cs typeface="Calibri"/>
              </a:rPr>
              <a:t>Methodology: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Data Preparation: Clean and standardize the dataset.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Analysis :Use descriptive statistics, pivot tables, and charts.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Evaluation : Identify trends, correlations, and insights.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>
                <a:latin typeface="Times New Roman"/>
                <a:ea typeface="Calibri"/>
                <a:cs typeface="Calibri"/>
              </a:rPr>
              <a:t>  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>
                <a:latin typeface="Times New Roman"/>
                <a:ea typeface="Calibri"/>
                <a:cs typeface="Calibri"/>
              </a:rPr>
              <a:t>Expected Outcomes: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Actionable insights to reduce turnover and improve employee satisfaction.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Identification of high performers and areas for support.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1400">
                <a:latin typeface="Times New Roman"/>
                <a:ea typeface="Calibri"/>
                <a:cs typeface="Calibri"/>
              </a:rPr>
              <a:t> Recommendations for fair compensation and improved diversity.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BBDDD-9523-528D-CBD3-7D098321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63" y="2313983"/>
            <a:ext cx="3145536" cy="33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9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2BFE-B266-F6E0-8F47-A515F8F4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WHO ARE THE END USERS?</a:t>
            </a:r>
            <a:endParaRPr lang="en-US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98" name="Graphic 97" descr="Organizational Chart Templates | Editable Online or Download for Free |  Creately">
            <a:extLst>
              <a:ext uri="{FF2B5EF4-FFF2-40B4-BE49-F238E27FC236}">
                <a16:creationId xmlns:a16="http://schemas.microsoft.com/office/drawing/2014/main" id="{6D3C2FEE-BAB7-DDEE-B489-7167F6361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1526484"/>
            <a:ext cx="8989966" cy="45155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18BF-E71B-812F-8A46-C27B8CA0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1500">
              <a:ea typeface="+mn-lt"/>
              <a:cs typeface="+mn-lt"/>
            </a:endParaRP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80974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F869-EACC-3660-3BE0-D01D977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OUR SOLUTION AND ITS VALUE PROPOSITION</a:t>
            </a:r>
            <a:endParaRPr lang="en-US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72AD-09E2-A8AC-EB90-B4139CE9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000">
                <a:latin typeface="Calibri"/>
                <a:ea typeface="Calibri"/>
                <a:cs typeface="Calibri"/>
              </a:rPr>
              <a:t>CONDITIONAL</a:t>
            </a:r>
            <a:endParaRPr lang="en-US" sz="2000"/>
          </a:p>
          <a:p>
            <a:pPr>
              <a:buFont typeface="Wingdings" charset="2"/>
              <a:buChar char="Ø"/>
            </a:pPr>
            <a:r>
              <a:rPr lang="en-US" sz="2000">
                <a:latin typeface="Calibri"/>
                <a:ea typeface="Calibri"/>
                <a:cs typeface="Calibri"/>
              </a:rPr>
              <a:t>FORMATTING –MISSING</a:t>
            </a:r>
            <a:endParaRPr lang="en-US" sz="2000"/>
          </a:p>
          <a:p>
            <a:pPr>
              <a:buFont typeface="Wingdings" charset="2"/>
              <a:buChar char="Ø"/>
            </a:pPr>
            <a:r>
              <a:rPr lang="en-US" sz="2000">
                <a:latin typeface="Calibri"/>
                <a:ea typeface="Calibri"/>
                <a:cs typeface="Calibri"/>
              </a:rPr>
              <a:t>FILLER- REMOVE</a:t>
            </a:r>
            <a:endParaRPr lang="en-US" sz="2000"/>
          </a:p>
          <a:p>
            <a:pPr>
              <a:buFont typeface="Wingdings" charset="2"/>
              <a:buChar char="Ø"/>
            </a:pPr>
            <a:r>
              <a:rPr lang="en-US" sz="2000">
                <a:latin typeface="Calibri"/>
                <a:ea typeface="Calibri"/>
                <a:cs typeface="Calibri"/>
              </a:rPr>
              <a:t>FORMULA- PERFORMANCE</a:t>
            </a:r>
            <a:endParaRPr lang="en-US" sz="2000"/>
          </a:p>
          <a:p>
            <a:pPr>
              <a:buFont typeface="Wingdings" charset="2"/>
              <a:buChar char="Ø"/>
            </a:pPr>
            <a:r>
              <a:rPr lang="en-US" sz="2000">
                <a:latin typeface="Calibri"/>
                <a:ea typeface="Calibri"/>
                <a:cs typeface="Calibri"/>
              </a:rPr>
              <a:t>PIVOT TABLE</a:t>
            </a:r>
            <a:endParaRPr lang="en-US" sz="2000"/>
          </a:p>
          <a:p>
            <a:pPr>
              <a:buFont typeface="Wingdings" charset="2"/>
              <a:buChar char="Ø"/>
            </a:pPr>
            <a:r>
              <a:rPr lang="en-US" sz="2000">
                <a:latin typeface="Calibri"/>
                <a:ea typeface="Calibri"/>
                <a:cs typeface="Calibri"/>
              </a:rPr>
              <a:t>GRAPH- DATA VISUALIZATION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8141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9982-2B3E-E28D-C045-4AFB2EAA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Dataset Description</a:t>
            </a:r>
            <a:endParaRPr lang="en-US" sz="4400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3C84-BB08-8745-287A-B6CA81F3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885"/>
            <a:ext cx="8596668" cy="4330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EMPLOYEE = KAGGLE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26- FEATURES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9-FEATURES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EMP ID-NUM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NAME-TEXT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EMP TYPE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PERFORMANCE LEVEL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GENDER-MALE FEMALE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0"/>
            <a:r>
              <a:rPr lang="en-US" sz="2000">
                <a:latin typeface="Calibri"/>
                <a:ea typeface="+mn-ea"/>
                <a:cs typeface="+mn-cs"/>
              </a:rPr>
              <a:t>EMPLOYEE RATING-NUM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7689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260C-7539-F21B-0095-25698AB6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300" b="1">
                <a:solidFill>
                  <a:schemeClr val="accent1">
                    <a:lumMod val="49000"/>
                  </a:schemeClr>
                </a:solidFill>
                <a:latin typeface="Times New Roman"/>
                <a:cs typeface="Times New Roman"/>
              </a:rPr>
              <a:t>THE "WOW" IN OUR SOLUTION</a:t>
            </a:r>
            <a:endParaRPr lang="en-US">
              <a:solidFill>
                <a:schemeClr val="accent1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F87E-21C1-0C6F-04A3-42C6679CA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409"/>
            <a:ext cx="8596668" cy="4367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>
                <a:latin typeface="Times New Roman"/>
                <a:cs typeface="Times New Roman"/>
              </a:rPr>
              <a:t>PERFORMANCE LEVEL </a:t>
            </a:r>
            <a:r>
              <a:rPr lang="en-US" sz="4400">
                <a:solidFill>
                  <a:srgbClr val="242424"/>
                </a:solidFill>
                <a:latin typeface="Times New Roman"/>
                <a:cs typeface="Times New Roman"/>
              </a:rPr>
              <a:t>=IFS(</a:t>
            </a:r>
            <a:r>
              <a:rPr lang="en-US" sz="4400">
                <a:solidFill>
                  <a:srgbClr val="006CBE"/>
                </a:solidFill>
                <a:latin typeface="Times New Roman"/>
                <a:cs typeface="Times New Roman"/>
              </a:rPr>
              <a:t>Z2</a:t>
            </a:r>
            <a:r>
              <a:rPr lang="en-US" sz="4400">
                <a:solidFill>
                  <a:srgbClr val="242424"/>
                </a:solidFill>
                <a:latin typeface="Times New Roman"/>
                <a:cs typeface="Times New Roman"/>
              </a:rPr>
              <a:t>&gt;=5,"very high",</a:t>
            </a:r>
            <a:r>
              <a:rPr lang="en-US" sz="4400">
                <a:solidFill>
                  <a:srgbClr val="006CBE"/>
                </a:solidFill>
                <a:latin typeface="Times New Roman"/>
                <a:cs typeface="Times New Roman"/>
              </a:rPr>
              <a:t>Z2</a:t>
            </a:r>
            <a:r>
              <a:rPr lang="en-US" sz="4400">
                <a:solidFill>
                  <a:srgbClr val="242424"/>
                </a:solidFill>
                <a:latin typeface="Times New Roman"/>
                <a:cs typeface="Times New Roman"/>
              </a:rPr>
              <a:t>&gt;=4,"high",</a:t>
            </a:r>
            <a:r>
              <a:rPr lang="en-US" sz="4400">
                <a:solidFill>
                  <a:srgbClr val="006CBE"/>
                </a:solidFill>
                <a:latin typeface="Times New Roman"/>
                <a:cs typeface="Times New Roman"/>
              </a:rPr>
              <a:t>Z2</a:t>
            </a:r>
            <a:r>
              <a:rPr lang="en-US" sz="4400">
                <a:solidFill>
                  <a:srgbClr val="242424"/>
                </a:solidFill>
                <a:latin typeface="Times New Roman"/>
                <a:cs typeface="Times New Roman"/>
              </a:rPr>
              <a:t>&gt;=3,"med",</a:t>
            </a:r>
            <a:endParaRPr lang="en-US" sz="440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4400" err="1">
                <a:solidFill>
                  <a:srgbClr val="242424"/>
                </a:solidFill>
                <a:latin typeface="Times New Roman"/>
                <a:cs typeface="Times New Roman"/>
              </a:rPr>
              <a:t>TRUE,"low</a:t>
            </a:r>
            <a:r>
              <a:rPr lang="en-US" sz="4400">
                <a:solidFill>
                  <a:srgbClr val="242424"/>
                </a:solidFill>
                <a:latin typeface="Times New Roman"/>
                <a:cs typeface="Times New Roman"/>
              </a:rPr>
              <a:t>")</a:t>
            </a:r>
            <a:endParaRPr lang="en-US" sz="4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641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Employee Data Analysis using Excel  </vt:lpstr>
      <vt:lpstr>PROJECT TITLE</vt:lpstr>
      <vt:lpstr>AGENDA</vt:lpstr>
      <vt:lpstr>PROBLEM  STATEMENT</vt:lpstr>
      <vt:lpstr>PROJECT  OVERVIEW</vt:lpstr>
      <vt:lpstr>WHO ARE THE END USERS?</vt:lpstr>
      <vt:lpstr>OUR SOLUTION AND ITS VALUE PROPOSITION</vt:lpstr>
      <vt:lpstr>Dataset Description</vt:lpstr>
      <vt:lpstr>THE "WOW" IN OUR SOLUTION</vt:lpstr>
      <vt:lpstr>MODELLING  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2024-08-31T02:52:08Z</dcterms:created>
  <dcterms:modified xsi:type="dcterms:W3CDTF">2024-08-31T04:01:54Z</dcterms:modified>
</cp:coreProperties>
</file>