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16" r:id="rId3"/>
    <p:sldId id="262" r:id="rId4"/>
    <p:sldId id="317" r:id="rId5"/>
    <p:sldId id="318" r:id="rId6"/>
    <p:sldId id="319" r:id="rId7"/>
    <p:sldId id="321" r:id="rId8"/>
    <p:sldId id="322" r:id="rId9"/>
    <p:sldId id="325" r:id="rId10"/>
    <p:sldId id="330" r:id="rId11"/>
    <p:sldId id="314" r:id="rId12"/>
    <p:sldId id="323" r:id="rId13"/>
    <p:sldId id="295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4885"/>
    <a:srgbClr val="20B3A1"/>
    <a:srgbClr val="D6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79" autoAdjust="0"/>
    <p:restoredTop sz="81409" autoAdjust="0"/>
  </p:normalViewPr>
  <p:slideViewPr>
    <p:cSldViewPr snapToGrid="0" showGuides="1">
      <p:cViewPr varScale="1">
        <p:scale>
          <a:sx n="90" d="100"/>
          <a:sy n="90" d="100"/>
        </p:scale>
        <p:origin x="652" y="52"/>
      </p:cViewPr>
      <p:guideLst>
        <p:guide orient="horz" pos="1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B725A-BFDD-44D0-A8D3-61766B07B7F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CC932-0C1F-4C94-8B9A-3944ABBB4E3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在本次实验中，我们要建立一个目标检测的模型，可以识别图中的人是否佩戴了口罩。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常规的目标检测中，特征提取需要由特有的特征提取神经网络来完成，如 VGG、MobileNet、ResNet 等，这些特征提取网络往往被称为 Backbone 。而在 BackBone 后面接特定功能的网络执行分类任务，</a:t>
            </a:r>
            <a:r>
              <a:rPr lang="zh-CN" altLang="en-US">
                <a:sym typeface="+mn-ea"/>
              </a:rPr>
              <a:t> Mask-Rcnn、SSD、YOLO 等</a:t>
            </a:r>
            <a:r>
              <a:rPr lang="zh-CN" altLang="en-US"/>
              <a:t>。  </a:t>
            </a:r>
          </a:p>
          <a:p>
            <a:r>
              <a:rPr lang="zh-CN" altLang="en-US"/>
              <a:t>我们选择充分使用已有的人脸检测的模型，再训练一个识别口罩的模型，从而减少训练的开支、增强模型的准确率。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MTCNN</a:t>
            </a:r>
            <a:r>
              <a:rPr lang="zh-CN" altLang="en-US"/>
              <a:t>级联框架包括三级多任务深度卷积网络。首先，通过（P-Net）生成候选窗口。然后，我们在下一阶段通过细化网络（R-Net）对这些候选窗口进行细化。第三阶段，输出网络（O-Net）生成最终的边界框和面部位置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当网络在训练集上表现越来越好，错误率越来越低的时候，就极有可能出现了过拟合。  早停法就是当我们在检测到这一趋势后，就停止训练，这样能避免继续训练导致过拟合的问题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CC932-0C1F-4C94-8B9A-3944ABBB4E30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6F278-ABF0-48CA-ADF0-1D43CCA8A181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99FB-52B8-4698-BECF-01ADD9E846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415396" y="471151"/>
            <a:ext cx="11385755" cy="5958349"/>
          </a:xfrm>
          <a:prstGeom prst="roundRect">
            <a:avLst>
              <a:gd name="adj" fmla="val 1568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tx1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746905" y="2237631"/>
            <a:ext cx="4451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dirty="0">
                <a:solidFill>
                  <a:srgbClr val="1C4885"/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口罩佩戴检测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930015" y="4164965"/>
            <a:ext cx="454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5278107" y="3836950"/>
            <a:ext cx="1388806" cy="0"/>
          </a:xfrm>
          <a:prstGeom prst="line">
            <a:avLst/>
          </a:prstGeom>
          <a:ln w="254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600344" y="3138739"/>
            <a:ext cx="3015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Mask Wearing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Recognition</a:t>
            </a:r>
            <a:r>
              <a:rPr kumimoji="0" lang="zh-CN" altLang="zh-CN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6" y="2609850"/>
            <a:ext cx="10769600" cy="1638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914" y="1579174"/>
            <a:ext cx="7018274" cy="26609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51" y="2772147"/>
            <a:ext cx="6234998" cy="36147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注意事项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3" y="2086331"/>
            <a:ext cx="4387948" cy="361619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6038" y="2156919"/>
            <a:ext cx="4557155" cy="34750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20582" y="2497976"/>
            <a:ext cx="315083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500" dirty="0">
                <a:latin typeface="+mj-ea"/>
                <a:ea typeface="+mj-ea"/>
              </a:rPr>
              <a:t>谢谢</a:t>
            </a:r>
            <a:endParaRPr lang="zh-CN" altLang="en-US" sz="16600" dirty="0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640" y="1677033"/>
            <a:ext cx="7007865" cy="17519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97" y="3816869"/>
            <a:ext cx="7105740" cy="1751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94" y="1753773"/>
            <a:ext cx="5900922" cy="36912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/>
          <p:cNvSpPr/>
          <p:nvPr/>
        </p:nvSpPr>
        <p:spPr>
          <a:xfrm>
            <a:off x="3708933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预处理及数据增强</a:t>
            </a:r>
          </a:p>
        </p:txBody>
      </p:sp>
      <p:sp>
        <p:nvSpPr>
          <p:cNvPr id="42" name="矩形 41"/>
          <p:cNvSpPr/>
          <p:nvPr/>
        </p:nvSpPr>
        <p:spPr>
          <a:xfrm>
            <a:off x="7342506" y="2511138"/>
            <a:ext cx="3084996" cy="7270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创建数据集</a:t>
            </a:r>
          </a:p>
        </p:txBody>
      </p:sp>
      <p:sp>
        <p:nvSpPr>
          <p:cNvPr id="44" name="矩形 43"/>
          <p:cNvSpPr/>
          <p:nvPr/>
        </p:nvSpPr>
        <p:spPr>
          <a:xfrm>
            <a:off x="3708933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 err="1"/>
              <a:t>MobileNet</a:t>
            </a:r>
            <a:r>
              <a:rPr lang="zh-CN" altLang="en-US" sz="2800" dirty="0"/>
              <a:t>进行口罩识别</a:t>
            </a:r>
          </a:p>
        </p:txBody>
      </p:sp>
      <p:sp>
        <p:nvSpPr>
          <p:cNvPr id="43" name="矩形 42"/>
          <p:cNvSpPr/>
          <p:nvPr/>
        </p:nvSpPr>
        <p:spPr>
          <a:xfrm>
            <a:off x="7342506" y="4150199"/>
            <a:ext cx="3084996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利用</a:t>
            </a:r>
            <a:r>
              <a:rPr lang="en-US" altLang="zh-CN" sz="2800" dirty="0"/>
              <a:t>MTCNN</a:t>
            </a:r>
            <a:r>
              <a:rPr lang="zh-CN" altLang="en-US" sz="2800" dirty="0"/>
              <a:t>进行人脸识别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498" y="2178015"/>
            <a:ext cx="1408793" cy="1393312"/>
          </a:xfrm>
          <a:prstGeom prst="rect">
            <a:avLst/>
          </a:prstGeom>
        </p:spPr>
      </p:pic>
      <p:cxnSp>
        <p:nvCxnSpPr>
          <p:cNvPr id="10" name="直接箭头连接符 9"/>
          <p:cNvCxnSpPr>
            <a:stCxn id="7" idx="3"/>
            <a:endCxn id="3" idx="1"/>
          </p:cNvCxnSpPr>
          <p:nvPr/>
        </p:nvCxnSpPr>
        <p:spPr>
          <a:xfrm>
            <a:off x="3173291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3" idx="3"/>
            <a:endCxn id="15" idx="1"/>
          </p:cNvCxnSpPr>
          <p:nvPr/>
        </p:nvCxnSpPr>
        <p:spPr>
          <a:xfrm>
            <a:off x="6806864" y="2874671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5" idx="2"/>
            <a:endCxn id="22" idx="0"/>
          </p:cNvCxnSpPr>
          <p:nvPr/>
        </p:nvCxnSpPr>
        <p:spPr>
          <a:xfrm>
            <a:off x="8897939" y="3238202"/>
            <a:ext cx="0" cy="9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6793929" y="4713237"/>
            <a:ext cx="54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4" idx="1"/>
          </p:cNvCxnSpPr>
          <p:nvPr/>
        </p:nvCxnSpPr>
        <p:spPr>
          <a:xfrm flipH="1">
            <a:off x="3173291" y="4670148"/>
            <a:ext cx="535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1346663" y="4150199"/>
            <a:ext cx="1826628" cy="10398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训练得到最终模型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  <a:sym typeface="+mn-ea"/>
              </a:rPr>
              <a:t>数据预处理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FZZhengHeiS-DB-GB" panose="02000000000000000000" pitchFamily="2" charset="0"/>
              <a:ea typeface="FZZhengHeiS-DB-GB" panose="02000000000000000000" pitchFamily="2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" y="1228725"/>
            <a:ext cx="11209655" cy="5392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</a:t>
            </a:r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TCNN</a:t>
            </a:r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：人脸检测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784" y="661165"/>
            <a:ext cx="4483118" cy="58908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5666" y="2138520"/>
            <a:ext cx="3226947" cy="14680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5666" y="3729710"/>
            <a:ext cx="3226947" cy="245410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0355" y="6489700"/>
            <a:ext cx="10582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#</a:t>
            </a:r>
            <a:r>
              <a:rPr lang="zh-CN" altLang="en-US"/>
              <a:t>《Joint Face Detection and Alignment using Multi-task Cascaded Convolutional Networks》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875" y="399415"/>
            <a:ext cx="42487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charset="0"/>
                <a:ea typeface="FZZhengHeiS-DB-GB" panose="02000000000000000000" pitchFamily="2" charset="0"/>
                <a:cs typeface="Times New Roman" panose="02020603050405020304" charset="0"/>
              </a:rPr>
              <a:t>MobileNet：口罩识别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9140" y="2015383"/>
            <a:ext cx="5230336" cy="148428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875" y="1231900"/>
            <a:ext cx="6953250" cy="2581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399556"/>
            <a:ext cx="3446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实验思路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49" y="922776"/>
            <a:ext cx="2719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The steps of experiment</a:t>
            </a:r>
            <a:endParaRPr lang="zh-CN" altLang="en-US" sz="1400" dirty="0">
              <a:latin typeface="FuturaBookC" pitchFamily="2" charset="-5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图片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648" y="1352823"/>
            <a:ext cx="10391775" cy="4333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001" y="5322880"/>
            <a:ext cx="6143625" cy="148590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>
          <a:xfrm>
            <a:off x="5458408" y="5262465"/>
            <a:ext cx="270588" cy="32657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450" y="2595180"/>
            <a:ext cx="5924550" cy="134302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6095999" y="2974312"/>
            <a:ext cx="495720" cy="2190492"/>
          </a:xfrm>
          <a:prstGeom prst="straightConnector1">
            <a:avLst/>
          </a:prstGeom>
          <a:ln w="60325"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04648" y="409927"/>
            <a:ext cx="2952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FZZhengHeiS-DB-GB" panose="02000000000000000000" pitchFamily="2" charset="0"/>
                <a:ea typeface="FZZhengHeiS-DB-GB" panose="02000000000000000000" pitchFamily="2" charset="0"/>
              </a:rPr>
              <a:t>评分标准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4650" y="840662"/>
            <a:ext cx="1757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400" dirty="0">
                <a:latin typeface="FuturaBookC" pitchFamily="2" charset="-52"/>
              </a:rPr>
              <a:t>Notifications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FuturaBookC" pitchFamily="2" charset="-52"/>
              <a:ea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796413" y="457203"/>
            <a:ext cx="0" cy="632244"/>
          </a:xfrm>
          <a:prstGeom prst="line">
            <a:avLst/>
          </a:prstGeom>
          <a:ln w="76200">
            <a:solidFill>
              <a:srgbClr val="1C488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3193" y="471151"/>
            <a:ext cx="851929" cy="88167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413" y="1579174"/>
            <a:ext cx="10516235" cy="3197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800" dirty="0"/>
              <a:t>人数误差/口罩误差：(|预测值-实际值|/实际值)*10</a:t>
            </a:r>
          </a:p>
          <a:p>
            <a:endParaRPr lang="zh-CN" altLang="en-US" sz="2800" dirty="0"/>
          </a:p>
          <a:p>
            <a:r>
              <a:rPr lang="zh-CN" altLang="en-US" sz="2800" dirty="0"/>
              <a:t>每张图片的分数：20-人数误差-口罩误差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洁毕业答辩PPT模板"/>
  <p:tag name="COMMONDATA" val="eyJoZGlkIjoiZDM5ZWYyNDljY2QxYjY5Nzc5MGRiMmRhNjFmZmY4Yj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376</Words>
  <Application>Microsoft Office PowerPoint</Application>
  <PresentationFormat>宽屏</PresentationFormat>
  <Paragraphs>53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 Unicode MS</vt:lpstr>
      <vt:lpstr>FuturaBookC</vt:lpstr>
      <vt:lpstr>FZZhengHeiS-DB-GB</vt:lpstr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</dc:creator>
  <dc:description>http://www.ypppt.com/</dc:description>
  <cp:lastModifiedBy>晋宇 田</cp:lastModifiedBy>
  <cp:revision>105</cp:revision>
  <dcterms:created xsi:type="dcterms:W3CDTF">2018-02-27T12:12:00Z</dcterms:created>
  <dcterms:modified xsi:type="dcterms:W3CDTF">2025-05-13T10:40:10Z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13696E0F2ED642AB89CA7E584AA8B56A_12</vt:lpwstr>
  </property>
  <property fmtid="{D5CDD505-2E9C-101B-9397-08002B2CF9AE}" pid="3" name="KSOProductBuildVer">
    <vt:lpwstr>2052-12.1.0.16729</vt:lpwstr>
  </property>
</Properties>
</file>