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1822C-7403-4131-BD72-C5E056A27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</a:p>
        </p:txBody>
      </p:sp>
    </p:spTree>
    <p:extLst>
      <p:ext uri="{BB962C8B-B14F-4D97-AF65-F5344CB8AC3E}">
        <p14:creationId xmlns:p14="http://schemas.microsoft.com/office/powerpoint/2010/main" val="196178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26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548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image" Target="../media/image1.tmp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E69F9-6B9D-41C3-8482-4D5D712E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期末研究报告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C1760D-74E7-48BB-9E02-82097326799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</a:rPr>
              <a:t>总分</a:t>
            </a:r>
            <a:r>
              <a:rPr lang="en-US" altLang="zh-CN" sz="2000" dirty="0">
                <a:solidFill>
                  <a:srgbClr val="000000"/>
                </a:solidFill>
              </a:rPr>
              <a:t>: 20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B5FE55-C2F3-4FF3-80DC-0AEF06A93098}"/>
              </a:ext>
            </a:extLst>
          </p:cNvPr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255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EB4949F-D931-4B68-A33B-D26EE16EA9A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635000"/>
            <a:ext cx="5715000" cy="7572375"/>
          </a:xfrm>
          <a:prstGeom prst="rect">
            <a:avLst/>
          </a:prstGeom>
          <a:noFill/>
        </p:spPr>
        <p:txBody>
          <a:bodyPr vert="horz" wrap="square" rtlCol="0" anchor="t" anchorCtr="0">
            <a:noAutofit/>
          </a:bodyPr>
          <a:lstStyle/>
          <a:p>
            <a:r>
              <a:rPr lang="zh-CN" altLang="zh-CN" b="1" dirty="0"/>
              <a:t>一、选题</a:t>
            </a:r>
            <a:endParaRPr lang="zh-CN" altLang="zh-CN" dirty="0"/>
          </a:p>
          <a:p>
            <a:r>
              <a:rPr lang="zh-CN" altLang="en-US" dirty="0"/>
              <a:t>同</a:t>
            </a:r>
            <a:r>
              <a:rPr lang="en-US" altLang="zh-CN" dirty="0"/>
              <a:t>SIMD</a:t>
            </a:r>
            <a:r>
              <a:rPr lang="zh-CN" altLang="en-US" dirty="0"/>
              <a:t>编程作业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zh-CN" b="1" dirty="0"/>
              <a:t>二、作业要求</a:t>
            </a:r>
            <a:endParaRPr lang="zh-CN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/>
              <a:t>默认选题要求</a:t>
            </a:r>
            <a:r>
              <a:rPr lang="zh-CN" altLang="en-US" dirty="0"/>
              <a:t>（最高获得</a:t>
            </a:r>
            <a:r>
              <a:rPr lang="en-US" altLang="zh-CN" dirty="0"/>
              <a:t>90%</a:t>
            </a:r>
            <a:r>
              <a:rPr lang="zh-CN" altLang="en-US" dirty="0"/>
              <a:t>分数）：普通高斯消去的综合并行化实验。</a:t>
            </a:r>
            <a:endParaRPr lang="en-US" altLang="zh-CN" dirty="0"/>
          </a:p>
          <a:p>
            <a:pPr marL="699516" lvl="1" indent="-342900">
              <a:buFont typeface="+mj-lt"/>
              <a:buAutoNum type="alphaLcParenR"/>
            </a:pPr>
            <a:r>
              <a:rPr lang="zh-CN" altLang="en-US" dirty="0"/>
              <a:t>在</a:t>
            </a:r>
            <a:r>
              <a:rPr lang="en-US" altLang="zh-CN" dirty="0"/>
              <a:t>SIMD</a:t>
            </a:r>
            <a:r>
              <a:rPr lang="zh-CN" altLang="en-US" dirty="0"/>
              <a:t>、多核、集群、</a:t>
            </a:r>
            <a:r>
              <a:rPr lang="en-US" altLang="zh-CN" dirty="0"/>
              <a:t>GPU</a:t>
            </a:r>
            <a:r>
              <a:rPr lang="zh-CN" altLang="en-US" dirty="0"/>
              <a:t>架构上进行普通高斯消去问题的全面并行编程实验；</a:t>
            </a:r>
            <a:endParaRPr lang="en-US" altLang="zh-CN" dirty="0"/>
          </a:p>
          <a:p>
            <a:pPr marL="699516" lvl="1" indent="-342900">
              <a:buFont typeface="+mj-lt"/>
              <a:buAutoNum type="alphaLcParenR"/>
            </a:pPr>
            <a:r>
              <a:rPr lang="zh-CN" altLang="en-US" dirty="0"/>
              <a:t>在融合</a:t>
            </a:r>
            <a:r>
              <a:rPr lang="en-US" altLang="zh-CN" dirty="0"/>
              <a:t>SIMD</a:t>
            </a:r>
            <a:r>
              <a:rPr lang="zh-CN" altLang="en-US" dirty="0"/>
              <a:t>、</a:t>
            </a:r>
            <a:r>
              <a:rPr lang="en-US" altLang="zh-CN" dirty="0" err="1"/>
              <a:t>pthread</a:t>
            </a:r>
            <a:r>
              <a:rPr lang="en-US" altLang="zh-CN" dirty="0"/>
              <a:t>/</a:t>
            </a:r>
            <a:r>
              <a:rPr lang="en-US" altLang="zh-CN" dirty="0" err="1"/>
              <a:t>openmp</a:t>
            </a:r>
            <a:r>
              <a:rPr lang="zh-CN" altLang="en-US" dirty="0"/>
              <a:t>、</a:t>
            </a:r>
            <a:r>
              <a:rPr lang="en-US" altLang="zh-CN" dirty="0"/>
              <a:t>MPI</a:t>
            </a:r>
            <a:r>
              <a:rPr lang="zh-CN" altLang="en-US" dirty="0"/>
              <a:t>和</a:t>
            </a:r>
            <a:r>
              <a:rPr lang="en-US" altLang="zh-CN" dirty="0"/>
              <a:t>CUDA</a:t>
            </a:r>
            <a:r>
              <a:rPr lang="zh-CN" altLang="en-US" dirty="0"/>
              <a:t>编程作业的基础上（注意，是“融合”，不是前几次作业报告的拼接</a:t>
            </a:r>
            <a:r>
              <a:rPr lang="en-US" altLang="zh-CN" dirty="0"/>
              <a:t>——</a:t>
            </a:r>
            <a:r>
              <a:rPr lang="zh-CN" altLang="en-US" dirty="0"/>
              <a:t>要重新规划实验和报告的内容组织，再将平时作业积累的素材填入其中。例如，在算法设计层面，统一探讨不同架构上的算法设计</a:t>
            </a:r>
            <a:r>
              <a:rPr lang="en-US" altLang="zh-CN" dirty="0"/>
              <a:t>——</a:t>
            </a:r>
            <a:r>
              <a:rPr lang="zh-CN" altLang="en-US"/>
              <a:t>相通之处、不同之处，等等。），</a:t>
            </a:r>
            <a:r>
              <a:rPr lang="zh-CN" altLang="en-US" dirty="0"/>
              <a:t>增加至少</a:t>
            </a:r>
            <a:r>
              <a:rPr lang="en-US" altLang="zh-CN" dirty="0"/>
              <a:t>20%</a:t>
            </a:r>
            <a:r>
              <a:rPr lang="zh-CN" altLang="en-US" dirty="0"/>
              <a:t>的新内容，在研究报告中明确写清哪些是平时作业工作、哪些是新增内容；</a:t>
            </a:r>
            <a:endParaRPr lang="en-US" altLang="zh-CN" dirty="0"/>
          </a:p>
          <a:p>
            <a:pPr marL="699516" lvl="1" indent="-342900">
              <a:buFont typeface="+mj-lt"/>
              <a:buAutoNum type="alphaLcParenR"/>
            </a:pPr>
            <a:r>
              <a:rPr lang="zh-CN" altLang="en-US" dirty="0"/>
              <a:t>研究深入、有很好的自由发挥等都可能突破满分的</a:t>
            </a:r>
            <a:r>
              <a:rPr lang="en-US" altLang="zh-CN" dirty="0"/>
              <a:t>90%</a:t>
            </a:r>
            <a:r>
              <a:rPr lang="zh-CN" altLang="en-US" dirty="0"/>
              <a:t>，但给分超出</a:t>
            </a:r>
            <a:r>
              <a:rPr lang="en-US" altLang="zh-CN" dirty="0"/>
              <a:t>90%</a:t>
            </a:r>
            <a:r>
              <a:rPr lang="zh-CN" altLang="en-US" dirty="0"/>
              <a:t>会很严格。注意，并不是做的内容越多越好，每个内容浅尝辄止、或是重复工作的话，并不会得到很高分数。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/>
              <a:t>进阶选题要求（分数最高为满分） </a:t>
            </a:r>
            <a:r>
              <a:rPr lang="zh-CN" altLang="en-US" dirty="0"/>
              <a:t>：</a:t>
            </a:r>
            <a:r>
              <a:rPr lang="en-US" altLang="zh-CN" dirty="0"/>
              <a:t>ANN</a:t>
            </a:r>
            <a:r>
              <a:rPr lang="zh-CN" altLang="en-US" dirty="0"/>
              <a:t>、</a:t>
            </a:r>
            <a:r>
              <a:rPr lang="en-US" altLang="zh-CN" dirty="0"/>
              <a:t>NTT</a:t>
            </a:r>
            <a:r>
              <a:rPr lang="zh-CN" altLang="en-US" dirty="0"/>
              <a:t>和口令猜测三个题目选择其一进行综合并行化实验，内容类似默认选题要求。注意，分数上限高于默认选题并不意味着实际得分必然高，视实际完成情况而定。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撰写并提交研究报告，要求类似</a:t>
            </a:r>
            <a:r>
              <a:rPr lang="en-US" altLang="zh-CN" dirty="0"/>
              <a:t>SIMD</a:t>
            </a:r>
            <a:r>
              <a:rPr lang="zh-CN" altLang="en-US" dirty="0"/>
              <a:t>编程作业，篇幅不超过</a:t>
            </a:r>
            <a:r>
              <a:rPr lang="en-US" altLang="zh-CN" dirty="0"/>
              <a:t>30</a:t>
            </a:r>
            <a:r>
              <a:rPr lang="zh-CN" altLang="en-US" dirty="0"/>
              <a:t>页。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AAD9DE-EB78-4700-A73F-C2061EC1FF9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2" name="矩形 11" hidden="1">
            <a:extLst>
              <a:ext uri="{FF2B5EF4-FFF2-40B4-BE49-F238E27FC236}">
                <a16:creationId xmlns:a16="http://schemas.microsoft.com/office/drawing/2014/main" id="{7A532EE4-4327-46BD-BB9E-53F7E23F915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 hidden="1">
            <a:extLst>
              <a:ext uri="{FF2B5EF4-FFF2-40B4-BE49-F238E27FC236}">
                <a16:creationId xmlns:a16="http://schemas.microsoft.com/office/drawing/2014/main" id="{1DC77BFC-C8B6-4964-B43B-DCB46B4513E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184900" y="8413419"/>
            <a:ext cx="494284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 hidden="1">
            <a:extLst>
              <a:ext uri="{FF2B5EF4-FFF2-40B4-BE49-F238E27FC236}">
                <a16:creationId xmlns:a16="http://schemas.microsoft.com/office/drawing/2014/main" id="{2F3BA613-906C-4F7E-9545-5B4E18EE593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350000" y="1270000"/>
            <a:ext cx="461264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此处添加答案解析</a:t>
            </a:r>
          </a:p>
        </p:txBody>
      </p:sp>
      <p:grpSp>
        <p:nvGrpSpPr>
          <p:cNvPr id="16" name="组合 15" hidden="1">
            <a:extLst>
              <a:ext uri="{FF2B5EF4-FFF2-40B4-BE49-F238E27FC236}">
                <a16:creationId xmlns:a16="http://schemas.microsoft.com/office/drawing/2014/main" id="{8094A5E6-38E2-421E-9349-DAD6344CA4F6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3" name="RemarkBack" hidden="1">
              <a:extLst>
                <a:ext uri="{FF2B5EF4-FFF2-40B4-BE49-F238E27FC236}">
                  <a16:creationId xmlns:a16="http://schemas.microsoft.com/office/drawing/2014/main" id="{E151523A-162A-4DC7-8B3A-4E8646C6824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 hidden="1">
              <a:extLst>
                <a:ext uri="{FF2B5EF4-FFF2-40B4-BE49-F238E27FC236}">
                  <a16:creationId xmlns:a16="http://schemas.microsoft.com/office/drawing/2014/main" id="{46CB9BE8-ABF5-476E-AEF1-0A391167ED5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 hidden="1">
              <a:extLst>
                <a:ext uri="{FF2B5EF4-FFF2-40B4-BE49-F238E27FC236}">
                  <a16:creationId xmlns:a16="http://schemas.microsoft.com/office/drawing/2014/main" id="{DE3F1CD5-B80D-44A8-9477-23D015EAB726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DF90F35-0C7F-426F-8EAB-71862230F6D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DF222A90-94AC-4E86-8347-C91EF71E85A7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0ADDDE70-69FC-43F6-8995-F5149CF5ECB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BFBDE1A9-C343-4924-BF9E-8B9BE6BF2BD8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400DF923-22EE-45B8-B11F-B69D1BBF1255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20</a:t>
              </a:r>
              <a:r>
                <a:rPr lang="zh-CN" altLang="en-US" sz="2000" dirty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EC1FD1B-47AE-4EDD-A64E-A87102C7E234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261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False"/>
  <p:tag name="PROBLEMSCORE" val="30.0"/>
  <p:tag name="PROBLEMVOICEALLOW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372</Words>
  <Application>Microsoft Office PowerPoint</Application>
  <PresentationFormat>全屏显示(16:10)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Microsoft Yahei</vt:lpstr>
      <vt:lpstr>Arial</vt:lpstr>
      <vt:lpstr>Office 主题​​</vt:lpstr>
      <vt:lpstr>期末研究报告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预备工作2 定义你的编译器功能 &amp; 汇编编程</dc:title>
  <dc:creator>王 刚</dc:creator>
  <cp:lastModifiedBy>刚 王</cp:lastModifiedBy>
  <cp:revision>34</cp:revision>
  <dcterms:created xsi:type="dcterms:W3CDTF">2019-09-29T04:07:54Z</dcterms:created>
  <dcterms:modified xsi:type="dcterms:W3CDTF">2025-06-05T02:38:39Z</dcterms:modified>
</cp:coreProperties>
</file>