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1" d="100"/>
          <a:sy n="6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322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147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5579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4033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4757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668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812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297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3863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520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504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718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0458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62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472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979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3975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70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397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9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549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819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7384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403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056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849702" y="2352139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260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023331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17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02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39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236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446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198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663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4"/>
              </a:spcBef>
            </a:pP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 spc="2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U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R</a:t>
            </a:r>
            <a:r>
              <a:rPr lang="en-US" altLang="zh-CN" sz="3600" b="1" i="0" spc="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 </a:t>
            </a:r>
            <a:r>
              <a:rPr lang="en-US" altLang="zh-CN" sz="3600" b="1" i="0" spc="2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S</a:t>
            </a: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 spc="2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LU</a:t>
            </a:r>
            <a:r>
              <a:rPr lang="en-US" altLang="zh-CN" sz="3600" b="1" i="0" spc="-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T</a:t>
            </a:r>
            <a:r>
              <a:rPr lang="en-US" altLang="zh-CN" sz="3600" b="1" i="0" spc="-3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I</a:t>
            </a: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N</a:t>
            </a:r>
            <a:r>
              <a:rPr lang="en-US" altLang="zh-CN" sz="3600" b="1" i="0" spc="-34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 </a:t>
            </a:r>
            <a:r>
              <a:rPr lang="en-US" altLang="zh-CN" sz="3600" b="1" i="0" spc="-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A</a:t>
            </a:r>
            <a:r>
              <a:rPr lang="en-US" altLang="zh-CN" sz="3600" b="1" i="0" spc="-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N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D</a:t>
            </a:r>
            <a:r>
              <a:rPr lang="en-US" altLang="zh-CN" sz="3600" b="1" i="0" spc="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 </a:t>
            </a:r>
            <a:r>
              <a:rPr lang="en-US" altLang="zh-CN" sz="3600" b="1" i="0" spc="-3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I</a:t>
            </a:r>
            <a:r>
              <a:rPr lang="en-US" altLang="zh-CN" sz="3600" b="1" i="0" spc="-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T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S</a:t>
            </a:r>
            <a:r>
              <a:rPr lang="en-US" altLang="zh-CN" sz="3600" b="1" i="0" spc="6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 </a:t>
            </a:r>
            <a:r>
              <a:rPr lang="en-US" altLang="zh-CN" sz="3600" b="1" i="0" spc="-29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V</a:t>
            </a:r>
            <a:r>
              <a:rPr lang="en-US" altLang="zh-CN" sz="3600" b="1" i="0" spc="-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A</a:t>
            </a:r>
            <a:r>
              <a:rPr lang="en-US" altLang="zh-CN" sz="3600" b="1" i="0" spc="2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LU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E</a:t>
            </a:r>
            <a:r>
              <a:rPr lang="en-US" altLang="zh-CN" sz="3600" b="1" i="0" spc="-6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 </a:t>
            </a:r>
            <a:r>
              <a:rPr lang="en-US" altLang="zh-CN" sz="3600" b="1" i="0" spc="-1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P</a:t>
            </a:r>
            <a:r>
              <a:rPr lang="en-US" altLang="zh-CN" sz="3600" b="1" i="0" spc="-3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R</a:t>
            </a: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 spc="-1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P</a:t>
            </a: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 spc="2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S</a:t>
            </a:r>
            <a:r>
              <a:rPr lang="en-US" altLang="zh-CN" sz="3600" b="1" i="0" spc="-3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I</a:t>
            </a:r>
            <a:r>
              <a:rPr lang="en-US" altLang="zh-CN" sz="3600" b="1" i="0" spc="-3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T</a:t>
            </a:r>
            <a:r>
              <a:rPr lang="en-US" altLang="zh-CN" sz="3600" b="1" i="0" spc="-3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I</a:t>
            </a:r>
            <a:r>
              <a:rPr lang="en-US" altLang="zh-CN" sz="3600" b="1" i="0" spc="1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O</a:t>
            </a:r>
            <a:r>
              <a:rPr lang="en-US" altLang="zh-CN" sz="3600" b="1" i="0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N</a:t>
            </a:r>
            <a:endParaRPr lang="zh-CN" altLang="en-US" sz="36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695314" y="1344804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225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67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2024-08-29T02:10:39Z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