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7"/>
            <a:ext cx="274118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dirty="0" err="1" smtClean="0">
                <a:solidFill>
                  <a:schemeClr val="tx1"/>
                </a:solidFill>
              </a:rPr>
              <a:t>Thulasi</a:t>
            </a:r>
            <a:r>
              <a:rPr lang="en-US" sz="1100" dirty="0" smtClean="0">
                <a:solidFill>
                  <a:schemeClr val="tx1"/>
                </a:solidFill>
              </a:rPr>
              <a:t> J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au963521104062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572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ELCOT</cp:lastModifiedBy>
  <cp:revision>13</cp:revision>
  <dcterms:modified xsi:type="dcterms:W3CDTF">2024-04-13T15:46:23Z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