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19.xml" ContentType="application/vnd.openxmlformats-officedocument.presentationml.slide+xml"/>
  <Override PartName="/ppt/notesSlides/notesSlide9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</p:sldIdLst>
  <p:sldSz type="screen16x9" cy="5143500" cx="9144000"/>
  <p:notesSz cx="6858000" cy="9144000"/>
  <p:custShowLst>
    <p:custShow id="0" name="Custom Show 1">
      <p:sldLst>
        <p:sld r:id="rId3"/>
        <p:sld r:id="rId5"/>
        <p:sld r:id="rId6"/>
        <p:sld r:id="rId7"/>
        <p:sld r:id="rId18"/>
      </p:sldLst>
    </p:custShow>
  </p:custShowLst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7EEF5"/>
          </a:solidFill>
        </a:fill>
      </a:tcStyle>
    </a:wholeTbl>
    <a:band1H>
      <a:tcStyle>
        <a:tcBdr/>
        <a:fill>
          <a:solidFill>
            <a:srgbClr val="CCDBEB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CDBEB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058DC7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058DC7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058DC7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058DC7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slideViewPr>
    <p:cSldViewPr>
      <p:cViewPr>
        <p:scale>
          <a:sx n="0" d="0"/>
          <a:sy n="0" d="0"/>
        </p:scale>
        <p:origin x="0" y="0"/>
      </p:cViewPr>
    </p:cSldViewPr>
  </p:slide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tableStyles" Target="tableStyles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Google Shape;3;n"/>
          <p:cNvSpPr>
            <a:spLocks noChangeAspect="1" noRot="1" noGrp="1"/>
          </p:cNvSpPr>
          <p:nvPr>
            <p:ph type="sldImg" idx="2"/>
          </p:nvPr>
        </p:nvSpPr>
        <p:spPr>
          <a:xfrm>
            <a:off x="381295" y="685800"/>
            <a:ext cx="6096076" cy="3429000"/>
          </a:xfrm>
          <a:prstGeom prst="rect"/>
          <a:noFill/>
          <a:ln w="9528" cap="flat">
            <a:solidFill>
              <a:srgbClr val="000000"/>
            </a:solidFill>
            <a:prstDash val="solid"/>
            <a:round/>
          </a:ln>
        </p:spPr>
      </p:sp>
      <p:sp>
        <p:nvSpPr>
          <p:cNvPr id="1048711" name="Google Shape;4;n"/>
          <p:cNvSpPr txBox="1"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anchorCtr="0" bIns="91421" compatLnSpc="1" lIns="91421" rIns="91421" tIns="91421" vert="horz" wrap="square">
            <a:noAutofit/>
          </a:bodyPr>
          <a:p>
            <a:pPr lvl="0"/>
            <a:endParaRPr lang="en-US"/>
          </a:p>
        </p:txBody>
      </p:sp>
      <p:sp>
        <p:nvSpPr>
          <p:cNvPr id="104871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1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2EF4F8C3-DDFE-4F1C-847D-54100F358480}" type="datetimeFigureOut">
              <a:t>4/14/2024</a:t>
            </a:fld>
            <a:endParaRPr lang="en-US"/>
          </a:p>
        </p:txBody>
      </p:sp>
      <p:sp>
        <p:nvSpPr>
          <p:cNvPr id="104871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/>
          </a:p>
        </p:txBody>
      </p:sp>
      <p:sp>
        <p:nvSpPr>
          <p:cNvPr id="104871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1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1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C2424EF1-A0EA-4958-9A23-7FFFDCAB6DC1}" type="slidenum"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fontAlgn="auto" hangingPunct="1" indent="-298451" lvl="0" marL="45720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SzPts val="1100"/>
      <a:buFont typeface="Arial"/>
      <a:buChar char="●"/>
      <a:defRPr baseline="0" b="0" cap="none" sz="1100" i="0" kern="0" lang="en-US" spc="0" strike="noStrike" u="none">
        <a:solidFill>
          <a:srgbClr val="000000"/>
        </a:solidFill>
        <a:latin typeface="Arial"/>
        <a:ea typeface="Arial"/>
        <a:cs typeface="Arial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Slide Image Placeholder 1"/>
          <p:cNvSpPr>
            <a:spLocks noChangeAspect="1" noRot="1" noGrp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noFill/>
          <a:ln w="9528" cap="flat">
            <a:solidFill>
              <a:srgbClr val="000000"/>
            </a:solidFill>
            <a:prstDash val="solid"/>
            <a:round/>
          </a:ln>
        </p:spPr>
      </p:sp>
      <p:sp>
        <p:nvSpPr>
          <p:cNvPr id="1048598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4800"/>
          </a:xfrm>
          <a:noFill/>
          <a:ln>
            <a:noFill/>
          </a:ln>
        </p:spPr>
        <p:txBody>
          <a:bodyPr anchor="t" anchorCtr="0" bIns="91421" compatLnSpc="1" lIns="91421" rIns="91421" tIns="91421" wrap="square">
            <a:noAutofit/>
          </a:bodyPr>
          <a:p>
            <a:endParaRPr lang="en-US"/>
          </a:p>
        </p:txBody>
      </p:sp>
      <p:sp>
        <p:nvSpPr>
          <p:cNvPr id="1048599" name="Slide Number Placeholder 3"/>
          <p:cNvSpPr txBox="1">
            <a:spLocks noGrp="1"/>
          </p:cNvSpPr>
          <p:nvPr/>
        </p:nvSpPr>
        <p:spPr>
          <a:xfrm>
            <a:off x="0" y="0"/>
            <a:ext cx="0" cy="0"/>
          </a:xfrm>
          <a:prstGeom prst="rect"/>
          <a:noFill/>
        </p:spPr>
        <p:txBody>
          <a:bodyPr anchor="t" anchorCtr="0" bIns="45720" compatLnSpc="1" lIns="91440" rIns="91440" rtlCol="0" tIns="45720" vert="horz" wrap="square">
            <a:noAutofit/>
          </a:bodyPr>
          <a:p>
            <a:pPr algn="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9D22635-FDFA-44E6-BCC8-BDF48C250E07}" type="slidenum">
              <a:rPr baseline="0" b="0" cap="none" sz="1400" i="0" kern="0" kumimoji="0" lang="en-US" noProof="0" normalizeH="0" spc="-1" strike="noStrike" u="none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/>
              </a:rPr>
              <a:pPr algn="r" defTabSz="914400" eaLnBrk="1" fontAlgn="auto" hangingPunct="1" indent="0" latinLnBrk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1</a:t>
            </a:fld>
            <a:endParaRPr baseline="0" b="0" cap="none" sz="1400" i="0" kern="0" kumimoji="0" lang="en-US" noProof="0" normalizeH="0" spc="-1" strike="noStrike" u="none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Google Shape;58;g5fab984687_2_0:notes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4800"/>
          </a:xfrm>
          <a:noFill/>
          <a:ln>
            <a:noFill/>
          </a:ln>
        </p:spPr>
        <p:txBody>
          <a:bodyPr anchor="t" anchorCtr="0" bIns="91421" compatLnSpc="1" lIns="91421" rIns="91421" tIns="91421" wrap="square">
            <a:noAutofit/>
          </a:bodyPr>
          <a:p>
            <a:endParaRPr lang="en-US"/>
          </a:p>
        </p:txBody>
      </p:sp>
      <p:sp>
        <p:nvSpPr>
          <p:cNvPr id="1048612" name="Google Shape;59;g5fab984687_2_0:notes"/>
          <p:cNvSpPr>
            <a:spLocks noChangeAspect="1" noRot="1"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noFill/>
          <a:ln w="9528" cap="flat">
            <a:solidFill>
              <a:srgbClr val="000000"/>
            </a:solidFill>
            <a:prstDash val="solid"/>
            <a:round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Google Shape;58;g5fab984687_2_0:notes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4800"/>
          </a:xfrm>
          <a:noFill/>
          <a:ln>
            <a:noFill/>
          </a:ln>
        </p:spPr>
        <p:txBody>
          <a:bodyPr anchor="t" anchorCtr="0" bIns="91421" compatLnSpc="1" lIns="91421" rIns="91421" tIns="91421" wrap="square">
            <a:noAutofit/>
          </a:bodyPr>
          <a:p>
            <a:endParaRPr lang="en-US"/>
          </a:p>
        </p:txBody>
      </p:sp>
      <p:sp>
        <p:nvSpPr>
          <p:cNvPr id="1048616" name="Google Shape;59;g5fab984687_2_0:notes"/>
          <p:cNvSpPr>
            <a:spLocks noChangeAspect="1" noRot="1"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noFill/>
          <a:ln w="9528" cap="flat">
            <a:solidFill>
              <a:srgbClr val="000000"/>
            </a:solidFill>
            <a:prstDash val="solid"/>
            <a:round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Google Shape;58;g5fab984687_2_0:notes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4800"/>
          </a:xfrm>
          <a:noFill/>
          <a:ln>
            <a:noFill/>
          </a:ln>
        </p:spPr>
        <p:txBody>
          <a:bodyPr anchor="t" anchorCtr="0" bIns="91421" compatLnSpc="1" lIns="91421" rIns="91421" tIns="91421" wrap="square">
            <a:noAutofit/>
          </a:bodyPr>
          <a:p>
            <a:endParaRPr lang="en-US"/>
          </a:p>
        </p:txBody>
      </p:sp>
      <p:sp>
        <p:nvSpPr>
          <p:cNvPr id="1048621" name="Google Shape;59;g5fab984687_2_0:notes"/>
          <p:cNvSpPr>
            <a:spLocks noChangeAspect="1" noRot="1"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noFill/>
          <a:ln w="9528" cap="flat">
            <a:solidFill>
              <a:srgbClr val="000000"/>
            </a:solidFill>
            <a:prstDash val="solid"/>
            <a:round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Google Shape;58;g5fab984687_2_0:notes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4800"/>
          </a:xfrm>
          <a:noFill/>
          <a:ln>
            <a:noFill/>
          </a:ln>
        </p:spPr>
        <p:txBody>
          <a:bodyPr anchor="t" anchorCtr="0" bIns="91421" compatLnSpc="1" lIns="91421" rIns="91421" tIns="91421" wrap="square">
            <a:noAutofit/>
          </a:bodyPr>
          <a:p>
            <a:endParaRPr lang="en-US"/>
          </a:p>
        </p:txBody>
      </p:sp>
      <p:sp>
        <p:nvSpPr>
          <p:cNvPr id="1048625" name="Google Shape;59;g5fab984687_2_0:notes"/>
          <p:cNvSpPr>
            <a:spLocks noChangeAspect="1" noRot="1"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noFill/>
          <a:ln w="9528" cap="flat">
            <a:solidFill>
              <a:srgbClr val="000000"/>
            </a:solidFill>
            <a:prstDash val="solid"/>
            <a:round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Google Shape;58;g5fab984687_2_0:notes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4800"/>
          </a:xfrm>
          <a:noFill/>
          <a:ln>
            <a:noFill/>
          </a:ln>
        </p:spPr>
        <p:txBody>
          <a:bodyPr anchor="t" anchorCtr="0" bIns="91421" compatLnSpc="1" lIns="91421" rIns="91421" tIns="91421" wrap="square">
            <a:noAutofit/>
          </a:bodyPr>
          <a:p>
            <a:endParaRPr lang="en-US"/>
          </a:p>
        </p:txBody>
      </p:sp>
      <p:sp>
        <p:nvSpPr>
          <p:cNvPr id="1048630" name="Google Shape;59;g5fab984687_2_0:notes"/>
          <p:cNvSpPr>
            <a:spLocks noChangeAspect="1" noRot="1"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noFill/>
          <a:ln w="9528" cap="flat">
            <a:solidFill>
              <a:srgbClr val="000000"/>
            </a:solidFill>
            <a:prstDash val="solid"/>
            <a:round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Google Shape;58;g5fab984687_2_0:notes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4800"/>
          </a:xfrm>
          <a:noFill/>
          <a:ln>
            <a:noFill/>
          </a:ln>
        </p:spPr>
        <p:txBody>
          <a:bodyPr anchor="t" anchorCtr="0" bIns="91421" compatLnSpc="1" lIns="91421" rIns="91421" tIns="91421" wrap="square">
            <a:noAutofit/>
          </a:bodyPr>
          <a:p>
            <a:endParaRPr lang="en-US"/>
          </a:p>
        </p:txBody>
      </p:sp>
      <p:sp>
        <p:nvSpPr>
          <p:cNvPr id="1048652" name="Google Shape;59;g5fab984687_2_0:notes"/>
          <p:cNvSpPr>
            <a:spLocks noChangeAspect="1" noRot="1"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noFill/>
          <a:ln w="9528" cap="flat">
            <a:solidFill>
              <a:srgbClr val="000000"/>
            </a:solidFill>
            <a:prstDash val="solid"/>
            <a:round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Google Shape;58;g5fab984687_2_0:notes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4800"/>
          </a:xfrm>
          <a:noFill/>
          <a:ln>
            <a:noFill/>
          </a:ln>
        </p:spPr>
        <p:txBody>
          <a:bodyPr anchor="t" anchorCtr="0" bIns="91421" compatLnSpc="1" lIns="91421" rIns="91421" tIns="91421" wrap="square">
            <a:noAutofit/>
          </a:bodyPr>
          <a:p>
            <a:endParaRPr lang="en-US"/>
          </a:p>
        </p:txBody>
      </p:sp>
      <p:sp>
        <p:nvSpPr>
          <p:cNvPr id="1048664" name="Google Shape;59;g5fab984687_2_0:notes"/>
          <p:cNvSpPr>
            <a:spLocks noChangeAspect="1" noRot="1"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noFill/>
          <a:ln w="9528" cap="flat">
            <a:solidFill>
              <a:srgbClr val="000000"/>
            </a:solidFill>
            <a:prstDash val="solid"/>
            <a:round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Slide Image Placeholder 1"/>
          <p:cNvSpPr>
            <a:spLocks noChangeAspect="1" noRot="1"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noFill/>
          <a:ln w="9528" cap="flat">
            <a:solidFill>
              <a:srgbClr val="000000"/>
            </a:solidFill>
            <a:prstDash val="solid"/>
            <a:round/>
          </a:ln>
        </p:spPr>
      </p:sp>
      <p:sp>
        <p:nvSpPr>
          <p:cNvPr id="104867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4800"/>
          </a:xfrm>
          <a:noFill/>
          <a:ln>
            <a:noFill/>
          </a:ln>
        </p:spPr>
        <p:txBody>
          <a:bodyPr anchor="t" anchorCtr="0" bIns="91421" compatLnSpc="1" lIns="91421" rIns="91421" tIns="91421" wrap="square">
            <a:noAutofit/>
          </a:bodyPr>
          <a:p>
            <a:pPr indent="0" lvl="0" marL="0">
              <a:buNone/>
            </a:pPr>
            <a:r>
              <a:rPr b="1" lang="en-US" spc="-5">
                <a:solidFill>
                  <a:srgbClr val="223366"/>
                </a:solidFill>
              </a:rPr>
              <a:t>Thank You !!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AND_BODY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Rectangle 7"/>
          <p:cNvSpPr/>
          <p:nvPr/>
        </p:nvSpPr>
        <p:spPr>
          <a:xfrm>
            <a:off x="7283424" y="62782"/>
            <a:ext cx="1109468" cy="584658"/>
          </a:xfrm>
          <a:prstGeom prst="rect"/>
          <a:solidFill>
            <a:srgbClr val="FFFFFF"/>
          </a:solidFill>
          <a:ln cap="flat">
            <a:noFill/>
            <a:prstDash val="solid"/>
          </a:ln>
        </p:spPr>
        <p:txBody>
          <a:bodyPr anchor="ctr" anchorCtr="1" bIns="45720" compatLnSpc="1" lIns="91440" rIns="91440" tIns="45720" vert="horz" wrap="square">
            <a:noAutofit/>
          </a:bodyPr>
          <a:p>
            <a:pPr algn="ctr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400" i="0" kern="0" lang="en-US" spc="0" strike="noStrike" u="non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097158" name="Google Shape;110;p4" descr="A close up of a sign  Description automatically generated"/>
          <p:cNvPicPr>
            <a:picLocks noChangeAspect="1"/>
          </p:cNvPicPr>
          <p:nvPr/>
        </p:nvPicPr>
        <p:blipFill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7799749" y="88916"/>
            <a:ext cx="1233873" cy="412476"/>
          </a:xfrm>
          <a:prstGeom prst="rect"/>
          <a:noFill/>
          <a:ln cap="flat">
            <a:noFill/>
          </a:ln>
        </p:spPr>
      </p:pic>
      <p:sp>
        <p:nvSpPr>
          <p:cNvPr id="1048601" name="Rectangle 1"/>
          <p:cNvSpPr/>
          <p:nvPr/>
        </p:nvSpPr>
        <p:spPr>
          <a:xfrm>
            <a:off x="7594604" y="82570"/>
            <a:ext cx="165104" cy="412476"/>
          </a:xfrm>
          <a:prstGeom prst="rect"/>
          <a:solidFill>
            <a:srgbClr val="841910"/>
          </a:solidFill>
          <a:ln cap="flat">
            <a:noFill/>
            <a:prstDash val="solid"/>
          </a:ln>
        </p:spPr>
        <p:txBody>
          <a:bodyPr anchor="ctr" anchorCtr="1" bIns="45720" compatLnSpc="1" lIns="91440" rIns="91440" tIns="45720" vert="horz" wrap="square">
            <a:noAutofit/>
          </a:bodyPr>
          <a:p>
            <a:pPr algn="ctr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400" i="0" kern="0" lang="en-IN" spc="0" strike="noStrike" u="non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48602" name="Rectangle 2"/>
          <p:cNvSpPr/>
          <p:nvPr/>
        </p:nvSpPr>
        <p:spPr>
          <a:xfrm>
            <a:off x="7440253" y="82570"/>
            <a:ext cx="103546" cy="412476"/>
          </a:xfrm>
          <a:prstGeom prst="rect"/>
          <a:solidFill>
            <a:srgbClr val="213264"/>
          </a:solidFill>
          <a:ln cap="flat">
            <a:noFill/>
            <a:prstDash val="solid"/>
          </a:ln>
        </p:spPr>
        <p:txBody>
          <a:bodyPr anchor="ctr" anchorCtr="1" bIns="45720" compatLnSpc="1" lIns="91440" rIns="91440" tIns="45720" vert="horz" wrap="square">
            <a:noAutofit/>
          </a:bodyPr>
          <a:p>
            <a:pPr algn="ctr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400" i="0" kern="0" lang="en-IN" spc="0" strike="noStrike" u="non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48603" name="Rectangle 4"/>
          <p:cNvSpPr/>
          <p:nvPr/>
        </p:nvSpPr>
        <p:spPr>
          <a:xfrm>
            <a:off x="0" y="5086349"/>
            <a:ext cx="9144000" cy="69851"/>
          </a:xfrm>
          <a:prstGeom prst="rect"/>
          <a:solidFill>
            <a:srgbClr val="213264"/>
          </a:solidFill>
          <a:ln cap="flat">
            <a:noFill/>
            <a:prstDash val="solid"/>
          </a:ln>
        </p:spPr>
        <p:txBody>
          <a:bodyPr anchor="ctr" anchorCtr="1" bIns="45720" compatLnSpc="1" lIns="91440" rIns="91440" tIns="45720" vert="horz" wrap="square">
            <a:noAutofit/>
          </a:bodyPr>
          <a:p>
            <a:pPr algn="ctr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400" i="0" kern="0" lang="en-IN" spc="0" strike="noStrike" u="non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48604" name="Rectangle 5"/>
          <p:cNvSpPr/>
          <p:nvPr/>
        </p:nvSpPr>
        <p:spPr>
          <a:xfrm>
            <a:off x="0" y="88916"/>
            <a:ext cx="7283424" cy="406121"/>
          </a:xfrm>
          <a:prstGeom prst="rect"/>
          <a:solidFill>
            <a:srgbClr val="213264"/>
          </a:solidFill>
          <a:ln w="25402" cap="flat">
            <a:solidFill>
              <a:srgbClr val="213264"/>
            </a:solidFill>
            <a:prstDash val="solid"/>
          </a:ln>
        </p:spPr>
        <p:txBody>
          <a:bodyPr anchor="ctr" anchorCtr="1" bIns="45720" compatLnSpc="1" lIns="91440" rIns="91440" tIns="45720" vert="horz" wrap="square">
            <a:noAutofit/>
          </a:bodyPr>
          <a:p>
            <a:pPr algn="ctr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400" i="0" kern="0" lang="en-IN" spc="0" strike="noStrike" u="non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48605" name="TextBox 6"/>
          <p:cNvSpPr txBox="1"/>
          <p:nvPr/>
        </p:nvSpPr>
        <p:spPr>
          <a:xfrm>
            <a:off x="92482" y="105823"/>
            <a:ext cx="3953737" cy="369335"/>
          </a:xfrm>
          <a:prstGeom prst="rect"/>
          <a:noFill/>
          <a:ln cap="flat">
            <a:noFill/>
          </a:ln>
        </p:spPr>
        <p:txBody>
          <a:bodyPr anchor="t" anchorCtr="0" bIns="45720" compatLnSpc="1" lIns="91440" rIns="91440" tIns="45720" vert="horz" wrap="square">
            <a:sp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1800" i="0" kern="0" lang="en-US" spc="0" strike="noStrike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Next Gen Employability Program</a:t>
            </a:r>
          </a:p>
        </p:txBody>
      </p:sp>
    </p:spTree>
  </p:cSld>
  <p:clrMapOvr>
    <a:masterClrMapping/>
  </p:clrMapOvr>
  <p:hf dt="0" ftr="0" hdr="0" sldNum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Rectangle 7"/>
          <p:cNvSpPr/>
          <p:nvPr/>
        </p:nvSpPr>
        <p:spPr>
          <a:xfrm>
            <a:off x="7283424" y="62782"/>
            <a:ext cx="1109468" cy="584658"/>
          </a:xfrm>
          <a:prstGeom prst="rect"/>
          <a:solidFill>
            <a:srgbClr val="FFFFFF"/>
          </a:solidFill>
          <a:ln cap="flat">
            <a:noFill/>
            <a:prstDash val="solid"/>
          </a:ln>
        </p:spPr>
        <p:txBody>
          <a:bodyPr anchor="ctr" anchorCtr="1" bIns="45720" compatLnSpc="1" lIns="91440" rIns="91440" tIns="45720" vert="horz" wrap="square">
            <a:noAutofit/>
          </a:bodyPr>
          <a:p>
            <a:pPr algn="ctr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400" i="0" kern="0" lang="en-US" spc="0" strike="noStrike" u="non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097172" name="Google Shape;110;p4" descr="A close up of a sign  Description automatically generated"/>
          <p:cNvPicPr>
            <a:picLocks noChangeAspect="1"/>
          </p:cNvPicPr>
          <p:nvPr/>
        </p:nvPicPr>
        <p:blipFill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7799749" y="88916"/>
            <a:ext cx="1233873" cy="412476"/>
          </a:xfrm>
          <a:prstGeom prst="rect"/>
          <a:noFill/>
          <a:ln cap="flat">
            <a:noFill/>
          </a:ln>
        </p:spPr>
      </p:pic>
      <p:sp>
        <p:nvSpPr>
          <p:cNvPr id="1048666" name="Rectangle 1"/>
          <p:cNvSpPr/>
          <p:nvPr/>
        </p:nvSpPr>
        <p:spPr>
          <a:xfrm>
            <a:off x="7594604" y="82570"/>
            <a:ext cx="165104" cy="412476"/>
          </a:xfrm>
          <a:prstGeom prst="rect"/>
          <a:solidFill>
            <a:srgbClr val="841910"/>
          </a:solidFill>
          <a:ln cap="flat">
            <a:noFill/>
            <a:prstDash val="solid"/>
          </a:ln>
        </p:spPr>
        <p:txBody>
          <a:bodyPr anchor="ctr" anchorCtr="1" bIns="45720" compatLnSpc="1" lIns="91440" rIns="91440" tIns="45720" vert="horz" wrap="square">
            <a:noAutofit/>
          </a:bodyPr>
          <a:p>
            <a:pPr algn="ctr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400" i="0" kern="0" lang="en-IN" spc="0" strike="noStrike" u="non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48667" name="Rectangle 2"/>
          <p:cNvSpPr/>
          <p:nvPr/>
        </p:nvSpPr>
        <p:spPr>
          <a:xfrm>
            <a:off x="7440253" y="82570"/>
            <a:ext cx="103546" cy="412476"/>
          </a:xfrm>
          <a:prstGeom prst="rect"/>
          <a:solidFill>
            <a:srgbClr val="213264"/>
          </a:solidFill>
          <a:ln cap="flat">
            <a:noFill/>
            <a:prstDash val="solid"/>
          </a:ln>
        </p:spPr>
        <p:txBody>
          <a:bodyPr anchor="ctr" anchorCtr="1" bIns="45720" compatLnSpc="1" lIns="91440" rIns="91440" tIns="45720" vert="horz" wrap="square">
            <a:noAutofit/>
          </a:bodyPr>
          <a:p>
            <a:pPr algn="ctr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400" i="0" kern="0" lang="en-IN" spc="0" strike="noStrike" u="non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48668" name="Rectangle 4"/>
          <p:cNvSpPr/>
          <p:nvPr/>
        </p:nvSpPr>
        <p:spPr>
          <a:xfrm>
            <a:off x="0" y="5086349"/>
            <a:ext cx="9144000" cy="69851"/>
          </a:xfrm>
          <a:prstGeom prst="rect"/>
          <a:solidFill>
            <a:srgbClr val="213264"/>
          </a:solidFill>
          <a:ln cap="flat">
            <a:noFill/>
            <a:prstDash val="solid"/>
          </a:ln>
        </p:spPr>
        <p:txBody>
          <a:bodyPr anchor="ctr" anchorCtr="1" bIns="45720" compatLnSpc="1" lIns="91440" rIns="91440" tIns="45720" vert="horz" wrap="square">
            <a:noAutofit/>
          </a:bodyPr>
          <a:p>
            <a:pPr algn="ctr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400" i="0" kern="0" lang="en-IN" spc="0" strike="noStrike" u="non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48669" name="Rectangle 5"/>
          <p:cNvSpPr/>
          <p:nvPr/>
        </p:nvSpPr>
        <p:spPr>
          <a:xfrm>
            <a:off x="0" y="88916"/>
            <a:ext cx="7283424" cy="406121"/>
          </a:xfrm>
          <a:prstGeom prst="rect"/>
          <a:solidFill>
            <a:srgbClr val="213264"/>
          </a:solidFill>
          <a:ln w="25402" cap="flat">
            <a:solidFill>
              <a:srgbClr val="213264"/>
            </a:solidFill>
            <a:prstDash val="solid"/>
          </a:ln>
        </p:spPr>
        <p:txBody>
          <a:bodyPr anchor="ctr" anchorCtr="1" bIns="45720" compatLnSpc="1" lIns="91440" rIns="91440" tIns="45720" vert="horz" wrap="square">
            <a:noAutofit/>
          </a:bodyPr>
          <a:p>
            <a:pPr algn="ctr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400" i="0" kern="0" lang="en-IN" spc="0" strike="noStrike" u="non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48670" name="TextBox 6"/>
          <p:cNvSpPr txBox="1"/>
          <p:nvPr/>
        </p:nvSpPr>
        <p:spPr>
          <a:xfrm>
            <a:off x="92482" y="105823"/>
            <a:ext cx="3953737" cy="369335"/>
          </a:xfrm>
          <a:prstGeom prst="rect"/>
          <a:noFill/>
          <a:ln cap="flat">
            <a:noFill/>
          </a:ln>
        </p:spPr>
        <p:txBody>
          <a:bodyPr anchor="t" anchorCtr="0" bIns="45720" compatLnSpc="1" lIns="91440" rIns="91440" tIns="45720" vert="horz" wrap="square">
            <a:sp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1800" i="0" kern="0" lang="en-US" spc="0" strike="noStrike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Next Gen Employability Program</a:t>
            </a:r>
          </a:p>
        </p:txBody>
      </p:sp>
    </p:spTree>
  </p:cSld>
  <p:clrMapOvr>
    <a:masterClrMapping/>
  </p:clrMapOvr>
  <p:hf dt="0" ftr="0" hdr="0" sldNum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ColTx">
  <p:cSld name="TITLE_AND_TWO_COLUMNS"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Rectangle 7"/>
          <p:cNvSpPr/>
          <p:nvPr/>
        </p:nvSpPr>
        <p:spPr>
          <a:xfrm>
            <a:off x="7283424" y="62782"/>
            <a:ext cx="1109468" cy="584658"/>
          </a:xfrm>
          <a:prstGeom prst="rect"/>
          <a:solidFill>
            <a:srgbClr val="FFFFFF"/>
          </a:solidFill>
          <a:ln cap="flat">
            <a:noFill/>
            <a:prstDash val="solid"/>
          </a:ln>
        </p:spPr>
        <p:txBody>
          <a:bodyPr anchor="ctr" anchorCtr="1" bIns="45720" compatLnSpc="1" lIns="91440" rIns="91440" tIns="45720" vert="horz" wrap="square">
            <a:noAutofit/>
          </a:bodyPr>
          <a:p>
            <a:pPr algn="ctr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400" i="0" kern="0" lang="en-US" spc="0" strike="noStrike" u="non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097174" name="Google Shape;110;p4" descr="A close up of a sign  Description automatically generated"/>
          <p:cNvPicPr>
            <a:picLocks noChangeAspect="1"/>
          </p:cNvPicPr>
          <p:nvPr/>
        </p:nvPicPr>
        <p:blipFill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7799749" y="88916"/>
            <a:ext cx="1233873" cy="412476"/>
          </a:xfrm>
          <a:prstGeom prst="rect"/>
          <a:noFill/>
          <a:ln cap="flat">
            <a:noFill/>
          </a:ln>
        </p:spPr>
      </p:pic>
      <p:sp>
        <p:nvSpPr>
          <p:cNvPr id="1048681" name="Rectangle 1"/>
          <p:cNvSpPr/>
          <p:nvPr/>
        </p:nvSpPr>
        <p:spPr>
          <a:xfrm>
            <a:off x="7594604" y="82570"/>
            <a:ext cx="165104" cy="412476"/>
          </a:xfrm>
          <a:prstGeom prst="rect"/>
          <a:solidFill>
            <a:srgbClr val="841910"/>
          </a:solidFill>
          <a:ln cap="flat">
            <a:noFill/>
            <a:prstDash val="solid"/>
          </a:ln>
        </p:spPr>
        <p:txBody>
          <a:bodyPr anchor="ctr" anchorCtr="1" bIns="45720" compatLnSpc="1" lIns="91440" rIns="91440" tIns="45720" vert="horz" wrap="square">
            <a:noAutofit/>
          </a:bodyPr>
          <a:p>
            <a:pPr algn="ctr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400" i="0" kern="0" lang="en-IN" spc="0" strike="noStrike" u="non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48682" name="Rectangle 2"/>
          <p:cNvSpPr/>
          <p:nvPr/>
        </p:nvSpPr>
        <p:spPr>
          <a:xfrm>
            <a:off x="7440253" y="82570"/>
            <a:ext cx="103546" cy="412476"/>
          </a:xfrm>
          <a:prstGeom prst="rect"/>
          <a:solidFill>
            <a:srgbClr val="213264"/>
          </a:solidFill>
          <a:ln cap="flat">
            <a:noFill/>
            <a:prstDash val="solid"/>
          </a:ln>
        </p:spPr>
        <p:txBody>
          <a:bodyPr anchor="ctr" anchorCtr="1" bIns="45720" compatLnSpc="1" lIns="91440" rIns="91440" tIns="45720" vert="horz" wrap="square">
            <a:noAutofit/>
          </a:bodyPr>
          <a:p>
            <a:pPr algn="ctr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400" i="0" kern="0" lang="en-IN" spc="0" strike="noStrike" u="non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48683" name="Rectangle 4"/>
          <p:cNvSpPr/>
          <p:nvPr/>
        </p:nvSpPr>
        <p:spPr>
          <a:xfrm>
            <a:off x="0" y="5086349"/>
            <a:ext cx="9144000" cy="69851"/>
          </a:xfrm>
          <a:prstGeom prst="rect"/>
          <a:solidFill>
            <a:srgbClr val="213264"/>
          </a:solidFill>
          <a:ln cap="flat">
            <a:noFill/>
            <a:prstDash val="solid"/>
          </a:ln>
        </p:spPr>
        <p:txBody>
          <a:bodyPr anchor="ctr" anchorCtr="1" bIns="45720" compatLnSpc="1" lIns="91440" rIns="91440" tIns="45720" vert="horz" wrap="square">
            <a:noAutofit/>
          </a:bodyPr>
          <a:p>
            <a:pPr algn="ctr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400" i="0" kern="0" lang="en-IN" spc="0" strike="noStrike" u="non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48684" name="Rectangle 5"/>
          <p:cNvSpPr/>
          <p:nvPr/>
        </p:nvSpPr>
        <p:spPr>
          <a:xfrm>
            <a:off x="0" y="88916"/>
            <a:ext cx="7283424" cy="406121"/>
          </a:xfrm>
          <a:prstGeom prst="rect"/>
          <a:solidFill>
            <a:srgbClr val="213264"/>
          </a:solidFill>
          <a:ln w="25402" cap="flat">
            <a:solidFill>
              <a:srgbClr val="213264"/>
            </a:solidFill>
            <a:prstDash val="solid"/>
          </a:ln>
        </p:spPr>
        <p:txBody>
          <a:bodyPr anchor="ctr" anchorCtr="1" bIns="45720" compatLnSpc="1" lIns="91440" rIns="91440" tIns="45720" vert="horz" wrap="square">
            <a:noAutofit/>
          </a:bodyPr>
          <a:p>
            <a:pPr algn="ctr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400" i="0" kern="0" lang="en-IN" spc="0" strike="noStrike" u="non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48685" name="TextBox 6"/>
          <p:cNvSpPr txBox="1"/>
          <p:nvPr/>
        </p:nvSpPr>
        <p:spPr>
          <a:xfrm>
            <a:off x="92482" y="105823"/>
            <a:ext cx="3953737" cy="369335"/>
          </a:xfrm>
          <a:prstGeom prst="rect"/>
          <a:noFill/>
          <a:ln cap="flat">
            <a:noFill/>
          </a:ln>
        </p:spPr>
        <p:txBody>
          <a:bodyPr anchor="t" anchorCtr="0" bIns="45720" compatLnSpc="1" lIns="91440" rIns="91440" tIns="45720" vert="horz" wrap="square">
            <a:sp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1800" i="0" kern="0" lang="en-US" spc="0" strike="noStrike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Next Gen Employability Program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_COLUMN_TEXT"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Rectangle 7"/>
          <p:cNvSpPr/>
          <p:nvPr/>
        </p:nvSpPr>
        <p:spPr>
          <a:xfrm>
            <a:off x="7283424" y="62782"/>
            <a:ext cx="1109468" cy="584658"/>
          </a:xfrm>
          <a:prstGeom prst="rect"/>
          <a:solidFill>
            <a:srgbClr val="FFFFFF"/>
          </a:solidFill>
          <a:ln cap="flat">
            <a:noFill/>
            <a:prstDash val="solid"/>
          </a:ln>
        </p:spPr>
        <p:txBody>
          <a:bodyPr anchor="ctr" anchorCtr="1" bIns="45720" compatLnSpc="1" lIns="91440" rIns="91440" tIns="45720" vert="horz" wrap="square">
            <a:noAutofit/>
          </a:bodyPr>
          <a:p>
            <a:pPr algn="ctr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400" i="0" kern="0" lang="en-US" spc="0" strike="noStrike" u="non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097175" name="Google Shape;110;p4" descr="A close up of a sign  Description automatically generated"/>
          <p:cNvPicPr>
            <a:picLocks noChangeAspect="1"/>
          </p:cNvPicPr>
          <p:nvPr/>
        </p:nvPicPr>
        <p:blipFill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7799749" y="88916"/>
            <a:ext cx="1233873" cy="412476"/>
          </a:xfrm>
          <a:prstGeom prst="rect"/>
          <a:noFill/>
          <a:ln cap="flat">
            <a:noFill/>
          </a:ln>
        </p:spPr>
      </p:pic>
      <p:sp>
        <p:nvSpPr>
          <p:cNvPr id="1048687" name="Rectangle 1"/>
          <p:cNvSpPr/>
          <p:nvPr/>
        </p:nvSpPr>
        <p:spPr>
          <a:xfrm>
            <a:off x="7594604" y="82570"/>
            <a:ext cx="165104" cy="412476"/>
          </a:xfrm>
          <a:prstGeom prst="rect"/>
          <a:solidFill>
            <a:srgbClr val="841910"/>
          </a:solidFill>
          <a:ln cap="flat">
            <a:noFill/>
            <a:prstDash val="solid"/>
          </a:ln>
        </p:spPr>
        <p:txBody>
          <a:bodyPr anchor="ctr" anchorCtr="1" bIns="45720" compatLnSpc="1" lIns="91440" rIns="91440" tIns="45720" vert="horz" wrap="square">
            <a:noAutofit/>
          </a:bodyPr>
          <a:p>
            <a:pPr algn="ctr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400" i="0" kern="0" lang="en-IN" spc="0" strike="noStrike" u="non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48688" name="Rectangle 2"/>
          <p:cNvSpPr/>
          <p:nvPr/>
        </p:nvSpPr>
        <p:spPr>
          <a:xfrm>
            <a:off x="7440253" y="82570"/>
            <a:ext cx="103546" cy="412476"/>
          </a:xfrm>
          <a:prstGeom prst="rect"/>
          <a:solidFill>
            <a:srgbClr val="213264"/>
          </a:solidFill>
          <a:ln cap="flat">
            <a:noFill/>
            <a:prstDash val="solid"/>
          </a:ln>
        </p:spPr>
        <p:txBody>
          <a:bodyPr anchor="ctr" anchorCtr="1" bIns="45720" compatLnSpc="1" lIns="91440" rIns="91440" tIns="45720" vert="horz" wrap="square">
            <a:noAutofit/>
          </a:bodyPr>
          <a:p>
            <a:pPr algn="ctr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400" i="0" kern="0" lang="en-IN" spc="0" strike="noStrike" u="non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48689" name="Rectangle 4"/>
          <p:cNvSpPr/>
          <p:nvPr/>
        </p:nvSpPr>
        <p:spPr>
          <a:xfrm>
            <a:off x="0" y="5086349"/>
            <a:ext cx="9144000" cy="69851"/>
          </a:xfrm>
          <a:prstGeom prst="rect"/>
          <a:solidFill>
            <a:srgbClr val="213264"/>
          </a:solidFill>
          <a:ln cap="flat">
            <a:noFill/>
            <a:prstDash val="solid"/>
          </a:ln>
        </p:spPr>
        <p:txBody>
          <a:bodyPr anchor="ctr" anchorCtr="1" bIns="45720" compatLnSpc="1" lIns="91440" rIns="91440" tIns="45720" vert="horz" wrap="square">
            <a:noAutofit/>
          </a:bodyPr>
          <a:p>
            <a:pPr algn="ctr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400" i="0" kern="0" lang="en-IN" spc="0" strike="noStrike" u="non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48690" name="Rectangle 5"/>
          <p:cNvSpPr/>
          <p:nvPr/>
        </p:nvSpPr>
        <p:spPr>
          <a:xfrm>
            <a:off x="0" y="88916"/>
            <a:ext cx="7283424" cy="406121"/>
          </a:xfrm>
          <a:prstGeom prst="rect"/>
          <a:solidFill>
            <a:srgbClr val="213264"/>
          </a:solidFill>
          <a:ln w="25402" cap="flat">
            <a:solidFill>
              <a:srgbClr val="213264"/>
            </a:solidFill>
            <a:prstDash val="solid"/>
          </a:ln>
        </p:spPr>
        <p:txBody>
          <a:bodyPr anchor="ctr" anchorCtr="1" bIns="45720" compatLnSpc="1" lIns="91440" rIns="91440" tIns="45720" vert="horz" wrap="square">
            <a:noAutofit/>
          </a:bodyPr>
          <a:p>
            <a:pPr algn="ctr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400" i="0" kern="0" lang="en-IN" spc="0" strike="noStrike" u="non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48691" name="TextBox 6"/>
          <p:cNvSpPr txBox="1"/>
          <p:nvPr/>
        </p:nvSpPr>
        <p:spPr>
          <a:xfrm>
            <a:off x="92482" y="105823"/>
            <a:ext cx="3953737" cy="369335"/>
          </a:xfrm>
          <a:prstGeom prst="rect"/>
          <a:noFill/>
          <a:ln cap="flat">
            <a:noFill/>
          </a:ln>
        </p:spPr>
        <p:txBody>
          <a:bodyPr anchor="t" anchorCtr="0" bIns="45720" compatLnSpc="1" lIns="91440" rIns="91440" tIns="45720" vert="horz" wrap="square">
            <a:sp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1800" i="0" kern="0" lang="en-US" spc="0" strike="noStrike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Next Gen Employability Program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_POINT"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Rectangle 7"/>
          <p:cNvSpPr/>
          <p:nvPr/>
        </p:nvSpPr>
        <p:spPr>
          <a:xfrm>
            <a:off x="7283424" y="62782"/>
            <a:ext cx="1109468" cy="584658"/>
          </a:xfrm>
          <a:prstGeom prst="rect"/>
          <a:solidFill>
            <a:srgbClr val="FFFFFF"/>
          </a:solidFill>
          <a:ln cap="flat">
            <a:noFill/>
            <a:prstDash val="solid"/>
          </a:ln>
        </p:spPr>
        <p:txBody>
          <a:bodyPr anchor="ctr" anchorCtr="1" bIns="45720" compatLnSpc="1" lIns="91440" rIns="91440" tIns="45720" vert="horz" wrap="square">
            <a:noAutofit/>
          </a:bodyPr>
          <a:p>
            <a:pPr algn="ctr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400" i="0" kern="0" lang="en-US" spc="0" strike="noStrike" u="non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097176" name="Google Shape;110;p4" descr="A close up of a sign  Description automatically generated"/>
          <p:cNvPicPr>
            <a:picLocks noChangeAspect="1"/>
          </p:cNvPicPr>
          <p:nvPr/>
        </p:nvPicPr>
        <p:blipFill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7799749" y="88916"/>
            <a:ext cx="1233873" cy="412476"/>
          </a:xfrm>
          <a:prstGeom prst="rect"/>
          <a:noFill/>
          <a:ln cap="flat">
            <a:noFill/>
          </a:ln>
        </p:spPr>
      </p:pic>
      <p:sp>
        <p:nvSpPr>
          <p:cNvPr id="1048693" name="Rectangle 1"/>
          <p:cNvSpPr/>
          <p:nvPr/>
        </p:nvSpPr>
        <p:spPr>
          <a:xfrm>
            <a:off x="7594604" y="82570"/>
            <a:ext cx="165104" cy="412476"/>
          </a:xfrm>
          <a:prstGeom prst="rect"/>
          <a:solidFill>
            <a:srgbClr val="841910"/>
          </a:solidFill>
          <a:ln cap="flat">
            <a:noFill/>
            <a:prstDash val="solid"/>
          </a:ln>
        </p:spPr>
        <p:txBody>
          <a:bodyPr anchor="ctr" anchorCtr="1" bIns="45720" compatLnSpc="1" lIns="91440" rIns="91440" tIns="45720" vert="horz" wrap="square">
            <a:noAutofit/>
          </a:bodyPr>
          <a:p>
            <a:pPr algn="ctr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400" i="0" kern="0" lang="en-IN" spc="0" strike="noStrike" u="non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48694" name="Rectangle 2"/>
          <p:cNvSpPr/>
          <p:nvPr/>
        </p:nvSpPr>
        <p:spPr>
          <a:xfrm>
            <a:off x="7440253" y="82570"/>
            <a:ext cx="103546" cy="412476"/>
          </a:xfrm>
          <a:prstGeom prst="rect"/>
          <a:solidFill>
            <a:srgbClr val="213264"/>
          </a:solidFill>
          <a:ln cap="flat">
            <a:noFill/>
            <a:prstDash val="solid"/>
          </a:ln>
        </p:spPr>
        <p:txBody>
          <a:bodyPr anchor="ctr" anchorCtr="1" bIns="45720" compatLnSpc="1" lIns="91440" rIns="91440" tIns="45720" vert="horz" wrap="square">
            <a:noAutofit/>
          </a:bodyPr>
          <a:p>
            <a:pPr algn="ctr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400" i="0" kern="0" lang="en-IN" spc="0" strike="noStrike" u="non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48695" name="Rectangle 4"/>
          <p:cNvSpPr/>
          <p:nvPr/>
        </p:nvSpPr>
        <p:spPr>
          <a:xfrm>
            <a:off x="0" y="5086349"/>
            <a:ext cx="9144000" cy="69851"/>
          </a:xfrm>
          <a:prstGeom prst="rect"/>
          <a:solidFill>
            <a:srgbClr val="213264"/>
          </a:solidFill>
          <a:ln cap="flat">
            <a:noFill/>
            <a:prstDash val="solid"/>
          </a:ln>
        </p:spPr>
        <p:txBody>
          <a:bodyPr anchor="ctr" anchorCtr="1" bIns="45720" compatLnSpc="1" lIns="91440" rIns="91440" tIns="45720" vert="horz" wrap="square">
            <a:noAutofit/>
          </a:bodyPr>
          <a:p>
            <a:pPr algn="ctr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400" i="0" kern="0" lang="en-IN" spc="0" strike="noStrike" u="non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48696" name="Rectangle 5"/>
          <p:cNvSpPr/>
          <p:nvPr/>
        </p:nvSpPr>
        <p:spPr>
          <a:xfrm>
            <a:off x="0" y="88916"/>
            <a:ext cx="7283424" cy="406121"/>
          </a:xfrm>
          <a:prstGeom prst="rect"/>
          <a:solidFill>
            <a:srgbClr val="213264"/>
          </a:solidFill>
          <a:ln w="25402" cap="flat">
            <a:solidFill>
              <a:srgbClr val="213264"/>
            </a:solidFill>
            <a:prstDash val="solid"/>
          </a:ln>
        </p:spPr>
        <p:txBody>
          <a:bodyPr anchor="ctr" anchorCtr="1" bIns="45720" compatLnSpc="1" lIns="91440" rIns="91440" tIns="45720" vert="horz" wrap="square">
            <a:noAutofit/>
          </a:bodyPr>
          <a:p>
            <a:pPr algn="ctr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400" i="0" kern="0" lang="en-IN" spc="0" strike="noStrike" u="non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48697" name="TextBox 6"/>
          <p:cNvSpPr txBox="1"/>
          <p:nvPr/>
        </p:nvSpPr>
        <p:spPr>
          <a:xfrm>
            <a:off x="92482" y="105823"/>
            <a:ext cx="3953737" cy="369335"/>
          </a:xfrm>
          <a:prstGeom prst="rect"/>
          <a:noFill/>
          <a:ln cap="flat">
            <a:noFill/>
          </a:ln>
        </p:spPr>
        <p:txBody>
          <a:bodyPr anchor="t" anchorCtr="0" bIns="45720" compatLnSpc="1" lIns="91440" rIns="91440" tIns="45720" vert="horz" wrap="square">
            <a:sp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1800" i="0" kern="0" lang="en-US" spc="0" strike="noStrike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Next Gen Employability Program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TITLE_AND_DESCRIPTION"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Rectangle 7"/>
          <p:cNvSpPr/>
          <p:nvPr/>
        </p:nvSpPr>
        <p:spPr>
          <a:xfrm>
            <a:off x="7283424" y="62782"/>
            <a:ext cx="1109468" cy="584658"/>
          </a:xfrm>
          <a:prstGeom prst="rect"/>
          <a:solidFill>
            <a:srgbClr val="FFFFFF"/>
          </a:solidFill>
          <a:ln cap="flat">
            <a:noFill/>
            <a:prstDash val="solid"/>
          </a:ln>
        </p:spPr>
        <p:txBody>
          <a:bodyPr anchor="ctr" anchorCtr="1" bIns="45720" compatLnSpc="1" lIns="91440" rIns="91440" tIns="45720" vert="horz" wrap="square">
            <a:noAutofit/>
          </a:bodyPr>
          <a:p>
            <a:pPr algn="ctr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400" i="0" kern="0" lang="en-US" spc="0" strike="noStrike" u="non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097177" name="Google Shape;110;p4" descr="A close up of a sign  Description automatically generated"/>
          <p:cNvPicPr>
            <a:picLocks noChangeAspect="1"/>
          </p:cNvPicPr>
          <p:nvPr/>
        </p:nvPicPr>
        <p:blipFill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7799749" y="88916"/>
            <a:ext cx="1233873" cy="412476"/>
          </a:xfrm>
          <a:prstGeom prst="rect"/>
          <a:noFill/>
          <a:ln cap="flat">
            <a:noFill/>
          </a:ln>
        </p:spPr>
      </p:pic>
      <p:sp>
        <p:nvSpPr>
          <p:cNvPr id="1048699" name="Rectangle 1"/>
          <p:cNvSpPr/>
          <p:nvPr/>
        </p:nvSpPr>
        <p:spPr>
          <a:xfrm>
            <a:off x="7594604" y="82570"/>
            <a:ext cx="165104" cy="412476"/>
          </a:xfrm>
          <a:prstGeom prst="rect"/>
          <a:solidFill>
            <a:srgbClr val="841910"/>
          </a:solidFill>
          <a:ln cap="flat">
            <a:noFill/>
            <a:prstDash val="solid"/>
          </a:ln>
        </p:spPr>
        <p:txBody>
          <a:bodyPr anchor="ctr" anchorCtr="1" bIns="45720" compatLnSpc="1" lIns="91440" rIns="91440" tIns="45720" vert="horz" wrap="square">
            <a:noAutofit/>
          </a:bodyPr>
          <a:p>
            <a:pPr algn="ctr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400" i="0" kern="0" lang="en-IN" spc="0" strike="noStrike" u="non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48700" name="Rectangle 2"/>
          <p:cNvSpPr/>
          <p:nvPr/>
        </p:nvSpPr>
        <p:spPr>
          <a:xfrm>
            <a:off x="7440253" y="82570"/>
            <a:ext cx="103546" cy="412476"/>
          </a:xfrm>
          <a:prstGeom prst="rect"/>
          <a:solidFill>
            <a:srgbClr val="213264"/>
          </a:solidFill>
          <a:ln cap="flat">
            <a:noFill/>
            <a:prstDash val="solid"/>
          </a:ln>
        </p:spPr>
        <p:txBody>
          <a:bodyPr anchor="ctr" anchorCtr="1" bIns="45720" compatLnSpc="1" lIns="91440" rIns="91440" tIns="45720" vert="horz" wrap="square">
            <a:noAutofit/>
          </a:bodyPr>
          <a:p>
            <a:pPr algn="ctr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400" i="0" kern="0" lang="en-IN" spc="0" strike="noStrike" u="non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48701" name="Rectangle 4"/>
          <p:cNvSpPr/>
          <p:nvPr/>
        </p:nvSpPr>
        <p:spPr>
          <a:xfrm>
            <a:off x="0" y="5086349"/>
            <a:ext cx="9144000" cy="69851"/>
          </a:xfrm>
          <a:prstGeom prst="rect"/>
          <a:solidFill>
            <a:srgbClr val="213264"/>
          </a:solidFill>
          <a:ln cap="flat">
            <a:noFill/>
            <a:prstDash val="solid"/>
          </a:ln>
        </p:spPr>
        <p:txBody>
          <a:bodyPr anchor="ctr" anchorCtr="1" bIns="45720" compatLnSpc="1" lIns="91440" rIns="91440" tIns="45720" vert="horz" wrap="square">
            <a:noAutofit/>
          </a:bodyPr>
          <a:p>
            <a:pPr algn="ctr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400" i="0" kern="0" lang="en-IN" spc="0" strike="noStrike" u="non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48702" name="Rectangle 5"/>
          <p:cNvSpPr/>
          <p:nvPr/>
        </p:nvSpPr>
        <p:spPr>
          <a:xfrm>
            <a:off x="0" y="88916"/>
            <a:ext cx="7283424" cy="406121"/>
          </a:xfrm>
          <a:prstGeom prst="rect"/>
          <a:solidFill>
            <a:srgbClr val="213264"/>
          </a:solidFill>
          <a:ln w="25402" cap="flat">
            <a:solidFill>
              <a:srgbClr val="213264"/>
            </a:solidFill>
            <a:prstDash val="solid"/>
          </a:ln>
        </p:spPr>
        <p:txBody>
          <a:bodyPr anchor="ctr" anchorCtr="1" bIns="45720" compatLnSpc="1" lIns="91440" rIns="91440" tIns="45720" vert="horz" wrap="square">
            <a:noAutofit/>
          </a:bodyPr>
          <a:p>
            <a:pPr algn="ctr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400" i="0" kern="0" lang="en-IN" spc="0" strike="noStrike" u="non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48703" name="TextBox 6"/>
          <p:cNvSpPr txBox="1"/>
          <p:nvPr/>
        </p:nvSpPr>
        <p:spPr>
          <a:xfrm>
            <a:off x="92482" y="105823"/>
            <a:ext cx="3953737" cy="369335"/>
          </a:xfrm>
          <a:prstGeom prst="rect"/>
          <a:noFill/>
          <a:ln cap="flat">
            <a:noFill/>
          </a:ln>
        </p:spPr>
        <p:txBody>
          <a:bodyPr anchor="t" anchorCtr="0" bIns="45720" compatLnSpc="1" lIns="91440" rIns="91440" tIns="45720" vert="horz" wrap="square">
            <a:sp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1800" i="0" kern="0" lang="en-US" spc="0" strike="noStrike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Next Gen Employability Program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TION_ONLY"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Rectangle 7"/>
          <p:cNvSpPr/>
          <p:nvPr/>
        </p:nvSpPr>
        <p:spPr>
          <a:xfrm>
            <a:off x="7283424" y="62782"/>
            <a:ext cx="1109468" cy="584658"/>
          </a:xfrm>
          <a:prstGeom prst="rect"/>
          <a:solidFill>
            <a:srgbClr val="FFFFFF"/>
          </a:solidFill>
          <a:ln cap="flat">
            <a:noFill/>
            <a:prstDash val="solid"/>
          </a:ln>
        </p:spPr>
        <p:txBody>
          <a:bodyPr anchor="ctr" anchorCtr="1" bIns="45720" compatLnSpc="1" lIns="91440" rIns="91440" tIns="45720" vert="horz" wrap="square">
            <a:noAutofit/>
          </a:bodyPr>
          <a:p>
            <a:pPr algn="ctr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400" i="0" kern="0" lang="en-US" spc="0" strike="noStrike" u="non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097173" name="Google Shape;110;p4" descr="A close up of a sign  Description automatically generated"/>
          <p:cNvPicPr>
            <a:picLocks noChangeAspect="1"/>
          </p:cNvPicPr>
          <p:nvPr/>
        </p:nvPicPr>
        <p:blipFill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7799749" y="88916"/>
            <a:ext cx="1233873" cy="412476"/>
          </a:xfrm>
          <a:prstGeom prst="rect"/>
          <a:noFill/>
          <a:ln cap="flat">
            <a:noFill/>
          </a:ln>
        </p:spPr>
      </p:pic>
      <p:sp>
        <p:nvSpPr>
          <p:cNvPr id="1048675" name="Rectangle 1"/>
          <p:cNvSpPr/>
          <p:nvPr/>
        </p:nvSpPr>
        <p:spPr>
          <a:xfrm>
            <a:off x="7594604" y="82570"/>
            <a:ext cx="165104" cy="412476"/>
          </a:xfrm>
          <a:prstGeom prst="rect"/>
          <a:solidFill>
            <a:srgbClr val="841910"/>
          </a:solidFill>
          <a:ln cap="flat">
            <a:noFill/>
            <a:prstDash val="solid"/>
          </a:ln>
        </p:spPr>
        <p:txBody>
          <a:bodyPr anchor="ctr" anchorCtr="1" bIns="45720" compatLnSpc="1" lIns="91440" rIns="91440" tIns="45720" vert="horz" wrap="square">
            <a:noAutofit/>
          </a:bodyPr>
          <a:p>
            <a:pPr algn="ctr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400" i="0" kern="0" lang="en-IN" spc="0" strike="noStrike" u="non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48676" name="Rectangle 2"/>
          <p:cNvSpPr/>
          <p:nvPr/>
        </p:nvSpPr>
        <p:spPr>
          <a:xfrm>
            <a:off x="7440253" y="82570"/>
            <a:ext cx="103546" cy="412476"/>
          </a:xfrm>
          <a:prstGeom prst="rect"/>
          <a:solidFill>
            <a:srgbClr val="213264"/>
          </a:solidFill>
          <a:ln cap="flat">
            <a:noFill/>
            <a:prstDash val="solid"/>
          </a:ln>
        </p:spPr>
        <p:txBody>
          <a:bodyPr anchor="ctr" anchorCtr="1" bIns="45720" compatLnSpc="1" lIns="91440" rIns="91440" tIns="45720" vert="horz" wrap="square">
            <a:noAutofit/>
          </a:bodyPr>
          <a:p>
            <a:pPr algn="ctr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400" i="0" kern="0" lang="en-IN" spc="0" strike="noStrike" u="non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48677" name="Rectangle 4"/>
          <p:cNvSpPr/>
          <p:nvPr/>
        </p:nvSpPr>
        <p:spPr>
          <a:xfrm>
            <a:off x="0" y="5086349"/>
            <a:ext cx="9144000" cy="69851"/>
          </a:xfrm>
          <a:prstGeom prst="rect"/>
          <a:solidFill>
            <a:srgbClr val="213264"/>
          </a:solidFill>
          <a:ln cap="flat">
            <a:noFill/>
            <a:prstDash val="solid"/>
          </a:ln>
        </p:spPr>
        <p:txBody>
          <a:bodyPr anchor="ctr" anchorCtr="1" bIns="45720" compatLnSpc="1" lIns="91440" rIns="91440" tIns="45720" vert="horz" wrap="square">
            <a:noAutofit/>
          </a:bodyPr>
          <a:p>
            <a:pPr algn="ctr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400" i="0" kern="0" lang="en-IN" spc="0" strike="noStrike" u="non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48678" name="Rectangle 5"/>
          <p:cNvSpPr/>
          <p:nvPr/>
        </p:nvSpPr>
        <p:spPr>
          <a:xfrm>
            <a:off x="0" y="88916"/>
            <a:ext cx="7283424" cy="406121"/>
          </a:xfrm>
          <a:prstGeom prst="rect"/>
          <a:solidFill>
            <a:srgbClr val="213264"/>
          </a:solidFill>
          <a:ln w="25402" cap="flat">
            <a:solidFill>
              <a:srgbClr val="213264"/>
            </a:solidFill>
            <a:prstDash val="solid"/>
          </a:ln>
        </p:spPr>
        <p:txBody>
          <a:bodyPr anchor="ctr" anchorCtr="1" bIns="45720" compatLnSpc="1" lIns="91440" rIns="91440" tIns="45720" vert="horz" wrap="square">
            <a:noAutofit/>
          </a:bodyPr>
          <a:p>
            <a:pPr algn="ctr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400" i="0" kern="0" lang="en-IN" spc="0" strike="noStrike" u="non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48679" name="TextBox 6"/>
          <p:cNvSpPr txBox="1"/>
          <p:nvPr/>
        </p:nvSpPr>
        <p:spPr>
          <a:xfrm>
            <a:off x="92482" y="105823"/>
            <a:ext cx="3953737" cy="369335"/>
          </a:xfrm>
          <a:prstGeom prst="rect"/>
          <a:noFill/>
          <a:ln cap="flat">
            <a:noFill/>
          </a:ln>
        </p:spPr>
        <p:txBody>
          <a:bodyPr anchor="t" anchorCtr="0" bIns="45720" compatLnSpc="1" lIns="91440" rIns="91440" tIns="45720" vert="horz" wrap="square">
            <a:sp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1800" i="0" kern="0" lang="en-US" spc="0" strike="noStrike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Next Gen Employability Program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Rectangle 7"/>
          <p:cNvSpPr/>
          <p:nvPr/>
        </p:nvSpPr>
        <p:spPr>
          <a:xfrm>
            <a:off x="7283424" y="62782"/>
            <a:ext cx="1109468" cy="584658"/>
          </a:xfrm>
          <a:prstGeom prst="rect"/>
          <a:solidFill>
            <a:srgbClr val="FFFFFF"/>
          </a:solidFill>
          <a:ln cap="flat">
            <a:noFill/>
            <a:prstDash val="solid"/>
          </a:ln>
        </p:spPr>
        <p:txBody>
          <a:bodyPr anchor="ctr" anchorCtr="1" bIns="45720" compatLnSpc="1" lIns="91440" rIns="91440" tIns="45720" vert="horz" wrap="square">
            <a:noAutofit/>
          </a:bodyPr>
          <a:p>
            <a:pPr algn="ctr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400" i="0" kern="0" lang="en-US" spc="0" strike="noStrike" u="non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097178" name="Google Shape;110;p4" descr="A close up of a sign  Description automatically generated"/>
          <p:cNvPicPr>
            <a:picLocks noChangeAspect="1"/>
          </p:cNvPicPr>
          <p:nvPr/>
        </p:nvPicPr>
        <p:blipFill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7799749" y="88916"/>
            <a:ext cx="1233873" cy="412476"/>
          </a:xfrm>
          <a:prstGeom prst="rect"/>
          <a:noFill/>
          <a:ln cap="flat">
            <a:noFill/>
          </a:ln>
        </p:spPr>
      </p:pic>
      <p:sp>
        <p:nvSpPr>
          <p:cNvPr id="1048705" name="Rectangle 1"/>
          <p:cNvSpPr/>
          <p:nvPr/>
        </p:nvSpPr>
        <p:spPr>
          <a:xfrm>
            <a:off x="7594604" y="82570"/>
            <a:ext cx="165104" cy="412476"/>
          </a:xfrm>
          <a:prstGeom prst="rect"/>
          <a:solidFill>
            <a:srgbClr val="841910"/>
          </a:solidFill>
          <a:ln cap="flat">
            <a:noFill/>
            <a:prstDash val="solid"/>
          </a:ln>
        </p:spPr>
        <p:txBody>
          <a:bodyPr anchor="ctr" anchorCtr="1" bIns="45720" compatLnSpc="1" lIns="91440" rIns="91440" tIns="45720" vert="horz" wrap="square">
            <a:noAutofit/>
          </a:bodyPr>
          <a:p>
            <a:pPr algn="ctr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400" i="0" kern="0" lang="en-IN" spc="0" strike="noStrike" u="non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48706" name="Rectangle 2"/>
          <p:cNvSpPr/>
          <p:nvPr/>
        </p:nvSpPr>
        <p:spPr>
          <a:xfrm>
            <a:off x="7440253" y="82570"/>
            <a:ext cx="103546" cy="412476"/>
          </a:xfrm>
          <a:prstGeom prst="rect"/>
          <a:solidFill>
            <a:srgbClr val="213264"/>
          </a:solidFill>
          <a:ln cap="flat">
            <a:noFill/>
            <a:prstDash val="solid"/>
          </a:ln>
        </p:spPr>
        <p:txBody>
          <a:bodyPr anchor="ctr" anchorCtr="1" bIns="45720" compatLnSpc="1" lIns="91440" rIns="91440" tIns="45720" vert="horz" wrap="square">
            <a:noAutofit/>
          </a:bodyPr>
          <a:p>
            <a:pPr algn="ctr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400" i="0" kern="0" lang="en-IN" spc="0" strike="noStrike" u="non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48707" name="Rectangle 4"/>
          <p:cNvSpPr/>
          <p:nvPr/>
        </p:nvSpPr>
        <p:spPr>
          <a:xfrm>
            <a:off x="0" y="5086349"/>
            <a:ext cx="9144000" cy="69851"/>
          </a:xfrm>
          <a:prstGeom prst="rect"/>
          <a:solidFill>
            <a:srgbClr val="213264"/>
          </a:solidFill>
          <a:ln cap="flat">
            <a:noFill/>
            <a:prstDash val="solid"/>
          </a:ln>
        </p:spPr>
        <p:txBody>
          <a:bodyPr anchor="ctr" anchorCtr="1" bIns="45720" compatLnSpc="1" lIns="91440" rIns="91440" tIns="45720" vert="horz" wrap="square">
            <a:noAutofit/>
          </a:bodyPr>
          <a:p>
            <a:pPr algn="ctr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400" i="0" kern="0" lang="en-IN" spc="0" strike="noStrike" u="non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48708" name="Rectangle 5"/>
          <p:cNvSpPr/>
          <p:nvPr/>
        </p:nvSpPr>
        <p:spPr>
          <a:xfrm>
            <a:off x="0" y="88916"/>
            <a:ext cx="7283424" cy="406121"/>
          </a:xfrm>
          <a:prstGeom prst="rect"/>
          <a:solidFill>
            <a:srgbClr val="213264"/>
          </a:solidFill>
          <a:ln w="25402" cap="flat">
            <a:solidFill>
              <a:srgbClr val="213264"/>
            </a:solidFill>
            <a:prstDash val="solid"/>
          </a:ln>
        </p:spPr>
        <p:txBody>
          <a:bodyPr anchor="ctr" anchorCtr="1" bIns="45720" compatLnSpc="1" lIns="91440" rIns="91440" tIns="45720" vert="horz" wrap="square">
            <a:noAutofit/>
          </a:bodyPr>
          <a:p>
            <a:pPr algn="ctr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400" i="0" kern="0" lang="en-IN" spc="0" strike="noStrike" u="non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48709" name="TextBox 6"/>
          <p:cNvSpPr txBox="1"/>
          <p:nvPr/>
        </p:nvSpPr>
        <p:spPr>
          <a:xfrm>
            <a:off x="92482" y="105823"/>
            <a:ext cx="3953737" cy="369335"/>
          </a:xfrm>
          <a:prstGeom prst="rect"/>
          <a:noFill/>
          <a:ln cap="flat">
            <a:noFill/>
          </a:ln>
        </p:spPr>
        <p:txBody>
          <a:bodyPr anchor="t" anchorCtr="0" bIns="45720" compatLnSpc="1" lIns="91440" rIns="91440" tIns="45720" vert="horz" wrap="square">
            <a:sp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1800" i="0" kern="0" lang="en-US" spc="0" strike="noStrike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Next Gen Employability Program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x">
  <p:cSld name="1_Title Slide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Rectangle 7"/>
          <p:cNvSpPr/>
          <p:nvPr/>
        </p:nvSpPr>
        <p:spPr>
          <a:xfrm>
            <a:off x="7283424" y="62782"/>
            <a:ext cx="1109468" cy="584658"/>
          </a:xfrm>
          <a:prstGeom prst="rect"/>
          <a:solidFill>
            <a:srgbClr val="FFFFFF"/>
          </a:solidFill>
          <a:ln cap="flat">
            <a:noFill/>
            <a:prstDash val="solid"/>
          </a:ln>
        </p:spPr>
        <p:txBody>
          <a:bodyPr anchor="ctr" anchorCtr="1" bIns="45720" compatLnSpc="1" lIns="91440" rIns="91440" tIns="45720" vert="horz" wrap="square">
            <a:noAutofit/>
          </a:bodyPr>
          <a:p>
            <a:pPr algn="ctr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400" i="0" kern="0" lang="en-US" spc="0" strike="noStrike" u="non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097171" name="Google Shape;110;p4" descr="A close up of a sign  Description automatically generated"/>
          <p:cNvPicPr>
            <a:picLocks noChangeAspect="1"/>
          </p:cNvPicPr>
          <p:nvPr/>
        </p:nvPicPr>
        <p:blipFill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7799749" y="88916"/>
            <a:ext cx="1233873" cy="412476"/>
          </a:xfrm>
          <a:prstGeom prst="rect"/>
          <a:noFill/>
          <a:ln cap="flat">
            <a:noFill/>
          </a:ln>
        </p:spPr>
      </p:pic>
      <p:sp>
        <p:nvSpPr>
          <p:cNvPr id="1048654" name="Rectangle 1"/>
          <p:cNvSpPr/>
          <p:nvPr/>
        </p:nvSpPr>
        <p:spPr>
          <a:xfrm>
            <a:off x="7594604" y="82570"/>
            <a:ext cx="165104" cy="412476"/>
          </a:xfrm>
          <a:prstGeom prst="rect"/>
          <a:solidFill>
            <a:srgbClr val="841910"/>
          </a:solidFill>
          <a:ln cap="flat">
            <a:noFill/>
            <a:prstDash val="solid"/>
          </a:ln>
        </p:spPr>
        <p:txBody>
          <a:bodyPr anchor="ctr" anchorCtr="1" bIns="45720" compatLnSpc="1" lIns="91440" rIns="91440" tIns="45720" vert="horz" wrap="square">
            <a:noAutofit/>
          </a:bodyPr>
          <a:p>
            <a:pPr algn="ctr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400" i="0" kern="0" lang="en-IN" spc="0" strike="noStrike" u="non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48655" name="Rectangle 2"/>
          <p:cNvSpPr/>
          <p:nvPr/>
        </p:nvSpPr>
        <p:spPr>
          <a:xfrm>
            <a:off x="7440253" y="82570"/>
            <a:ext cx="103546" cy="412476"/>
          </a:xfrm>
          <a:prstGeom prst="rect"/>
          <a:solidFill>
            <a:srgbClr val="213264"/>
          </a:solidFill>
          <a:ln cap="flat">
            <a:noFill/>
            <a:prstDash val="solid"/>
          </a:ln>
        </p:spPr>
        <p:txBody>
          <a:bodyPr anchor="ctr" anchorCtr="1" bIns="45720" compatLnSpc="1" lIns="91440" rIns="91440" tIns="45720" vert="horz" wrap="square">
            <a:noAutofit/>
          </a:bodyPr>
          <a:p>
            <a:pPr algn="ctr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400" i="0" kern="0" lang="en-IN" spc="0" strike="noStrike" u="non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48656" name="Rectangle 4"/>
          <p:cNvSpPr/>
          <p:nvPr/>
        </p:nvSpPr>
        <p:spPr>
          <a:xfrm>
            <a:off x="0" y="5086349"/>
            <a:ext cx="9144000" cy="69851"/>
          </a:xfrm>
          <a:prstGeom prst="rect"/>
          <a:solidFill>
            <a:srgbClr val="213264"/>
          </a:solidFill>
          <a:ln cap="flat">
            <a:noFill/>
            <a:prstDash val="solid"/>
          </a:ln>
        </p:spPr>
        <p:txBody>
          <a:bodyPr anchor="ctr" anchorCtr="1" bIns="45720" compatLnSpc="1" lIns="91440" rIns="91440" tIns="45720" vert="horz" wrap="square">
            <a:noAutofit/>
          </a:bodyPr>
          <a:p>
            <a:pPr algn="ctr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400" i="0" kern="0" lang="en-IN" spc="0" strike="noStrike" u="non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48657" name="Rectangle 5"/>
          <p:cNvSpPr/>
          <p:nvPr/>
        </p:nvSpPr>
        <p:spPr>
          <a:xfrm>
            <a:off x="0" y="88916"/>
            <a:ext cx="7283424" cy="406121"/>
          </a:xfrm>
          <a:prstGeom prst="rect"/>
          <a:solidFill>
            <a:srgbClr val="213264"/>
          </a:solidFill>
          <a:ln w="25402" cap="flat">
            <a:solidFill>
              <a:srgbClr val="213264"/>
            </a:solidFill>
            <a:prstDash val="solid"/>
          </a:ln>
        </p:spPr>
        <p:txBody>
          <a:bodyPr anchor="ctr" anchorCtr="1" bIns="45720" compatLnSpc="1" lIns="91440" rIns="91440" tIns="45720" vert="horz" wrap="square">
            <a:noAutofit/>
          </a:bodyPr>
          <a:p>
            <a:pPr algn="ctr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400" i="0" kern="0" lang="en-IN" spc="0" strike="noStrike" u="non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48658" name="TextBox 6"/>
          <p:cNvSpPr txBox="1"/>
          <p:nvPr/>
        </p:nvSpPr>
        <p:spPr>
          <a:xfrm>
            <a:off x="92482" y="105823"/>
            <a:ext cx="3953737" cy="369335"/>
          </a:xfrm>
          <a:prstGeom prst="rect"/>
          <a:noFill/>
          <a:ln cap="flat">
            <a:noFill/>
          </a:ln>
        </p:spPr>
        <p:txBody>
          <a:bodyPr anchor="t" anchorCtr="0" bIns="45720" compatLnSpc="1" lIns="91440" rIns="91440" tIns="45720" vert="horz" wrap="square">
            <a:sp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1800" i="0" kern="0" lang="en-US" spc="0" strike="noStrike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Next Gen Employability Program</a:t>
            </a:r>
          </a:p>
        </p:txBody>
      </p:sp>
    </p:spTree>
  </p:cSld>
  <p:clrMapOvr>
    <a:masterClrMapping/>
  </p:clrMapOvr>
  <p:hf dt="0" ftr="0" hdr="0" sldNum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Rectangle 7"/>
          <p:cNvSpPr/>
          <p:nvPr/>
        </p:nvSpPr>
        <p:spPr>
          <a:xfrm>
            <a:off x="7283424" y="62782"/>
            <a:ext cx="1109468" cy="584658"/>
          </a:xfrm>
          <a:prstGeom prst="rect"/>
          <a:solidFill>
            <a:srgbClr val="FFFFFF"/>
          </a:solidFill>
          <a:ln cap="flat">
            <a:noFill/>
            <a:prstDash val="solid"/>
          </a:ln>
        </p:spPr>
        <p:txBody>
          <a:bodyPr anchor="ctr" anchorCtr="1" bIns="45720" compatLnSpc="1" lIns="91440" rIns="91440" tIns="45720" vert="horz" wrap="square">
            <a:noAutofit/>
          </a:bodyPr>
          <a:p>
            <a:pPr algn="ctr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400" i="0" kern="0" lang="en-US" spc="0" strike="noStrike" u="non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097153" name="Google Shape;110;p4" descr="A close up of a sign  Description automatically generated"/>
          <p:cNvPicPr>
            <a:picLocks noChangeAspect="1"/>
          </p:cNvPicPr>
          <p:nvPr/>
        </p:nvPicPr>
        <p:blipFill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7799749" y="88916"/>
            <a:ext cx="1233873" cy="412476"/>
          </a:xfrm>
          <a:prstGeom prst="rect"/>
          <a:noFill/>
          <a:ln cap="flat">
            <a:noFill/>
          </a:ln>
        </p:spPr>
      </p:pic>
      <p:sp>
        <p:nvSpPr>
          <p:cNvPr id="1048583" name="Rectangle 1"/>
          <p:cNvSpPr/>
          <p:nvPr/>
        </p:nvSpPr>
        <p:spPr>
          <a:xfrm>
            <a:off x="7594604" y="82570"/>
            <a:ext cx="165104" cy="412476"/>
          </a:xfrm>
          <a:prstGeom prst="rect"/>
          <a:solidFill>
            <a:srgbClr val="841910"/>
          </a:solidFill>
          <a:ln cap="flat">
            <a:noFill/>
            <a:prstDash val="solid"/>
          </a:ln>
        </p:spPr>
        <p:txBody>
          <a:bodyPr anchor="ctr" anchorCtr="1" bIns="45720" compatLnSpc="1" lIns="91440" rIns="91440" tIns="45720" vert="horz" wrap="square">
            <a:noAutofit/>
          </a:bodyPr>
          <a:p>
            <a:pPr algn="ctr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400" i="0" kern="0" lang="en-IN" spc="0" strike="noStrike" u="non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48584" name="Rectangle 2"/>
          <p:cNvSpPr/>
          <p:nvPr/>
        </p:nvSpPr>
        <p:spPr>
          <a:xfrm>
            <a:off x="7440253" y="82570"/>
            <a:ext cx="103546" cy="412476"/>
          </a:xfrm>
          <a:prstGeom prst="rect"/>
          <a:solidFill>
            <a:srgbClr val="213264"/>
          </a:solidFill>
          <a:ln cap="flat">
            <a:noFill/>
            <a:prstDash val="solid"/>
          </a:ln>
        </p:spPr>
        <p:txBody>
          <a:bodyPr anchor="ctr" anchorCtr="1" bIns="45720" compatLnSpc="1" lIns="91440" rIns="91440" tIns="45720" vert="horz" wrap="square">
            <a:noAutofit/>
          </a:bodyPr>
          <a:p>
            <a:pPr algn="ctr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400" i="0" kern="0" lang="en-IN" spc="0" strike="noStrike" u="non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48585" name="Rectangle 4"/>
          <p:cNvSpPr/>
          <p:nvPr/>
        </p:nvSpPr>
        <p:spPr>
          <a:xfrm>
            <a:off x="0" y="5086349"/>
            <a:ext cx="9144000" cy="69851"/>
          </a:xfrm>
          <a:prstGeom prst="rect"/>
          <a:solidFill>
            <a:srgbClr val="213264"/>
          </a:solidFill>
          <a:ln cap="flat">
            <a:noFill/>
            <a:prstDash val="solid"/>
          </a:ln>
        </p:spPr>
        <p:txBody>
          <a:bodyPr anchor="ctr" anchorCtr="1" bIns="45720" compatLnSpc="1" lIns="91440" rIns="91440" tIns="45720" vert="horz" wrap="square">
            <a:noAutofit/>
          </a:bodyPr>
          <a:p>
            <a:pPr algn="ctr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400" i="0" kern="0" lang="en-IN" spc="0" strike="noStrike" u="non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48586" name="Rectangle 5"/>
          <p:cNvSpPr/>
          <p:nvPr/>
        </p:nvSpPr>
        <p:spPr>
          <a:xfrm>
            <a:off x="0" y="88916"/>
            <a:ext cx="7283424" cy="406121"/>
          </a:xfrm>
          <a:prstGeom prst="rect"/>
          <a:solidFill>
            <a:srgbClr val="213264"/>
          </a:solidFill>
          <a:ln w="25402" cap="flat">
            <a:solidFill>
              <a:srgbClr val="213264"/>
            </a:solidFill>
            <a:prstDash val="solid"/>
          </a:ln>
        </p:spPr>
        <p:txBody>
          <a:bodyPr anchor="ctr" anchorCtr="1" bIns="45720" compatLnSpc="1" lIns="91440" rIns="91440" tIns="45720" vert="horz" wrap="square">
            <a:noAutofit/>
          </a:bodyPr>
          <a:p>
            <a:pPr algn="ctr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400" i="0" kern="0" lang="en-IN" spc="0" strike="noStrike" u="non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48587" name="TextBox 6"/>
          <p:cNvSpPr txBox="1"/>
          <p:nvPr/>
        </p:nvSpPr>
        <p:spPr>
          <a:xfrm>
            <a:off x="92482" y="105823"/>
            <a:ext cx="3953737" cy="369335"/>
          </a:xfrm>
          <a:prstGeom prst="rect"/>
          <a:noFill/>
          <a:ln cap="flat">
            <a:noFill/>
          </a:ln>
        </p:spPr>
        <p:txBody>
          <a:bodyPr anchor="t" anchorCtr="0" bIns="45720" compatLnSpc="1" lIns="91440" rIns="91440" tIns="45720" vert="horz" wrap="square">
            <a:sp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1800" i="0" kern="0" lang="en-US" spc="0" strike="noStrike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Next Gen Employability Program</a:t>
            </a:r>
          </a:p>
        </p:txBody>
      </p:sp>
    </p:spTree>
  </p:cSld>
  <p:clrMapOvr>
    <a:masterClrMapping/>
  </p:clrMapOvr>
  <p:hf dt="0" ftr="0" hdr="0" sldNum="0"/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image" Target="../media/image1.png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7"/>
          <p:cNvSpPr/>
          <p:nvPr/>
        </p:nvSpPr>
        <p:spPr>
          <a:xfrm>
            <a:off x="7283424" y="62782"/>
            <a:ext cx="1109468" cy="584658"/>
          </a:xfrm>
          <a:prstGeom prst="rect"/>
          <a:solidFill>
            <a:srgbClr val="FFFFFF"/>
          </a:solidFill>
          <a:ln cap="flat">
            <a:noFill/>
            <a:prstDash val="solid"/>
          </a:ln>
        </p:spPr>
        <p:txBody>
          <a:bodyPr anchor="ctr" anchorCtr="1" bIns="45720" compatLnSpc="1" lIns="91440" rIns="91440" tIns="45720" vert="horz" wrap="square">
            <a:noAutofit/>
          </a:bodyPr>
          <a:p>
            <a:pPr algn="ctr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400" i="0" kern="0" lang="en-US" spc="0" strike="noStrike" u="non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097152" name="Google Shape;110;p4" descr="A close up of a sign  Description automatically generated"/>
          <p:cNvPicPr>
            <a:picLocks noChangeAspect="1"/>
          </p:cNvPicPr>
          <p:nvPr/>
        </p:nvPicPr>
        <p:blipFill>
          <a:blip xmlns:r="http://schemas.openxmlformats.org/officeDocument/2006/relationships" r:embed="rId11">
            <a:alphaModFix/>
          </a:blip>
          <a:srcRect/>
          <a:stretch>
            <a:fillRect/>
          </a:stretch>
        </p:blipFill>
        <p:spPr>
          <a:xfrm>
            <a:off x="7799749" y="88916"/>
            <a:ext cx="1233873" cy="412476"/>
          </a:xfrm>
          <a:prstGeom prst="rect"/>
          <a:noFill/>
          <a:ln cap="flat">
            <a:noFill/>
          </a:ln>
        </p:spPr>
      </p:pic>
      <p:sp>
        <p:nvSpPr>
          <p:cNvPr id="1048577" name="Rectangle 1"/>
          <p:cNvSpPr/>
          <p:nvPr/>
        </p:nvSpPr>
        <p:spPr>
          <a:xfrm>
            <a:off x="7594604" y="82570"/>
            <a:ext cx="165104" cy="412476"/>
          </a:xfrm>
          <a:prstGeom prst="rect"/>
          <a:solidFill>
            <a:srgbClr val="841910"/>
          </a:solidFill>
          <a:ln cap="flat">
            <a:noFill/>
            <a:prstDash val="solid"/>
          </a:ln>
        </p:spPr>
        <p:txBody>
          <a:bodyPr anchor="ctr" anchorCtr="1" bIns="45720" compatLnSpc="1" lIns="91440" rIns="91440" tIns="45720" vert="horz" wrap="square">
            <a:noAutofit/>
          </a:bodyPr>
          <a:p>
            <a:pPr algn="ctr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400" i="0" kern="0" lang="en-IN" spc="0" strike="noStrike" u="non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48578" name="Rectangle 2"/>
          <p:cNvSpPr/>
          <p:nvPr/>
        </p:nvSpPr>
        <p:spPr>
          <a:xfrm>
            <a:off x="7440253" y="82570"/>
            <a:ext cx="103546" cy="412476"/>
          </a:xfrm>
          <a:prstGeom prst="rect"/>
          <a:solidFill>
            <a:srgbClr val="213264"/>
          </a:solidFill>
          <a:ln cap="flat">
            <a:noFill/>
            <a:prstDash val="solid"/>
          </a:ln>
        </p:spPr>
        <p:txBody>
          <a:bodyPr anchor="ctr" anchorCtr="1" bIns="45720" compatLnSpc="1" lIns="91440" rIns="91440" tIns="45720" vert="horz" wrap="square">
            <a:noAutofit/>
          </a:bodyPr>
          <a:p>
            <a:pPr algn="ctr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400" i="0" kern="0" lang="en-IN" spc="0" strike="noStrike" u="non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48579" name="Rectangle 4"/>
          <p:cNvSpPr/>
          <p:nvPr/>
        </p:nvSpPr>
        <p:spPr>
          <a:xfrm>
            <a:off x="0" y="5086349"/>
            <a:ext cx="9144000" cy="69851"/>
          </a:xfrm>
          <a:prstGeom prst="rect"/>
          <a:solidFill>
            <a:srgbClr val="213264"/>
          </a:solidFill>
          <a:ln cap="flat">
            <a:noFill/>
            <a:prstDash val="solid"/>
          </a:ln>
        </p:spPr>
        <p:txBody>
          <a:bodyPr anchor="ctr" anchorCtr="1" bIns="45720" compatLnSpc="1" lIns="91440" rIns="91440" tIns="45720" vert="horz" wrap="square">
            <a:noAutofit/>
          </a:bodyPr>
          <a:p>
            <a:pPr algn="ctr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400" i="0" kern="0" lang="en-IN" spc="0" strike="noStrike" u="non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48580" name="Rectangle 5"/>
          <p:cNvSpPr/>
          <p:nvPr/>
        </p:nvSpPr>
        <p:spPr>
          <a:xfrm>
            <a:off x="0" y="88916"/>
            <a:ext cx="7283424" cy="406121"/>
          </a:xfrm>
          <a:prstGeom prst="rect"/>
          <a:solidFill>
            <a:srgbClr val="213264"/>
          </a:solidFill>
          <a:ln w="25402" cap="flat">
            <a:solidFill>
              <a:srgbClr val="213264"/>
            </a:solidFill>
            <a:prstDash val="solid"/>
          </a:ln>
        </p:spPr>
        <p:txBody>
          <a:bodyPr anchor="ctr" anchorCtr="1" bIns="45720" compatLnSpc="1" lIns="91440" rIns="91440" tIns="45720" vert="horz" wrap="square">
            <a:noAutofit/>
          </a:bodyPr>
          <a:p>
            <a:pPr algn="ctr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400" i="0" kern="0" lang="en-IN" spc="0" strike="noStrike" u="non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48581" name="TextBox 6"/>
          <p:cNvSpPr txBox="1"/>
          <p:nvPr/>
        </p:nvSpPr>
        <p:spPr>
          <a:xfrm>
            <a:off x="92482" y="105823"/>
            <a:ext cx="3953737" cy="369335"/>
          </a:xfrm>
          <a:prstGeom prst="rect"/>
          <a:noFill/>
          <a:ln cap="flat">
            <a:noFill/>
          </a:ln>
        </p:spPr>
        <p:txBody>
          <a:bodyPr anchor="t" anchorCtr="0" bIns="45720" compatLnSpc="1" lIns="91440" rIns="91440" tIns="45720" vert="horz" wrap="square">
            <a:sp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1800" i="0" kern="0" lang="en-US" spc="0" strike="noStrike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Next Gen Employability Program</a:t>
            </a: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9.xml"/><Relationship Id="rId6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7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7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Rectangle 20"/>
          <p:cNvSpPr/>
          <p:nvPr/>
        </p:nvSpPr>
        <p:spPr>
          <a:xfrm>
            <a:off x="0" y="0"/>
            <a:ext cx="9144000" cy="5143499"/>
          </a:xfrm>
          <a:prstGeom prst="rect"/>
          <a:solidFill>
            <a:srgbClr val="DFDDFB"/>
          </a:solidFill>
          <a:ln cap="flat">
            <a:noFill/>
            <a:prstDash val="solid"/>
          </a:ln>
        </p:spPr>
        <p:txBody>
          <a:bodyPr anchor="ctr" anchorCtr="1" bIns="45720" compatLnSpc="1" lIns="91440" rIns="91440" tIns="45720" vert="horz" wrap="square">
            <a:noAutofit/>
          </a:bodyPr>
          <a:p>
            <a:pPr algn="ctr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400" i="0" kern="0" lang="en-IN" spc="0" strike="noStrike" u="non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097154" name="Picture 26" descr="A white circle in the sky  Description automatically generated"/>
          <p:cNvPicPr>
            <a:picLocks noChangeAspect="1"/>
          </p:cNvPicPr>
          <p:nvPr/>
        </p:nvPicPr>
        <p:blipFill>
          <a:blip xmlns:r="http://schemas.openxmlformats.org/officeDocument/2006/relationships" r:embed="rId1">
            <a:alphaModFix amt="5000"/>
          </a:blip>
          <a:srcRect t="5928" r="746" b="10206"/>
          <a:stretch>
            <a:fillRect/>
          </a:stretch>
        </p:blipFill>
        <p:spPr>
          <a:xfrm>
            <a:off x="13066" y="0"/>
            <a:ext cx="9130933" cy="5143499"/>
          </a:xfrm>
          <a:prstGeom prst="rect"/>
          <a:noFill/>
          <a:ln cap="flat">
            <a:noFill/>
          </a:ln>
        </p:spPr>
      </p:pic>
      <p:sp>
        <p:nvSpPr>
          <p:cNvPr id="1048589" name="Rectangle 21"/>
          <p:cNvSpPr/>
          <p:nvPr/>
        </p:nvSpPr>
        <p:spPr>
          <a:xfrm>
            <a:off x="1865074" y="730898"/>
            <a:ext cx="6301139" cy="3966475"/>
          </a:xfrm>
          <a:prstGeom prst="rect"/>
          <a:solidFill>
            <a:srgbClr val="213163"/>
          </a:solidFill>
          <a:ln w="25402" cap="flat">
            <a:solidFill>
              <a:srgbClr val="213163"/>
            </a:solidFill>
            <a:prstDash val="solid"/>
          </a:ln>
        </p:spPr>
        <p:txBody>
          <a:bodyPr anchor="ctr" anchorCtr="1" bIns="45720" compatLnSpc="1" lIns="91440" rIns="91440" tIns="45720" vert="horz" wrap="square">
            <a:noAutofit/>
          </a:bodyPr>
          <a:p>
            <a:pPr algn="ctr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dirty="0" sz="1400" i="0" kern="0" lang="en-IN" spc="0" strike="noStrike" u="non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48590" name="Rectangle 22"/>
          <p:cNvSpPr/>
          <p:nvPr/>
        </p:nvSpPr>
        <p:spPr>
          <a:xfrm flipV="1">
            <a:off x="988685" y="925820"/>
            <a:ext cx="6985193" cy="97255"/>
          </a:xfrm>
          <a:prstGeom prst="rect"/>
          <a:solidFill>
            <a:srgbClr val="FFFFFF"/>
          </a:solidFill>
          <a:ln w="25402" cap="flat">
            <a:solidFill>
              <a:srgbClr val="FFFFFF"/>
            </a:solidFill>
            <a:prstDash val="solid"/>
          </a:ln>
          <a:effectLst>
            <a:outerShdw algn="tl" dir="16200000">
              <a:srgbClr val="000000">
                <a:alpha val="40000"/>
              </a:srgbClr>
            </a:outerShdw>
          </a:effectLst>
        </p:spPr>
        <p:txBody>
          <a:bodyPr anchor="ctr" anchorCtr="1" bIns="45720" compatLnSpc="1" lIns="91440" rIns="91440" tIns="45720" vert="horz" wrap="square">
            <a:noAutofit/>
          </a:bodyPr>
          <a:p>
            <a:pPr algn="ctr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400" i="0" kern="0" lang="en-IN" spc="0" strike="noStrike" u="non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48591" name="Rectangle 5"/>
          <p:cNvSpPr/>
          <p:nvPr/>
        </p:nvSpPr>
        <p:spPr>
          <a:xfrm>
            <a:off x="2490560" y="2787438"/>
            <a:ext cx="50566" cy="446913"/>
          </a:xfrm>
          <a:prstGeom prst="rect"/>
          <a:solidFill>
            <a:srgbClr val="FFE600"/>
          </a:solidFill>
          <a:ln w="25402" cap="flat">
            <a:solidFill>
              <a:srgbClr val="FFE600"/>
            </a:solidFill>
            <a:prstDash val="solid"/>
          </a:ln>
        </p:spPr>
        <p:txBody>
          <a:bodyPr anchor="ctr" anchorCtr="1" bIns="45720" compatLnSpc="1" lIns="91440" rIns="91440" tIns="45720" vert="horz" wrap="square">
            <a:noAutofit/>
          </a:bodyPr>
          <a:p>
            <a:pPr algn="ctr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400" i="0" kern="0" lang="en-IN" spc="0" strike="noStrike" u="non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48592" name="TextBox 1"/>
          <p:cNvSpPr txBox="1"/>
          <p:nvPr/>
        </p:nvSpPr>
        <p:spPr>
          <a:xfrm>
            <a:off x="2029565" y="2248171"/>
            <a:ext cx="5025350" cy="400114"/>
          </a:xfrm>
          <a:prstGeom prst="rect"/>
          <a:noFill/>
          <a:ln cap="flat">
            <a:noFill/>
          </a:ln>
        </p:spPr>
        <p:txBody>
          <a:bodyPr anchor="t" anchorCtr="0" bIns="45720" compatLnSpc="1" lIns="91440" rIns="91440" tIns="45720" vert="horz" wrap="square">
            <a:sp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000" i="0" kern="0" lang="en-US" spc="0" strike="noStrike" u="none">
                <a:solidFill>
                  <a:srgbClr val="161D23"/>
                </a:solidFill>
                <a:latin typeface="Arial"/>
                <a:ea typeface="Arial"/>
                <a:cs typeface="Arial"/>
              </a:rPr>
              <a:t>NEXT GEN EMPLOYABILITY PROGRAM</a:t>
            </a:r>
          </a:p>
        </p:txBody>
      </p:sp>
      <p:sp>
        <p:nvSpPr>
          <p:cNvPr id="1048593" name="TextBox 6"/>
          <p:cNvSpPr txBox="1"/>
          <p:nvPr/>
        </p:nvSpPr>
        <p:spPr>
          <a:xfrm>
            <a:off x="2541117" y="2795732"/>
            <a:ext cx="4019702" cy="400114"/>
          </a:xfrm>
          <a:prstGeom prst="rect"/>
          <a:noFill/>
          <a:ln cap="flat">
            <a:noFill/>
          </a:ln>
        </p:spPr>
        <p:txBody>
          <a:bodyPr anchor="t" anchorCtr="0" bIns="45720" compatLnSpc="1" lIns="91440" rIns="91440" tIns="45720" vert="horz" wrap="square">
            <a:sp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000" i="0" kern="0" lang="en-US" spc="0" strike="noStrike" u="none">
                <a:solidFill>
                  <a:srgbClr val="161D23"/>
                </a:solidFill>
                <a:latin typeface="Arial"/>
                <a:ea typeface="Arial"/>
                <a:cs typeface="Arial"/>
              </a:rPr>
              <a:t>Creating a future-ready workforce</a:t>
            </a:r>
          </a:p>
        </p:txBody>
      </p:sp>
      <p:sp>
        <p:nvSpPr>
          <p:cNvPr id="1048594" name="TextBox 13"/>
          <p:cNvSpPr txBox="1"/>
          <p:nvPr/>
        </p:nvSpPr>
        <p:spPr>
          <a:xfrm>
            <a:off x="2090602" y="3858605"/>
            <a:ext cx="2996579" cy="456535"/>
          </a:xfrm>
          <a:prstGeom prst="rect"/>
          <a:noFill/>
          <a:ln cap="flat">
            <a:noFill/>
          </a:ln>
        </p:spPr>
        <p:txBody>
          <a:bodyPr anchor="t" anchorCtr="0" bIns="45720" compatLnSpc="1" lIns="91440" rIns="91440" tIns="45720" vert="horz" wrap="square">
            <a:sp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dirty="0" sz="1100" i="0" kern="0" lang="en-US" spc="0" strike="noStrike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Student Name :Mercy </a:t>
            </a:r>
            <a:r>
              <a:rPr baseline="0" b="0" cap="none" dirty="0" sz="1100" i="0" kern="0" lang="en-US" spc="0" err="1" strike="noStrike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sadhana</a:t>
            </a:r>
            <a:r>
              <a:rPr baseline="0" b="0" cap="none" dirty="0" sz="1100" i="0" kern="0" lang="en-US" spc="0" strike="noStrike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 A</a:t>
            </a:r>
          </a:p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dirty="0" sz="1100" i="0" kern="0" lang="en-US" spc="0" strike="noStrike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Student ID :au820621104044</a:t>
            </a:r>
          </a:p>
        </p:txBody>
      </p:sp>
      <p:cxnSp>
        <p:nvCxnSpPr>
          <p:cNvPr id="3145728" name="Straight Connector 14"/>
          <p:cNvCxnSpPr>
            <a:cxnSpLocks/>
          </p:cNvCxnSpPr>
          <p:nvPr/>
        </p:nvCxnSpPr>
        <p:spPr>
          <a:xfrm flipV="1">
            <a:off x="1973128" y="3748641"/>
            <a:ext cx="2625042" cy="6640"/>
          </a:xfrm>
          <a:prstGeom prst="straightConnector1"/>
          <a:noFill/>
          <a:ln w="3172" cap="flat">
            <a:solidFill>
              <a:srgbClr val="000000"/>
            </a:solidFill>
            <a:custDash>
              <a:ds d="800820" sp="100000"/>
              <a:ds d="100000" sp="100000"/>
              <a:ds d="100000" sp="100000"/>
            </a:custDash>
          </a:ln>
        </p:spPr>
      </p:cxnSp>
      <p:sp>
        <p:nvSpPr>
          <p:cNvPr id="1048595" name="Google Shape;70;p13"/>
          <p:cNvSpPr txBox="1"/>
          <p:nvPr/>
        </p:nvSpPr>
        <p:spPr>
          <a:xfrm>
            <a:off x="5596475" y="3627296"/>
            <a:ext cx="1456922" cy="276962"/>
          </a:xfrm>
          <a:prstGeom prst="rect"/>
          <a:noFill/>
          <a:ln cap="flat">
            <a:noFill/>
          </a:ln>
        </p:spPr>
        <p:txBody>
          <a:bodyPr anchor="t" anchorCtr="0" bIns="45701" compatLnSpc="1" lIns="91421" rIns="91421" tIns="45701" vert="horz" wrap="square">
            <a:sp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1200" i="0" kern="0" lang="en-US" spc="0" strike="noStrike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College Name</a:t>
            </a:r>
          </a:p>
        </p:txBody>
      </p:sp>
      <p:cxnSp>
        <p:nvCxnSpPr>
          <p:cNvPr id="3145729" name="Straight Connector 19"/>
          <p:cNvCxnSpPr>
            <a:cxnSpLocks/>
          </p:cNvCxnSpPr>
          <p:nvPr/>
        </p:nvCxnSpPr>
        <p:spPr>
          <a:xfrm>
            <a:off x="5693063" y="3919493"/>
            <a:ext cx="1360335" cy="0"/>
          </a:xfrm>
          <a:prstGeom prst="straightConnector1"/>
          <a:noFill/>
          <a:ln w="3172" cap="flat">
            <a:solidFill>
              <a:srgbClr val="000000"/>
            </a:solidFill>
            <a:custDash>
              <a:ds d="800820" sp="100000"/>
              <a:ds d="100000" sp="100000"/>
              <a:ds d="100000" sp="100000"/>
            </a:custDash>
          </a:ln>
        </p:spPr>
      </p:cxnSp>
      <p:sp>
        <p:nvSpPr>
          <p:cNvPr id="1048596" name="TextBox 23"/>
          <p:cNvSpPr txBox="1"/>
          <p:nvPr/>
        </p:nvSpPr>
        <p:spPr>
          <a:xfrm>
            <a:off x="5596475" y="3956069"/>
            <a:ext cx="2095557" cy="261609"/>
          </a:xfrm>
          <a:prstGeom prst="rect"/>
          <a:noFill/>
          <a:ln cap="flat">
            <a:noFill/>
          </a:ln>
        </p:spPr>
        <p:txBody>
          <a:bodyPr anchor="t" anchorCtr="0" bIns="45720" compatLnSpc="1" lIns="91440" rIns="91440" tIns="45720" vert="horz" wrap="square">
            <a:sp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1100" i="0" kern="0" lang="en-US" spc="0" strike="noStrike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Arasu Engineering College</a:t>
            </a:r>
          </a:p>
        </p:txBody>
      </p:sp>
      <p:pic>
        <p:nvPicPr>
          <p:cNvPr id="2097155" name="Picture 2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834752" y="1249152"/>
            <a:ext cx="1146739" cy="666204"/>
          </a:xfrm>
          <a:prstGeom prst="rect"/>
          <a:noFill/>
          <a:ln cap="flat">
            <a:noFill/>
          </a:ln>
        </p:spPr>
      </p:pic>
      <p:pic>
        <p:nvPicPr>
          <p:cNvPr id="2097156" name="Picture 5" descr="A logo with people and map  Description automatically generated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rcRect/>
          <a:stretch>
            <a:fillRect/>
          </a:stretch>
        </p:blipFill>
        <p:spPr>
          <a:xfrm>
            <a:off x="6461186" y="1211662"/>
            <a:ext cx="668563" cy="666204"/>
          </a:xfrm>
          <a:prstGeom prst="rect"/>
          <a:noFill/>
          <a:ln cap="flat">
            <a:noFill/>
          </a:ln>
        </p:spPr>
      </p:pic>
      <p:pic>
        <p:nvPicPr>
          <p:cNvPr id="2097157" name="Picture 9" descr="A close up of a logo  Description automatically generated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3927668" y="1286633"/>
            <a:ext cx="1587343" cy="516270"/>
          </a:xfrm>
          <a:prstGeom prst="rect"/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advTm="3590" p14:dur="2000"/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53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Rectangle 4"/>
          <p:cNvSpPr/>
          <p:nvPr/>
        </p:nvSpPr>
        <p:spPr>
          <a:xfrm>
            <a:off x="293915" y="710287"/>
            <a:ext cx="3429000" cy="318403"/>
          </a:xfrm>
          <a:prstGeom prst="rect"/>
          <a:solidFill>
            <a:srgbClr val="FFFFFF"/>
          </a:solidFill>
          <a:ln w="25402" cap="flat">
            <a:solidFill>
              <a:srgbClr val="FFFFFF"/>
            </a:solidFill>
            <a:prstDash val="solid"/>
          </a:ln>
        </p:spPr>
        <p:txBody>
          <a:bodyPr anchor="ctr" anchorCtr="0" bIns="45720" compatLnSpc="1" lIns="91440" rIns="91440" tIns="4572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1600" i="0" kern="0" lang="en-US" spc="0" strike="noStrike" u="none">
                <a:solidFill>
                  <a:srgbClr val="213163"/>
                </a:solidFill>
                <a:latin typeface="Arial"/>
                <a:cs typeface="Arial"/>
              </a:rPr>
              <a:t>  Voting Details Page</a:t>
            </a:r>
          </a:p>
        </p:txBody>
      </p:sp>
      <p:pic>
        <p:nvPicPr>
          <p:cNvPr id="2097163" name="Picture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524003" y="1343025"/>
            <a:ext cx="6096003" cy="2457450"/>
          </a:xfrm>
          <a:prstGeom prst="rect"/>
          <a:noFill/>
          <a:ln cap="flat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54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Rectangle 4"/>
          <p:cNvSpPr/>
          <p:nvPr/>
        </p:nvSpPr>
        <p:spPr>
          <a:xfrm>
            <a:off x="293915" y="710287"/>
            <a:ext cx="3429000" cy="318403"/>
          </a:xfrm>
          <a:prstGeom prst="rect"/>
          <a:solidFill>
            <a:srgbClr val="FFFFFF"/>
          </a:solidFill>
          <a:ln w="25402" cap="flat">
            <a:solidFill>
              <a:srgbClr val="FFFFFF"/>
            </a:solidFill>
            <a:prstDash val="solid"/>
          </a:ln>
        </p:spPr>
        <p:txBody>
          <a:bodyPr anchor="ctr" anchorCtr="0" bIns="45720" compatLnSpc="1" lIns="91440" rIns="91440" tIns="4572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1600" i="0" kern="0" lang="en-US" spc="0" strike="noStrike" u="none">
                <a:solidFill>
                  <a:srgbClr val="213163"/>
                </a:solidFill>
                <a:latin typeface="Arial"/>
                <a:cs typeface="Arial"/>
              </a:rPr>
              <a:t> Admin Login Page</a:t>
            </a:r>
          </a:p>
        </p:txBody>
      </p:sp>
      <p:pic>
        <p:nvPicPr>
          <p:cNvPr id="2097164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524003" y="1307180"/>
            <a:ext cx="6096003" cy="3205164"/>
          </a:xfrm>
          <a:prstGeom prst="rect"/>
          <a:noFill/>
          <a:ln cap="flat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49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extBox 2"/>
          <p:cNvSpPr txBox="1"/>
          <p:nvPr/>
        </p:nvSpPr>
        <p:spPr>
          <a:xfrm>
            <a:off x="457200" y="752834"/>
            <a:ext cx="8017934" cy="700000"/>
          </a:xfrm>
          <a:prstGeom prst="rect"/>
          <a:noFill/>
          <a:ln cap="flat">
            <a:noFill/>
          </a:ln>
        </p:spPr>
        <p:txBody>
          <a:bodyPr anchor="t" anchorCtr="0" bIns="45720" compatLnSpc="1" lIns="91440" rIns="91440" tIns="45720" vert="horz" wrap="square">
            <a:spAutoFit/>
          </a:bodyPr>
          <a:p>
            <a:pPr algn="l" defTabSz="914400" fontAlgn="auto" hangingPunct="1" indent="0" lvl="1" marL="4572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400" i="0" kern="0" lang="en-US" spc="0" strike="noStrike" u="none">
              <a:solidFill>
                <a:srgbClr val="374151"/>
              </a:solidFill>
              <a:latin typeface="Times New Roman" pitchFamily="18"/>
              <a:ea typeface="Arial"/>
              <a:cs typeface="Times New Roman" pitchFamily="18"/>
            </a:endParaRPr>
          </a:p>
          <a:p>
            <a:pPr algn="l" defTabSz="914400" fontAlgn="auto" hangingPunct="1" indent="-285750" lvl="1" marL="74295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400" i="0" kern="0" lang="en-US" spc="0" strike="noStrike" u="none">
              <a:solidFill>
                <a:srgbClr val="374151"/>
              </a:solidFill>
              <a:latin typeface="Times New Roman" pitchFamily="18"/>
              <a:ea typeface="Arial"/>
              <a:cs typeface="Times New Roman" pitchFamily="18"/>
            </a:endParaRPr>
          </a:p>
        </p:txBody>
      </p:sp>
      <p:sp>
        <p:nvSpPr>
          <p:cNvPr id="1048638" name="Google Shape;61;g5fab984687_2_0"/>
          <p:cNvSpPr txBox="1"/>
          <p:nvPr/>
        </p:nvSpPr>
        <p:spPr>
          <a:xfrm>
            <a:off x="138650" y="4713110"/>
            <a:ext cx="707169" cy="322261"/>
          </a:xfrm>
          <a:prstGeom prst="rect"/>
          <a:noFill/>
          <a:ln cap="flat">
            <a:noFill/>
          </a:ln>
        </p:spPr>
        <p:txBody>
          <a:bodyPr anchor="t" anchorCtr="0" bIns="91421" compatLnSpc="1" lIns="91421" rIns="91421" tIns="91421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000" i="0" kern="0" lang="en-IN" spc="0" strike="noStrike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048639" name="Rectangle 4"/>
          <p:cNvSpPr/>
          <p:nvPr/>
        </p:nvSpPr>
        <p:spPr>
          <a:xfrm>
            <a:off x="293915" y="710287"/>
            <a:ext cx="3429000" cy="318403"/>
          </a:xfrm>
          <a:prstGeom prst="rect"/>
          <a:solidFill>
            <a:srgbClr val="FFFFFF"/>
          </a:solidFill>
          <a:ln w="25402" cap="flat">
            <a:solidFill>
              <a:srgbClr val="FFFFFF"/>
            </a:solidFill>
            <a:prstDash val="solid"/>
          </a:ln>
        </p:spPr>
        <p:txBody>
          <a:bodyPr anchor="ctr" anchorCtr="0" bIns="45720" compatLnSpc="1" lIns="91440" rIns="91440" tIns="4572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1600" i="0" kern="0" lang="en-US" spc="0" strike="noStrike" u="none">
                <a:solidFill>
                  <a:srgbClr val="213163"/>
                </a:solidFill>
                <a:latin typeface="Arial"/>
                <a:cs typeface="Arial"/>
              </a:rPr>
              <a:t>   Admin Home Page</a:t>
            </a:r>
          </a:p>
        </p:txBody>
      </p:sp>
      <p:pic>
        <p:nvPicPr>
          <p:cNvPr id="2097165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524003" y="1495373"/>
            <a:ext cx="6096003" cy="2640485"/>
          </a:xfrm>
          <a:prstGeom prst="rect"/>
          <a:noFill/>
          <a:ln cap="flat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55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extBox 2"/>
          <p:cNvSpPr txBox="1"/>
          <p:nvPr/>
        </p:nvSpPr>
        <p:spPr>
          <a:xfrm>
            <a:off x="457200" y="752834"/>
            <a:ext cx="8017934" cy="700000"/>
          </a:xfrm>
          <a:prstGeom prst="rect"/>
          <a:noFill/>
          <a:ln cap="flat">
            <a:noFill/>
          </a:ln>
        </p:spPr>
        <p:txBody>
          <a:bodyPr anchor="t" anchorCtr="0" bIns="45720" compatLnSpc="1" lIns="91440" rIns="91440" tIns="45720" vert="horz" wrap="square">
            <a:spAutoFit/>
          </a:bodyPr>
          <a:p>
            <a:pPr algn="l" defTabSz="914400" fontAlgn="auto" hangingPunct="1" indent="0" lvl="1" marL="4572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400" i="0" kern="0" lang="en-US" spc="0" strike="noStrike" u="none">
              <a:solidFill>
                <a:srgbClr val="374151"/>
              </a:solidFill>
              <a:latin typeface="Times New Roman" pitchFamily="18"/>
              <a:ea typeface="Arial"/>
              <a:cs typeface="Times New Roman" pitchFamily="18"/>
            </a:endParaRPr>
          </a:p>
          <a:p>
            <a:pPr algn="l" defTabSz="914400" fontAlgn="auto" hangingPunct="1" indent="-285750" lvl="1" marL="74295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400" i="0" kern="0" lang="en-US" spc="0" strike="noStrike" u="none">
              <a:solidFill>
                <a:srgbClr val="374151"/>
              </a:solidFill>
              <a:latin typeface="Times New Roman" pitchFamily="18"/>
              <a:ea typeface="Arial"/>
              <a:cs typeface="Times New Roman" pitchFamily="18"/>
            </a:endParaRPr>
          </a:p>
        </p:txBody>
      </p:sp>
      <p:sp>
        <p:nvSpPr>
          <p:cNvPr id="1048641" name="Rectangle 4"/>
          <p:cNvSpPr/>
          <p:nvPr/>
        </p:nvSpPr>
        <p:spPr>
          <a:xfrm>
            <a:off x="293915" y="715636"/>
            <a:ext cx="4106634" cy="313063"/>
          </a:xfrm>
          <a:prstGeom prst="rect"/>
          <a:solidFill>
            <a:srgbClr val="FFFFFF"/>
          </a:solidFill>
          <a:ln w="25402" cap="flat">
            <a:solidFill>
              <a:srgbClr val="FFFFFF"/>
            </a:solidFill>
            <a:prstDash val="solid"/>
          </a:ln>
        </p:spPr>
        <p:txBody>
          <a:bodyPr anchor="ctr" anchorCtr="0" bIns="45720" compatLnSpc="1" lIns="91440" rIns="91440" tIns="4572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1600" i="0" kern="0" lang="en-US" spc="0" strike="noStrike" u="none">
                <a:solidFill>
                  <a:srgbClr val="213163"/>
                </a:solidFill>
                <a:latin typeface="Arial"/>
                <a:cs typeface="Arial"/>
              </a:rPr>
              <a:t>  Authentication and Authorization Page</a:t>
            </a:r>
          </a:p>
        </p:txBody>
      </p:sp>
      <p:pic>
        <p:nvPicPr>
          <p:cNvPr id="2097166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524003" y="1299801"/>
            <a:ext cx="6096003" cy="3090864"/>
          </a:xfrm>
          <a:prstGeom prst="rect"/>
          <a:noFill/>
          <a:ln cap="flat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56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TextBox 2"/>
          <p:cNvSpPr txBox="1"/>
          <p:nvPr/>
        </p:nvSpPr>
        <p:spPr>
          <a:xfrm>
            <a:off x="457200" y="752834"/>
            <a:ext cx="8017934" cy="700000"/>
          </a:xfrm>
          <a:prstGeom prst="rect"/>
          <a:noFill/>
          <a:ln cap="flat">
            <a:noFill/>
          </a:ln>
        </p:spPr>
        <p:txBody>
          <a:bodyPr anchor="t" anchorCtr="0" bIns="45720" compatLnSpc="1" lIns="91440" rIns="91440" tIns="45720" vert="horz" wrap="square">
            <a:spAutoFit/>
          </a:bodyPr>
          <a:p>
            <a:pPr algn="l" defTabSz="914400" fontAlgn="auto" hangingPunct="1" indent="0" lvl="1" marL="4572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400" i="0" kern="0" lang="en-US" spc="0" strike="noStrike" u="none">
              <a:solidFill>
                <a:srgbClr val="374151"/>
              </a:solidFill>
              <a:latin typeface="Times New Roman" pitchFamily="18"/>
              <a:ea typeface="Arial"/>
              <a:cs typeface="Times New Roman" pitchFamily="18"/>
            </a:endParaRPr>
          </a:p>
          <a:p>
            <a:pPr algn="l" defTabSz="914400" fontAlgn="auto" hangingPunct="1" indent="-285750" lvl="1" marL="74295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400" i="0" kern="0" lang="en-US" spc="0" strike="noStrike" u="none">
              <a:solidFill>
                <a:srgbClr val="374151"/>
              </a:solidFill>
              <a:latin typeface="Times New Roman" pitchFamily="18"/>
              <a:ea typeface="Arial"/>
              <a:cs typeface="Times New Roman" pitchFamily="18"/>
            </a:endParaRPr>
          </a:p>
        </p:txBody>
      </p:sp>
      <p:sp>
        <p:nvSpPr>
          <p:cNvPr id="1048643" name="Rectangle 4"/>
          <p:cNvSpPr/>
          <p:nvPr/>
        </p:nvSpPr>
        <p:spPr>
          <a:xfrm>
            <a:off x="293915" y="710287"/>
            <a:ext cx="3429000" cy="318403"/>
          </a:xfrm>
          <a:prstGeom prst="rect"/>
          <a:solidFill>
            <a:srgbClr val="FFFFFF"/>
          </a:solidFill>
          <a:ln w="25402" cap="flat">
            <a:solidFill>
              <a:srgbClr val="FFFFFF"/>
            </a:solidFill>
            <a:prstDash val="solid"/>
          </a:ln>
        </p:spPr>
        <p:txBody>
          <a:bodyPr anchor="ctr" anchorCtr="0" bIns="45720" compatLnSpc="1" lIns="91440" rIns="91440" tIns="4572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1600" i="0" kern="0" lang="en-US" spc="0" strike="noStrike" u="none">
                <a:solidFill>
                  <a:srgbClr val="213163"/>
                </a:solidFill>
                <a:latin typeface="Arial"/>
                <a:cs typeface="Arial"/>
              </a:rPr>
              <a:t>  Questions Adding Section Page</a:t>
            </a:r>
          </a:p>
        </p:txBody>
      </p:sp>
      <p:pic>
        <p:nvPicPr>
          <p:cNvPr id="2097167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524003" y="1251502"/>
            <a:ext cx="6096003" cy="2640485"/>
          </a:xfrm>
          <a:prstGeom prst="rect"/>
          <a:noFill/>
          <a:ln cap="flat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57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TextBox 2"/>
          <p:cNvSpPr txBox="1"/>
          <p:nvPr/>
        </p:nvSpPr>
        <p:spPr>
          <a:xfrm>
            <a:off x="457200" y="752834"/>
            <a:ext cx="8017934" cy="700000"/>
          </a:xfrm>
          <a:prstGeom prst="rect"/>
          <a:noFill/>
          <a:ln cap="flat">
            <a:noFill/>
          </a:ln>
        </p:spPr>
        <p:txBody>
          <a:bodyPr anchor="t" anchorCtr="0" bIns="45720" compatLnSpc="1" lIns="91440" rIns="91440" tIns="45720" vert="horz" wrap="square">
            <a:spAutoFit/>
          </a:bodyPr>
          <a:p>
            <a:pPr algn="l" defTabSz="914400" fontAlgn="auto" hangingPunct="1" indent="0" lvl="1" marL="4572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400" i="0" kern="0" lang="en-US" spc="0" strike="noStrike" u="none">
              <a:solidFill>
                <a:srgbClr val="374151"/>
              </a:solidFill>
              <a:latin typeface="Times New Roman" pitchFamily="18"/>
              <a:ea typeface="Arial"/>
              <a:cs typeface="Times New Roman" pitchFamily="18"/>
            </a:endParaRPr>
          </a:p>
          <a:p>
            <a:pPr algn="l" defTabSz="914400" fontAlgn="auto" hangingPunct="1" indent="-285750" lvl="1" marL="74295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400" i="0" kern="0" lang="en-US" spc="0" strike="noStrike" u="none">
              <a:solidFill>
                <a:srgbClr val="374151"/>
              </a:solidFill>
              <a:latin typeface="Times New Roman" pitchFamily="18"/>
              <a:ea typeface="Arial"/>
              <a:cs typeface="Times New Roman" pitchFamily="18"/>
            </a:endParaRPr>
          </a:p>
        </p:txBody>
      </p:sp>
      <p:sp>
        <p:nvSpPr>
          <p:cNvPr id="1048645" name="Rectangle 4"/>
          <p:cNvSpPr/>
          <p:nvPr/>
        </p:nvSpPr>
        <p:spPr>
          <a:xfrm>
            <a:off x="293915" y="710287"/>
            <a:ext cx="3429000" cy="318403"/>
          </a:xfrm>
          <a:prstGeom prst="rect"/>
          <a:solidFill>
            <a:srgbClr val="FFFFFF"/>
          </a:solidFill>
          <a:ln w="25402" cap="flat">
            <a:solidFill>
              <a:srgbClr val="FFFFFF"/>
            </a:solidFill>
            <a:prstDash val="solid"/>
          </a:ln>
        </p:spPr>
        <p:txBody>
          <a:bodyPr anchor="ctr" anchorCtr="0" bIns="45720" compatLnSpc="1" lIns="91440" rIns="91440" tIns="4572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1600" i="0" kern="0" lang="en-US" spc="0" strike="noStrike" u="none">
                <a:solidFill>
                  <a:srgbClr val="213163"/>
                </a:solidFill>
                <a:latin typeface="Arial"/>
                <a:cs typeface="Arial"/>
              </a:rPr>
              <a:t>  Voting Details Page</a:t>
            </a:r>
          </a:p>
        </p:txBody>
      </p:sp>
      <p:pic>
        <p:nvPicPr>
          <p:cNvPr id="2097168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524003" y="1012030"/>
            <a:ext cx="6096003" cy="3119439"/>
          </a:xfrm>
          <a:prstGeom prst="rect"/>
          <a:noFill/>
          <a:ln cap="flat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31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Google Shape;61;g5fab984687_2_0"/>
          <p:cNvSpPr txBox="1">
            <a:spLocks noGrp="1"/>
          </p:cNvSpPr>
          <p:nvPr>
            <p:ph type="title"/>
          </p:nvPr>
        </p:nvSpPr>
        <p:spPr>
          <a:xfrm>
            <a:off x="131033" y="682133"/>
            <a:ext cx="2936083" cy="322261"/>
          </a:xfrm>
          <a:prstGeom prst="rect"/>
          <a:noFill/>
          <a:ln>
            <a:noFill/>
          </a:ln>
        </p:spPr>
        <p:txBody>
          <a:bodyPr anchor="t" anchorCtr="0" bIns="91421" compatLnSpc="1" lIns="91421" rIns="91421" tIns="91421" vert="horz" wrap="square">
            <a:noAutofit/>
          </a:bodyPr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b="1" sz="1600" kern="0" lang="en-IN">
                <a:solidFill>
                  <a:srgbClr val="213163"/>
                </a:solidFill>
                <a:latin typeface="Arial"/>
                <a:cs typeface="Arial"/>
              </a:rPr>
              <a:t>Technology Used</a:t>
            </a:r>
            <a:endParaRPr sz="1600" kern="0" lang="en-IN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048647" name="Google Shape;62;g5fab984687_2_0"/>
          <p:cNvSpPr txBox="1"/>
          <p:nvPr/>
        </p:nvSpPr>
        <p:spPr>
          <a:xfrm>
            <a:off x="128061" y="1059158"/>
            <a:ext cx="5314383" cy="3789995"/>
          </a:xfrm>
          <a:prstGeom prst="rect"/>
          <a:noFill/>
          <a:ln cap="flat">
            <a:noFill/>
          </a:ln>
        </p:spPr>
        <p:txBody>
          <a:bodyPr anchor="t" anchorCtr="0" bIns="91421" compatLnSpc="1" lIns="91421" rIns="91421" tIns="91421" vert="horz" wrap="square">
            <a:noAutofit/>
          </a:bodyPr>
          <a:p>
            <a:pPr algn="l" defTabSz="914400" fontAlgn="auto" hangingPunct="1" indent="-173351" lvl="0" marL="173351" marR="0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13163"/>
              </a:buClr>
              <a:buSzPct val="100000"/>
              <a:buFont typeface="Arial" pitchFamily="34"/>
              <a:buChar char="•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400" i="0" kern="0" lang="en-US" spc="0" strike="noStrike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algn="l" defTabSz="914400" fontAlgn="auto" hangingPunct="1" indent="-173351" lvl="0" marL="173351" marR="0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13163"/>
              </a:buClr>
              <a:buSzPct val="100000"/>
              <a:buFont typeface="Arial" pitchFamily="34"/>
              <a:buChar char="•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400" i="0" kern="0" lang="en-US" spc="0" strike="noStrike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algn="l" defTabSz="914400" fontAlgn="auto" hangingPunct="1" indent="-173351" lvl="0" marL="173351" marR="0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13163"/>
              </a:buClr>
              <a:buSzPct val="100000"/>
              <a:buFont typeface="Arial" pitchFamily="34"/>
              <a:buChar char="•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400" i="0" kern="0" lang="en-US" spc="0" strike="noStrike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2097169" name="Picture 8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021174" y="1723259"/>
            <a:ext cx="2956465" cy="2573048"/>
          </a:xfrm>
          <a:prstGeom prst="rect"/>
          <a:noFill/>
          <a:ln cap="flat">
            <a:noFill/>
          </a:ln>
        </p:spPr>
      </p:pic>
      <p:pic>
        <p:nvPicPr>
          <p:cNvPr id="2097170" name="Picture 10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564383" y="1712689"/>
            <a:ext cx="4165594" cy="2090949"/>
          </a:xfrm>
          <a:prstGeom prst="rect"/>
          <a:noFill/>
          <a:ln cap="flat">
            <a:noFill/>
          </a:ln>
        </p:spPr>
      </p:pic>
      <p:sp>
        <p:nvSpPr>
          <p:cNvPr id="1048648" name="TextBox 11"/>
          <p:cNvSpPr txBox="1"/>
          <p:nvPr/>
        </p:nvSpPr>
        <p:spPr>
          <a:xfrm>
            <a:off x="1000362" y="1361514"/>
            <a:ext cx="3318485" cy="307777"/>
          </a:xfrm>
          <a:prstGeom prst="rect"/>
          <a:noFill/>
          <a:ln cap="flat">
            <a:noFill/>
          </a:ln>
        </p:spPr>
        <p:txBody>
          <a:bodyPr anchor="t" anchorCtr="1" bIns="45720" compatLnSpc="1" lIns="91440" rIns="91440" tIns="45720" vert="horz" wrap="square">
            <a:spAutoFit/>
          </a:bodyPr>
          <a:p>
            <a:pPr algn="ctr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1400" i="0" kern="0" lang="en-US" spc="0" strike="noStrike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Front-end</a:t>
            </a:r>
          </a:p>
        </p:txBody>
      </p:sp>
      <p:sp>
        <p:nvSpPr>
          <p:cNvPr id="1048649" name="TextBox 12"/>
          <p:cNvSpPr txBox="1"/>
          <p:nvPr/>
        </p:nvSpPr>
        <p:spPr>
          <a:xfrm>
            <a:off x="4865732" y="1287520"/>
            <a:ext cx="3580973" cy="307777"/>
          </a:xfrm>
          <a:prstGeom prst="rect"/>
          <a:noFill/>
          <a:ln cap="flat">
            <a:noFill/>
          </a:ln>
        </p:spPr>
        <p:txBody>
          <a:bodyPr anchor="t" anchorCtr="1" bIns="45720" compatLnSpc="1" lIns="91440" rIns="91440" tIns="45720" vert="horz" wrap="square">
            <a:spAutoFit/>
          </a:bodyPr>
          <a:p>
            <a:pPr algn="ctr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1400" i="0" kern="0" lang="en-US" spc="0" strike="noStrike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Back-end</a:t>
            </a:r>
          </a:p>
        </p:txBody>
      </p:sp>
      <p:sp>
        <p:nvSpPr>
          <p:cNvPr id="1048650" name="Google Shape;61;g5fab984687_2_0"/>
          <p:cNvSpPr txBox="1"/>
          <p:nvPr/>
        </p:nvSpPr>
        <p:spPr>
          <a:xfrm>
            <a:off x="138650" y="4713110"/>
            <a:ext cx="707169" cy="322261"/>
          </a:xfrm>
          <a:prstGeom prst="rect"/>
          <a:noFill/>
          <a:ln cap="flat">
            <a:noFill/>
          </a:ln>
        </p:spPr>
        <p:txBody>
          <a:bodyPr anchor="t" anchorCtr="0" bIns="91421" compatLnSpc="1" lIns="91421" rIns="91421" tIns="91421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000" i="0" kern="0" lang="en-IN" spc="0" strike="noStrike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42"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1"/>
          <p:cNvSpPr txBox="1">
            <a:spLocks noGrp="1"/>
          </p:cNvSpPr>
          <p:nvPr>
            <p:ph type="title"/>
          </p:nvPr>
        </p:nvSpPr>
        <p:spPr>
          <a:xfrm>
            <a:off x="215048" y="719669"/>
            <a:ext cx="8421852" cy="547981"/>
          </a:xfrm>
          <a:prstGeom prst="rect"/>
          <a:noFill/>
          <a:ln>
            <a:noFill/>
          </a:ln>
        </p:spPr>
        <p:txBody>
          <a:bodyPr anchor="ctr" anchorCtr="0" bIns="0" compatLnSpc="1" lIns="0" rIns="0" tIns="0" vert="horz" wrap="square">
            <a:noAutofit/>
          </a:bodyPr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b="1" sz="1600" kern="0" lang="en-IN">
                <a:solidFill>
                  <a:srgbClr val="213163"/>
                </a:solidFill>
                <a:latin typeface="Arial"/>
                <a:cs typeface="Arial"/>
              </a:rPr>
              <a:t>Future </a:t>
            </a:r>
            <a:r>
              <a:rPr b="1" sz="1600" kern="0" lang="en-US">
                <a:solidFill>
                  <a:srgbClr val="213163"/>
                </a:solidFill>
                <a:latin typeface="Arial"/>
                <a:cs typeface="Arial"/>
              </a:rPr>
              <a:t>Enhancements</a:t>
            </a:r>
            <a:r>
              <a:rPr b="1" sz="1600" kern="0" lang="en-US">
                <a:solidFill>
                  <a:srgbClr val="374151"/>
                </a:solidFill>
                <a:latin typeface="Arial"/>
                <a:cs typeface="Times New Roman" pitchFamily="18"/>
              </a:rPr>
              <a:t>:</a:t>
            </a:r>
            <a:br>
              <a:rPr sz="1400" kern="0" lang="en-US">
                <a:solidFill>
                  <a:srgbClr val="374151"/>
                </a:solidFill>
                <a:latin typeface="Söhne"/>
                <a:cs typeface="Arial"/>
              </a:rPr>
            </a:br>
            <a:endParaRPr sz="1400" kern="0" 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048660" name="Rectangle 4"/>
          <p:cNvSpPr/>
          <p:nvPr/>
        </p:nvSpPr>
        <p:spPr>
          <a:xfrm>
            <a:off x="277584" y="1216481"/>
            <a:ext cx="8425546" cy="3306525"/>
          </a:xfrm>
          <a:prstGeom prst="rect"/>
          <a:solidFill>
            <a:srgbClr val="FFFFFF"/>
          </a:solidFill>
          <a:ln w="25402" cap="flat">
            <a:solidFill>
              <a:srgbClr val="212121"/>
            </a:solidFill>
            <a:prstDash val="solid"/>
          </a:ln>
        </p:spPr>
        <p:txBody>
          <a:bodyPr anchor="ctr" anchorCtr="0" bIns="45720" compatLnSpc="1" lIns="91440" rIns="91440" tIns="4572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1400" i="0" kern="0" lang="en-US" spc="0" strike="noStrike" u="none">
                <a:solidFill>
                  <a:srgbClr val="13343B"/>
                </a:solidFill>
                <a:latin typeface="__fkGroteskNeue_a82850"/>
              </a:rPr>
              <a:t>Future enhancements in a voting application using the Django framework, several key features and improvements can be considered based on the information from the provided sources,</a:t>
            </a:r>
          </a:p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1400" i="0" kern="0" lang="en-US" spc="0" strike="noStrike" u="none">
                <a:solidFill>
                  <a:srgbClr val="13343B"/>
                </a:solidFill>
                <a:latin typeface="__fkGroteskNeue_a82850"/>
              </a:rPr>
              <a:t>1.Asynchronous Programming</a:t>
            </a:r>
            <a:r>
              <a:rPr baseline="0" b="0" cap="none" sz="1400" i="0" kern="0" lang="en-US" spc="0" strike="noStrike" u="none">
                <a:solidFill>
                  <a:srgbClr val="13343B"/>
                </a:solidFill>
                <a:latin typeface="__fkGroteskNeue_a82850"/>
              </a:rPr>
              <a:t>: Implementing asynchronous programming can enhance the performance of the application by allowing tasks to run concurrently, improving responsiveness and scalability</a:t>
            </a:r>
            <a:r>
              <a:rPr baseline="0" b="0" cap="none" sz="1400" i="0" kern="0" lang="en-US" spc="0" strike="noStrike" u="none">
                <a:solidFill>
                  <a:srgbClr val="13343B"/>
                </a:solidFill>
                <a:latin typeface="var(--font-berkeley-mono)"/>
              </a:rPr>
              <a:t>.</a:t>
            </a:r>
            <a:endParaRPr baseline="0" b="0" cap="none" sz="1400" i="0" kern="0" lang="en-US" spc="0" strike="noStrike" u="none">
              <a:solidFill>
                <a:srgbClr val="13343B"/>
              </a:solidFill>
              <a:latin typeface="__fkGroteskNeue_a82850"/>
            </a:endParaRPr>
          </a:p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1400" i="0" kern="0" lang="en-US" spc="0" strike="noStrike" u="none">
                <a:solidFill>
                  <a:srgbClr val="13343B"/>
                </a:solidFill>
                <a:latin typeface="__fkGroteskNeue_a82850"/>
              </a:rPr>
              <a:t>2</a:t>
            </a:r>
            <a:r>
              <a:rPr baseline="0" b="0" cap="none" sz="1400" i="0" kern="0" lang="en-US" spc="0" strike="noStrike" u="none">
                <a:solidFill>
                  <a:srgbClr val="13343B"/>
                </a:solidFill>
                <a:latin typeface="__fkGroteskNeue_a82850"/>
              </a:rPr>
              <a:t>.</a:t>
            </a:r>
            <a:r>
              <a:rPr baseline="0" b="1" cap="none" sz="1400" i="0" kern="0" lang="en-US" spc="0" strike="noStrike" u="none">
                <a:solidFill>
                  <a:srgbClr val="13343B"/>
                </a:solidFill>
                <a:latin typeface="__fkGroteskNeue_a82850"/>
              </a:rPr>
              <a:t>Microservices Architecture</a:t>
            </a:r>
            <a:r>
              <a:rPr baseline="0" b="0" cap="none" sz="1400" i="0" kern="0" lang="en-US" spc="0" strike="noStrike" u="none">
                <a:solidFill>
                  <a:srgbClr val="13343B"/>
                </a:solidFill>
                <a:latin typeface="__fkGroteskNeue_a82850"/>
              </a:rPr>
              <a:t>: Adopting a microservices architecture can make the application more modular, easier to maintain, and scalable by breaking it into smaller, independent services that communicate with each other</a:t>
            </a:r>
          </a:p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1400" i="0" kern="0" lang="en-US" spc="0" strike="noStrike" u="none">
                <a:solidFill>
                  <a:srgbClr val="13343B"/>
                </a:solidFill>
                <a:latin typeface="__fkGroteskNeue_a82850"/>
              </a:rPr>
              <a:t>3</a:t>
            </a:r>
            <a:r>
              <a:rPr baseline="0" b="0" cap="none" sz="1400" i="0" kern="0" lang="en-US" spc="0" strike="noStrike" u="none">
                <a:solidFill>
                  <a:srgbClr val="13343B"/>
                </a:solidFill>
                <a:latin typeface="__fkGroteskNeue_a82850"/>
              </a:rPr>
              <a:t>.</a:t>
            </a:r>
            <a:r>
              <a:rPr baseline="0" b="1" cap="none" sz="1400" i="0" kern="0" lang="en-US" spc="0" strike="noStrike" u="none">
                <a:solidFill>
                  <a:srgbClr val="13343B"/>
                </a:solidFill>
                <a:latin typeface="__fkGroteskNeue_a82850"/>
              </a:rPr>
              <a:t>Serverless Computing</a:t>
            </a:r>
            <a:r>
              <a:rPr baseline="0" b="0" cap="none" sz="1400" i="0" kern="0" lang="en-US" spc="0" strike="noStrike" u="none">
                <a:solidFill>
                  <a:srgbClr val="13343B"/>
                </a:solidFill>
                <a:latin typeface="__fkGroteskNeue_a82850"/>
              </a:rPr>
              <a:t>: Utilizing serverless computing can optimize resource utilization and reduce costs by enabling automatic scaling and only paying for actual usage, enhancing the application's efficiency and cost-effectiveness</a:t>
            </a:r>
            <a:r>
              <a:rPr baseline="0" b="0" cap="none" sz="1400" i="0" kern="0" lang="en-US" spc="0" strike="noStrike" u="none">
                <a:solidFill>
                  <a:srgbClr val="13343B"/>
                </a:solidFill>
                <a:latin typeface="var(--font-berkeley-mono)"/>
              </a:rPr>
              <a:t>.</a:t>
            </a:r>
            <a:endParaRPr baseline="0" b="0" cap="none" sz="1400" i="0" kern="0" lang="en-US" spc="0" strike="noStrike" u="none">
              <a:solidFill>
                <a:srgbClr val="13343B"/>
              </a:solidFill>
              <a:latin typeface="__fkGroteskNeue_a82850"/>
            </a:endParaRPr>
          </a:p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1400" i="0" kern="0" lang="en-US" spc="0" strike="noStrike" u="none">
                <a:solidFill>
                  <a:srgbClr val="13343B"/>
                </a:solidFill>
                <a:latin typeface="__fkGroteskNeue_a82850"/>
              </a:rPr>
              <a:t>4.Client-Side Encryption</a:t>
            </a:r>
            <a:r>
              <a:rPr baseline="0" b="0" cap="none" sz="1400" i="0" kern="0" lang="en-US" spc="0" strike="noStrike" u="none">
                <a:solidFill>
                  <a:srgbClr val="13343B"/>
                </a:solidFill>
                <a:latin typeface="__fkGroteskNeue_a82850"/>
              </a:rPr>
              <a:t>: Enhancing security by implementing client-side encryption can protect sensitive data and ensure the confidentiality of votes, contributing to a more secure e-voting platform</a:t>
            </a:r>
            <a:r>
              <a:rPr baseline="0" b="0" cap="none" sz="1400" i="0" kern="0" lang="en-US" spc="0" strike="noStrike" u="none">
                <a:solidFill>
                  <a:srgbClr val="13343B"/>
                </a:solidFill>
                <a:latin typeface="var(--font-berkeley-mono)"/>
              </a:rPr>
              <a:t>.</a:t>
            </a:r>
            <a:endParaRPr baseline="0" b="0" cap="none" sz="1400" i="0" kern="0" lang="en-US" spc="0" strike="noStrike" u="none">
              <a:solidFill>
                <a:srgbClr val="13343B"/>
              </a:solidFill>
              <a:latin typeface="__fkGroteskNeue_a82850"/>
            </a:endParaRPr>
          </a:p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1400" i="0" kern="0" lang="en-US" spc="0" strike="noStrike" u="none">
                <a:solidFill>
                  <a:srgbClr val="13343B"/>
                </a:solidFill>
                <a:latin typeface="__fkGroteskNeue_a82850"/>
              </a:rPr>
              <a:t>5.Blockchain Technology: </a:t>
            </a:r>
            <a:r>
              <a:rPr baseline="0" b="0" cap="none" sz="1400" i="0" kern="0" lang="en-US" spc="0" strike="noStrike" u="none">
                <a:solidFill>
                  <a:srgbClr val="13343B"/>
                </a:solidFill>
                <a:latin typeface="__fkGroteskNeue_a82850"/>
              </a:rPr>
              <a:t>Integrating blockchain technology can provide transparent and verifiable voting processes, ensuring the integrity of elections and promoting trust in the system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33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Google Shape;61;g5fab984687_2_0"/>
          <p:cNvSpPr txBox="1">
            <a:spLocks noGrp="1"/>
          </p:cNvSpPr>
          <p:nvPr>
            <p:ph type="title"/>
          </p:nvPr>
        </p:nvSpPr>
        <p:spPr>
          <a:xfrm>
            <a:off x="131033" y="682133"/>
            <a:ext cx="2936083" cy="322261"/>
          </a:xfrm>
          <a:prstGeom prst="rect"/>
          <a:noFill/>
          <a:ln>
            <a:noFill/>
          </a:ln>
        </p:spPr>
        <p:txBody>
          <a:bodyPr anchor="t" anchorCtr="0" bIns="91421" compatLnSpc="1" lIns="91421" rIns="91421" tIns="91421" vert="horz" wrap="square">
            <a:noAutofit/>
          </a:bodyPr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b="1" sz="1600" kern="0" lang="en-IN">
                <a:solidFill>
                  <a:srgbClr val="213163"/>
                </a:solidFill>
                <a:latin typeface="Arial"/>
                <a:cs typeface="Arial"/>
              </a:rPr>
              <a:t>Conclusion</a:t>
            </a:r>
            <a:endParaRPr sz="1600" kern="0" lang="en-IN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048662" name="Rectangle 2"/>
          <p:cNvSpPr/>
          <p:nvPr/>
        </p:nvSpPr>
        <p:spPr>
          <a:xfrm>
            <a:off x="277584" y="1216481"/>
            <a:ext cx="8425546" cy="3306525"/>
          </a:xfrm>
          <a:prstGeom prst="rect"/>
          <a:solidFill>
            <a:srgbClr val="FFFFFF"/>
          </a:solidFill>
          <a:ln w="25402" cap="flat">
            <a:solidFill>
              <a:srgbClr val="212121"/>
            </a:solidFill>
            <a:prstDash val="solid"/>
          </a:ln>
        </p:spPr>
        <p:txBody>
          <a:bodyPr anchor="ctr" anchorCtr="0" bIns="45720" compatLnSpc="1" lIns="91440" rIns="91440" tIns="4572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1400" i="0" kern="0" lang="en-US" spc="0" strike="noStrike" u="none">
                <a:solidFill>
                  <a:srgbClr val="13343B"/>
                </a:solidFill>
                <a:latin typeface="__fkGroteskNeue_a82850"/>
              </a:rPr>
              <a:t>To create a voting application using Django, one should have a solid understanding of Python programming, Django framework, HTML, CSS, and Bootstrap. The development process involves creating a new Django project, creating a Django app, defining models, creating views, defining templates, and creating URLs.</a:t>
            </a:r>
          </a:p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1400" i="0" kern="0" lang="en-US" spc="0" strike="noStrike" u="none">
                <a:solidFill>
                  <a:srgbClr val="13343B"/>
                </a:solidFill>
                <a:latin typeface="__fkGroteskNeue_a82850"/>
              </a:rPr>
              <a:t>The application can be further enhanced with features such as real-time results, a user-friendly interface, and a secure database design. It can also include an admin panel for managing elections, candidates, and user accounts.</a:t>
            </a:r>
          </a:p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1400" i="0" kern="0" lang="en-US" spc="0" strike="noStrike" u="none">
                <a:solidFill>
                  <a:srgbClr val="13343B"/>
                </a:solidFill>
                <a:latin typeface="__fkGroteskNeue_a82850"/>
              </a:rPr>
              <a:t>Overall, a voting application using the Django framework is a powerful and flexible solution for creating online voting systems that can cater to various use cases and requirements.</a:t>
            </a:r>
          </a:p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400" i="0" kern="0" lang="en-US" spc="0" strike="noStrike" u="none">
              <a:solidFill>
                <a:srgbClr val="13343B"/>
              </a:solidFill>
              <a:latin typeface="__fkGroteskNeue_a8285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94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>
            <a:spLocks noGrp="1"/>
          </p:cNvSpPr>
          <p:nvPr>
            <p:ph type="title"/>
          </p:nvPr>
        </p:nvSpPr>
        <p:spPr>
          <a:xfrm>
            <a:off x="3504529" y="2334508"/>
            <a:ext cx="2149022" cy="505270"/>
          </a:xfrm>
          <a:prstGeom prst="rect"/>
          <a:noFill/>
          <a:ln>
            <a:noFill/>
          </a:ln>
        </p:spPr>
        <p:txBody>
          <a:bodyPr anchor="t" anchorCtr="1" bIns="0" compatLnSpc="1" lIns="0" rIns="0" tIns="12701" vert="horz" wrap="square">
            <a:spAutoFit/>
          </a:bodyPr>
          <a:p>
            <a:pPr algn="ctr" lvl="0" marL="12701">
              <a:lnSpc>
                <a:spcPct val="100000"/>
              </a:lnSpc>
              <a:spcBef>
                <a:spcPts val="100"/>
              </a:spcBef>
            </a:pPr>
            <a:r>
              <a:rPr b="1" sz="3000" kern="0" lang="en-US" spc="-5">
                <a:solidFill>
                  <a:srgbClr val="223366"/>
                </a:solidFill>
                <a:latin typeface="Arial MT"/>
              </a:rPr>
              <a:t>Thank </a:t>
            </a:r>
            <a:r>
              <a:rPr b="1" sz="3200" kern="0" lang="en-US" spc="-5">
                <a:solidFill>
                  <a:srgbClr val="223366"/>
                </a:solidFill>
                <a:latin typeface="Arial MT"/>
              </a:rPr>
              <a:t>You</a:t>
            </a:r>
            <a:r>
              <a:rPr b="1" sz="3000" kern="0" lang="en-US" spc="-5">
                <a:solidFill>
                  <a:srgbClr val="223366"/>
                </a:solidFill>
                <a:latin typeface="Arial MT"/>
              </a:rPr>
              <a:t>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50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Picture 10" descr="A blue and white rectangle with a white border  Description automatically generated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9144000" cy="5143499"/>
          </a:xfrm>
          <a:prstGeom prst="rect"/>
          <a:noFill/>
          <a:ln cap="flat">
            <a:noFill/>
          </a:ln>
        </p:spPr>
      </p:pic>
      <p:sp>
        <p:nvSpPr>
          <p:cNvPr id="1048606" name="TextBox 11"/>
          <p:cNvSpPr txBox="1"/>
          <p:nvPr/>
        </p:nvSpPr>
        <p:spPr>
          <a:xfrm>
            <a:off x="2422757" y="970068"/>
            <a:ext cx="4283232" cy="499110"/>
          </a:xfrm>
          <a:prstGeom prst="rect"/>
          <a:noFill/>
          <a:ln cap="flat">
            <a:noFill/>
          </a:ln>
        </p:spPr>
        <p:txBody>
          <a:bodyPr anchor="t" anchorCtr="1" bIns="0" compatLnSpc="1" lIns="0" rIns="0" tIns="0" vert="horz" wrap="square">
            <a:spAutoFit/>
          </a:bodyPr>
          <a:p>
            <a:pPr algn="ctr" defTabSz="914400" fontAlgn="auto" hangingPunct="1" indent="0" lvl="0" marL="0" marR="0" rtl="0">
              <a:lnSpc>
                <a:spcPts val="393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000" i="0" kern="1200" lang="en-US" spc="0" strike="noStrike" u="none">
                <a:solidFill>
                  <a:srgbClr val="213164"/>
                </a:solidFill>
                <a:latin typeface="Arial"/>
                <a:cs typeface="Arial"/>
              </a:rPr>
              <a:t>CAPSTONE PROJECT SHOWCASE</a:t>
            </a:r>
          </a:p>
        </p:txBody>
      </p:sp>
      <p:sp>
        <p:nvSpPr>
          <p:cNvPr id="1048607" name="Rectangle: Rounded Corners 15"/>
          <p:cNvSpPr/>
          <p:nvPr/>
        </p:nvSpPr>
        <p:spPr>
          <a:xfrm>
            <a:off x="958218" y="3153555"/>
            <a:ext cx="7227573" cy="530626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FDDFB"/>
          </a:solidFill>
          <a:ln w="25402" cap="flat">
            <a:solidFill>
              <a:srgbClr val="DFDDFB"/>
            </a:solidFill>
            <a:prstDash val="solid"/>
          </a:ln>
        </p:spPr>
        <p:txBody>
          <a:bodyPr anchor="ctr" anchorCtr="1" bIns="45720" compatLnSpc="1" lIns="91440" rIns="91440" tIns="45720" vert="horz" wrap="square">
            <a:noAutofit/>
          </a:bodyPr>
          <a:p>
            <a:pPr algn="ctr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1400" i="0" kern="0" lang="en-IN" spc="0" strike="noStrike" u="none">
                <a:solidFill>
                  <a:srgbClr val="213163"/>
                </a:solidFill>
                <a:latin typeface="Arial"/>
              </a:rPr>
              <a:t>Voting Application using Django Framework-Shahul Hameed(4080,AEC)</a:t>
            </a:r>
          </a:p>
        </p:txBody>
      </p:sp>
      <p:sp>
        <p:nvSpPr>
          <p:cNvPr id="1048608" name="TextBox 10"/>
          <p:cNvSpPr txBox="1"/>
          <p:nvPr/>
        </p:nvSpPr>
        <p:spPr>
          <a:xfrm>
            <a:off x="2129473" y="3183629"/>
            <a:ext cx="4881240" cy="239042"/>
          </a:xfrm>
          <a:prstGeom prst="rect"/>
          <a:noFill/>
          <a:ln cap="flat">
            <a:noFill/>
          </a:ln>
        </p:spPr>
        <p:txBody>
          <a:bodyPr anchor="t" anchorCtr="1" bIns="0" compatLnSpc="1" lIns="0" rIns="0" tIns="0" vert="horz" wrap="square">
            <a:spAutoFit/>
          </a:bodyPr>
          <a:p>
            <a:pPr algn="ctr" defTabSz="914400" fontAlgn="auto" hangingPunct="1" indent="0" lvl="0" marL="0" marR="0" rtl="0">
              <a:lnSpc>
                <a:spcPts val="1995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1600" i="0" kern="1200" lang="en-US" spc="0" strike="noStrike" u="none">
                <a:solidFill>
                  <a:srgbClr val="000000"/>
                </a:solidFill>
                <a:latin typeface="Arial"/>
              </a:rPr>
              <a:t> </a:t>
            </a:r>
            <a:endParaRPr baseline="0" b="0" cap="none" sz="1600" i="0" kern="1200" lang="en-US" spc="0" strike="noStrike" u="none">
              <a:solidFill>
                <a:srgbClr val="000000"/>
              </a:solidFill>
              <a:latin typeface="Arial"/>
              <a:cs typeface="Poppins"/>
            </a:endParaRPr>
          </a:p>
        </p:txBody>
      </p:sp>
      <p:sp>
        <p:nvSpPr>
          <p:cNvPr id="1048609" name="TextBox 10"/>
          <p:cNvSpPr txBox="1"/>
          <p:nvPr/>
        </p:nvSpPr>
        <p:spPr>
          <a:xfrm>
            <a:off x="3872227" y="2704575"/>
            <a:ext cx="1399544" cy="239042"/>
          </a:xfrm>
          <a:prstGeom prst="rect"/>
          <a:noFill/>
          <a:ln cap="flat">
            <a:noFill/>
          </a:ln>
        </p:spPr>
        <p:txBody>
          <a:bodyPr anchor="t" anchorCtr="1" bIns="0" compatLnSpc="1" lIns="0" rIns="0" tIns="0" vert="horz" wrap="square">
            <a:spAutoFit/>
          </a:bodyPr>
          <a:p>
            <a:pPr algn="ctr" defTabSz="914400" fontAlgn="auto" hangingPunct="1" indent="0" lvl="0" marL="0" marR="0" rtl="0">
              <a:lnSpc>
                <a:spcPts val="1995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1600" i="0" kern="1200" lang="en-US" spc="0" strike="noStrike" u="none">
                <a:solidFill>
                  <a:srgbClr val="FFFFFF"/>
                </a:solidFill>
                <a:latin typeface="Arial"/>
              </a:rPr>
              <a:t>Project Title</a:t>
            </a:r>
            <a:endParaRPr baseline="0" b="1" cap="none" sz="1600" i="0" kern="1200" lang="en-US" spc="0" strike="noStrike" u="none">
              <a:solidFill>
                <a:srgbClr val="FFFFFF"/>
              </a:solidFill>
              <a:latin typeface="Arial"/>
              <a:cs typeface="Poppins"/>
            </a:endParaRPr>
          </a:p>
        </p:txBody>
      </p:sp>
      <p:sp>
        <p:nvSpPr>
          <p:cNvPr id="1048610" name="TextBox 7"/>
          <p:cNvSpPr txBox="1"/>
          <p:nvPr/>
        </p:nvSpPr>
        <p:spPr>
          <a:xfrm>
            <a:off x="1276813" y="4029971"/>
            <a:ext cx="6590373" cy="512320"/>
          </a:xfrm>
          <a:prstGeom prst="rect"/>
          <a:noFill/>
          <a:ln cap="flat">
            <a:noFill/>
          </a:ln>
        </p:spPr>
        <p:txBody>
          <a:bodyPr anchor="t" anchorCtr="1" bIns="0" compatLnSpc="1" lIns="0" rIns="0" tIns="0" vert="horz" wrap="square">
            <a:spAutoFit/>
          </a:bodyPr>
          <a:p>
            <a:pPr algn="ctr" defTabSz="914400" fontAlgn="auto" hangingPunct="1" indent="0" lvl="0" marL="0" marR="0" rtl="0">
              <a:lnSpc>
                <a:spcPts val="1995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1600" i="0" kern="1200" lang="en-US" spc="0" strike="noStrike" u="none">
                <a:solidFill>
                  <a:srgbClr val="FFFFFF"/>
                </a:solidFill>
                <a:latin typeface="Arial"/>
              </a:rPr>
              <a:t>Abstract | Problem Statement | Project Overview |</a:t>
            </a:r>
            <a:r>
              <a:rPr baseline="0" b="0" cap="none" sz="1600" i="0" kern="1200" lang="en-US" spc="0" strike="noStrike" u="none">
                <a:solidFill>
                  <a:srgbClr val="FFFFFF"/>
                </a:solidFill>
                <a:latin typeface="Arial"/>
                <a:ea typeface="Arial"/>
                <a:cs typeface="Poppins"/>
              </a:rPr>
              <a:t> Proposed </a:t>
            </a:r>
            <a:r>
              <a:rPr baseline="0" b="0" cap="none" sz="1600" i="0" kern="1200" lang="en-US" spc="0" strike="noStrike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Solution </a:t>
            </a:r>
            <a:r>
              <a:rPr baseline="0" b="0" cap="none" sz="1600" i="0" kern="1200" lang="en-US" spc="0" strike="noStrike" u="none">
                <a:solidFill>
                  <a:srgbClr val="FFFFFF"/>
                </a:solidFill>
                <a:latin typeface="Arial"/>
              </a:rPr>
              <a:t>| </a:t>
            </a:r>
            <a:r>
              <a:rPr baseline="0" b="0" cap="none" sz="1600" i="0" kern="1200" lang="en-US" spc="0" strike="noStrike" u="none">
                <a:solidFill>
                  <a:srgbClr val="FFFFFF"/>
                </a:solidFill>
                <a:latin typeface="Arial"/>
                <a:ea typeface="Arial"/>
                <a:cs typeface="Poppins"/>
              </a:rPr>
              <a:t>Technology Used</a:t>
            </a:r>
            <a:r>
              <a:rPr baseline="0" b="0" cap="none" sz="1600" i="0" kern="1200" lang="en-US" spc="0" strike="noStrike" u="none">
                <a:solidFill>
                  <a:srgbClr val="FFFFFF"/>
                </a:solidFill>
                <a:latin typeface="Arial"/>
              </a:rPr>
              <a:t> | Modelling &amp; Results </a:t>
            </a:r>
            <a:r>
              <a:rPr baseline="0" b="0" cap="none" sz="1600" i="0" kern="1200" lang="en-US" spc="0" strike="noStrike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| Conclusion </a:t>
            </a:r>
            <a:endParaRPr baseline="0" b="0" cap="none" sz="1600" i="0" kern="1200" lang="en-US" spc="0" strike="noStrike" u="none">
              <a:solidFill>
                <a:srgbClr val="FFFFFF"/>
              </a:solidFill>
              <a:latin typeface="Arial"/>
              <a:cs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7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Google Shape;61;g5fab984687_2_0"/>
          <p:cNvSpPr txBox="1">
            <a:spLocks noGrp="1"/>
          </p:cNvSpPr>
          <p:nvPr>
            <p:ph type="title"/>
          </p:nvPr>
        </p:nvSpPr>
        <p:spPr>
          <a:xfrm>
            <a:off x="131033" y="682133"/>
            <a:ext cx="2936083" cy="322261"/>
          </a:xfrm>
          <a:prstGeom prst="rect"/>
          <a:noFill/>
          <a:ln>
            <a:noFill/>
          </a:ln>
        </p:spPr>
        <p:txBody>
          <a:bodyPr anchor="t" anchorCtr="0" bIns="91421" compatLnSpc="1" lIns="91421" rIns="91421" tIns="91421" vert="horz" wrap="square">
            <a:noAutofit/>
          </a:bodyPr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b="1" sz="1600" kern="0" lang="en-IN">
                <a:solidFill>
                  <a:srgbClr val="213163"/>
                </a:solidFill>
                <a:latin typeface="Arial"/>
                <a:cs typeface="Arial"/>
              </a:rPr>
              <a:t>Abstract</a:t>
            </a:r>
            <a:endParaRPr sz="1600" kern="0" lang="en-IN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048614" name="Rectangle 1"/>
          <p:cNvSpPr/>
          <p:nvPr/>
        </p:nvSpPr>
        <p:spPr>
          <a:xfrm>
            <a:off x="277584" y="1216481"/>
            <a:ext cx="8425546" cy="3306525"/>
          </a:xfrm>
          <a:prstGeom prst="rect"/>
          <a:solidFill>
            <a:srgbClr val="FFFFFF"/>
          </a:solidFill>
          <a:ln w="25402" cap="flat">
            <a:solidFill>
              <a:srgbClr val="212121"/>
            </a:solidFill>
            <a:prstDash val="solid"/>
          </a:ln>
        </p:spPr>
        <p:txBody>
          <a:bodyPr anchor="ctr" anchorCtr="0" bIns="45720" compatLnSpc="1" lIns="91440" rIns="91440" tIns="4572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1400" i="0" kern="0" lang="en-US" spc="0" strike="noStrike" u="none">
                <a:solidFill>
                  <a:srgbClr val="13343B"/>
                </a:solidFill>
                <a:latin typeface="__fkGroteskNeue_a82850"/>
              </a:rPr>
              <a:t>The proposed voting application is a web-based platform that allows users to create and participate in online votes. The application is built using the Django framework, a popular and well-supported Python-based web framework that provides a robust foundation for building scalable and secure web applications . The application is also designed to be flexible and scalable, with a modular architecture that allows for easy customization and extension. This makes it suitable for a wide range of use cases, from small-scale internal votes to large-scale public elections . Overall, the proposed voting application is a secure, user-friendly, and flexible platform for conducting online votes. Its use of the Django framework ensures a robust and scalable foundation, while its focus on security and user experience makes it an ideal choice for a wide range of voting scenarios.</a:t>
            </a:r>
          </a:p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400" i="0" kern="0" lang="en-US" spc="0" strike="noStrike" u="none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45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Google Shape;61;g5fab984687_2_0"/>
          <p:cNvSpPr txBox="1">
            <a:spLocks noGrp="1"/>
          </p:cNvSpPr>
          <p:nvPr>
            <p:ph type="title"/>
          </p:nvPr>
        </p:nvSpPr>
        <p:spPr>
          <a:xfrm>
            <a:off x="131033" y="682133"/>
            <a:ext cx="2936083" cy="322261"/>
          </a:xfrm>
          <a:prstGeom prst="rect"/>
          <a:noFill/>
          <a:ln>
            <a:noFill/>
          </a:ln>
        </p:spPr>
        <p:txBody>
          <a:bodyPr anchor="t" anchorCtr="0" bIns="91421" compatLnSpc="1" lIns="91421" rIns="91421" tIns="91421" vert="horz" wrap="square">
            <a:noAutofit/>
          </a:bodyPr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b="1" sz="1600" kern="0" lang="en-IN">
                <a:solidFill>
                  <a:srgbClr val="213163"/>
                </a:solidFill>
                <a:latin typeface="Arial"/>
                <a:cs typeface="Arial"/>
              </a:rPr>
              <a:t>Problem Statement</a:t>
            </a:r>
            <a:endParaRPr sz="1600" kern="0" lang="en-IN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048618" name="Google Shape;61;g5fab984687_2_0"/>
          <p:cNvSpPr txBox="1"/>
          <p:nvPr/>
        </p:nvSpPr>
        <p:spPr>
          <a:xfrm>
            <a:off x="138650" y="4713110"/>
            <a:ext cx="707169" cy="322261"/>
          </a:xfrm>
          <a:prstGeom prst="rect"/>
          <a:noFill/>
          <a:ln cap="flat">
            <a:noFill/>
          </a:ln>
        </p:spPr>
        <p:txBody>
          <a:bodyPr anchor="t" anchorCtr="0" bIns="91421" compatLnSpc="1" lIns="91421" rIns="91421" tIns="91421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000" i="0" kern="0" lang="en-IN" spc="0" strike="noStrike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048619" name="Rectangle 3"/>
          <p:cNvSpPr/>
          <p:nvPr/>
        </p:nvSpPr>
        <p:spPr>
          <a:xfrm>
            <a:off x="277584" y="1216481"/>
            <a:ext cx="8425546" cy="3306525"/>
          </a:xfrm>
          <a:prstGeom prst="rect"/>
          <a:solidFill>
            <a:srgbClr val="FFFFFF"/>
          </a:solidFill>
          <a:ln w="25402" cap="flat">
            <a:solidFill>
              <a:srgbClr val="212121"/>
            </a:solidFill>
            <a:prstDash val="solid"/>
          </a:ln>
        </p:spPr>
        <p:txBody>
          <a:bodyPr anchor="ctr" anchorCtr="0" bIns="45720" compatLnSpc="1" lIns="91440" rIns="91440" tIns="4572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1400" i="0" kern="0" lang="en-US" spc="0" strike="noStrike" u="none">
                <a:solidFill>
                  <a:srgbClr val="13343B"/>
                </a:solidFill>
                <a:latin typeface="__fkGroteskNeue_a82850"/>
              </a:rPr>
              <a:t>Online voting has become increasingly popular in recent years, with a growing number of organizations and governments turning to digital platforms to conduct elections and polls. However, online voting also presents a number of challenges, particularly in terms of security and integrity . Overall, the proposed voting application will address the challenges of security and integrity in online voting, while also providing a user-friendly platform for conducting online votes. Its use of the Django framework will ensure a robust and scalable foundation, while its focus on security and user experience will make it an ideal choice for a wide range of voting scenarios.</a:t>
            </a:r>
          </a:p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1400" i="0" kern="0" lang="en-US" spc="0" strike="noStrike" u="none">
                <a:solidFill>
                  <a:srgbClr val="13343B"/>
                </a:solidFill>
                <a:latin typeface="__fkGroteskNeue_a82850"/>
              </a:rPr>
              <a:t>In addition to its focus on security, the application will also prioritize user experience, with a clean and intuitive interface that makes it easy for users to create and participate in votes. The application will support multiple types of votes, including single-choice and multiple-choice votes, and will allow users to set deadlines and restrictions for each vote.</a:t>
            </a:r>
            <a:endParaRPr baseline="0" b="0" cap="none" sz="1400" i="0" kern="0" lang="en-US" spc="0" strike="noStrike" u="none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29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Google Shape;61;g5fab984687_2_0"/>
          <p:cNvSpPr txBox="1">
            <a:spLocks noGrp="1"/>
          </p:cNvSpPr>
          <p:nvPr>
            <p:ph type="title"/>
          </p:nvPr>
        </p:nvSpPr>
        <p:spPr>
          <a:xfrm>
            <a:off x="131033" y="682133"/>
            <a:ext cx="2936083" cy="322261"/>
          </a:xfrm>
          <a:prstGeom prst="rect"/>
          <a:noFill/>
          <a:ln>
            <a:noFill/>
          </a:ln>
        </p:spPr>
        <p:txBody>
          <a:bodyPr anchor="t" anchorCtr="0" bIns="91421" compatLnSpc="1" lIns="91421" rIns="91421" tIns="91421" vert="horz" wrap="square">
            <a:noAutofit/>
          </a:bodyPr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b="1" sz="1600" kern="0" lang="en-IN">
                <a:solidFill>
                  <a:srgbClr val="213163"/>
                </a:solidFill>
                <a:latin typeface="Arial"/>
                <a:cs typeface="Arial"/>
              </a:rPr>
              <a:t>Project Overview</a:t>
            </a:r>
            <a:endParaRPr sz="1600" kern="0" lang="en-IN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048623" name="Rectangle 3"/>
          <p:cNvSpPr/>
          <p:nvPr/>
        </p:nvSpPr>
        <p:spPr>
          <a:xfrm>
            <a:off x="277584" y="1216481"/>
            <a:ext cx="8425546" cy="3306525"/>
          </a:xfrm>
          <a:prstGeom prst="rect"/>
          <a:solidFill>
            <a:srgbClr val="FFFFFF"/>
          </a:solidFill>
          <a:ln w="25402" cap="flat">
            <a:solidFill>
              <a:srgbClr val="212121"/>
            </a:solidFill>
            <a:prstDash val="solid"/>
          </a:ln>
        </p:spPr>
        <p:txBody>
          <a:bodyPr anchor="ctr" anchorCtr="0" bIns="45720" compatLnSpc="1" lIns="91440" rIns="91440" tIns="4572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1400" i="0" kern="0" lang="en-US" spc="0" strike="noStrike" u="none">
                <a:solidFill>
                  <a:srgbClr val="13343B"/>
                </a:solidFill>
                <a:latin typeface="__fkGroteskNeue_a82850"/>
              </a:rPr>
              <a:t>The project overview for a voting application using the Django framework involves creating a secure and user-friendly online voting system. The application allows users to register, vote, and view real-time results. Here is a  steps involved in building the voting application:</a:t>
            </a:r>
          </a:p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1" cap="none" sz="1400" i="0" kern="0" lang="en-US" spc="0" strike="noStrike" u="none">
              <a:solidFill>
                <a:srgbClr val="13343B"/>
              </a:solidFill>
              <a:latin typeface="__fkGroteskNeue_a82850"/>
            </a:endParaRPr>
          </a:p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1400" i="0" kern="0" lang="en-US" spc="0" strike="noStrike" u="none">
                <a:solidFill>
                  <a:srgbClr val="13343B"/>
                </a:solidFill>
                <a:latin typeface="__fkGroteskNeue_a82850"/>
              </a:rPr>
              <a:t>Setting up a Django Project</a:t>
            </a:r>
            <a:r>
              <a:rPr baseline="0" b="0" cap="none" sz="1400" i="0" kern="0" lang="en-US" spc="0" strike="noStrike" u="none">
                <a:solidFill>
                  <a:srgbClr val="13343B"/>
                </a:solidFill>
                <a:latin typeface="__fkGroteskNeue_a82850"/>
              </a:rPr>
              <a:t>: Create a Django project to serve as the foundation for the voting application.</a:t>
            </a:r>
          </a:p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1400" i="0" kern="0" lang="en-US" spc="0" strike="noStrike" u="none">
                <a:solidFill>
                  <a:srgbClr val="13343B"/>
                </a:solidFill>
                <a:latin typeface="__fkGroteskNeue_a82850"/>
              </a:rPr>
              <a:t>Designing the Database Schema</a:t>
            </a:r>
            <a:r>
              <a:rPr baseline="0" b="0" cap="none" sz="1400" i="0" kern="0" lang="en-US" spc="0" strike="noStrike" u="none">
                <a:solidFill>
                  <a:srgbClr val="13343B"/>
                </a:solidFill>
                <a:latin typeface="__fkGroteskNeue_a82850"/>
              </a:rPr>
              <a:t>: Define the database structure to store user information, votes, and other relevant data.</a:t>
            </a:r>
          </a:p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1400" i="0" kern="0" lang="en-US" spc="0" strike="noStrike" u="none">
                <a:solidFill>
                  <a:srgbClr val="13343B"/>
                </a:solidFill>
                <a:latin typeface="__fkGroteskNeue_a82850"/>
              </a:rPr>
              <a:t>Creating User Authentication</a:t>
            </a:r>
            <a:r>
              <a:rPr baseline="0" b="0" cap="none" sz="1400" i="0" kern="0" lang="en-US" spc="0" strike="noStrike" u="none">
                <a:solidFill>
                  <a:srgbClr val="13343B"/>
                </a:solidFill>
                <a:latin typeface="__fkGroteskNeue_a82850"/>
              </a:rPr>
              <a:t>: Implement user authentication to allow users to register, log in, and participate in voting.</a:t>
            </a:r>
          </a:p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1400" i="0" kern="0" lang="en-US" spc="0" strike="noStrike" u="none">
                <a:solidFill>
                  <a:srgbClr val="13343B"/>
                </a:solidFill>
                <a:latin typeface="__fkGroteskNeue_a82850"/>
              </a:rPr>
              <a:t>Building the Voting Interface</a:t>
            </a:r>
            <a:r>
              <a:rPr baseline="0" b="0" cap="none" sz="1400" i="0" kern="0" lang="en-US" spc="0" strike="noStrike" u="none">
                <a:solidFill>
                  <a:srgbClr val="13343B"/>
                </a:solidFill>
                <a:latin typeface="__fkGroteskNeue_a82850"/>
              </a:rPr>
              <a:t>: Develop the interface where users can view options, select their choices, and submit votes.</a:t>
            </a:r>
          </a:p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1400" i="0" kern="0" lang="en-US" spc="0" strike="noStrike" u="none">
                <a:solidFill>
                  <a:srgbClr val="13343B"/>
                </a:solidFill>
                <a:latin typeface="__fkGroteskNeue_a82850"/>
              </a:rPr>
              <a:t>Implementing Real-time Results</a:t>
            </a:r>
            <a:r>
              <a:rPr baseline="0" b="0" cap="none" sz="1400" i="0" kern="0" lang="en-US" spc="0" strike="noStrike" u="none">
                <a:solidFill>
                  <a:srgbClr val="13343B"/>
                </a:solidFill>
                <a:latin typeface="__fkGroteskNeue_a82850"/>
              </a:rPr>
              <a:t>: Display the voting results dynamically to provide instant feedback to users.</a:t>
            </a:r>
          </a:p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1400" i="0" kern="0" lang="en-US" spc="0" strike="noStrike" u="none">
                <a:solidFill>
                  <a:srgbClr val="13343B"/>
                </a:solidFill>
                <a:latin typeface="__fkGroteskNeue_a82850"/>
              </a:rPr>
              <a:t>Developing an Admin Panel</a:t>
            </a:r>
            <a:r>
              <a:rPr baseline="0" b="0" cap="none" sz="1400" i="0" kern="0" lang="en-US" spc="0" strike="noStrike" u="none">
                <a:solidFill>
                  <a:srgbClr val="13343B"/>
                </a:solidFill>
                <a:latin typeface="__fkGroteskNeue_a82850"/>
              </a:rPr>
              <a:t>: Build an admin panel to manage the voting process, candidates, and user accounts effectively.</a:t>
            </a:r>
          </a:p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1" cap="none" sz="1400" i="0" kern="0" lang="en-US" spc="0" strike="noStrike" u="none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30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Google Shape;61;g5fab984687_2_0"/>
          <p:cNvSpPr txBox="1">
            <a:spLocks noGrp="1"/>
          </p:cNvSpPr>
          <p:nvPr>
            <p:ph type="title"/>
          </p:nvPr>
        </p:nvSpPr>
        <p:spPr>
          <a:xfrm>
            <a:off x="131033" y="682133"/>
            <a:ext cx="2936083" cy="322261"/>
          </a:xfrm>
          <a:prstGeom prst="rect"/>
          <a:noFill/>
          <a:ln>
            <a:noFill/>
          </a:ln>
        </p:spPr>
        <p:txBody>
          <a:bodyPr anchor="t" anchorCtr="0" bIns="91421" compatLnSpc="1" lIns="91421" rIns="91421" tIns="91421" vert="horz" wrap="square">
            <a:noAutofit/>
          </a:bodyPr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b="1" sz="1600" kern="0" lang="en-IN">
                <a:solidFill>
                  <a:srgbClr val="213163"/>
                </a:solidFill>
                <a:latin typeface="Arial"/>
                <a:cs typeface="Arial"/>
              </a:rPr>
              <a:t>Proposed Solution</a:t>
            </a:r>
            <a:endParaRPr sz="1600" kern="0" lang="en-IN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048627" name="TextBox 10"/>
          <p:cNvSpPr txBox="1"/>
          <p:nvPr/>
        </p:nvSpPr>
        <p:spPr>
          <a:xfrm>
            <a:off x="138531" y="1102217"/>
            <a:ext cx="8866936" cy="376833"/>
          </a:xfrm>
          <a:prstGeom prst="rect"/>
          <a:noFill/>
          <a:ln cap="flat">
            <a:noFill/>
          </a:ln>
        </p:spPr>
        <p:txBody>
          <a:bodyPr anchor="t" anchorCtr="0" bIns="45720" compatLnSpc="1" lIns="91440" rIns="91440" tIns="45720" vert="horz" wrap="square">
            <a:spAutoFit/>
          </a:bodyPr>
          <a:p>
            <a:pPr algn="l" defTabSz="914400" fontAlgn="auto" hangingPunct="1" indent="0" lvl="0" marL="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1400" i="0" kern="0" lang="en-US" spc="0" strike="noStrike" u="none">
                <a:solidFill>
                  <a:srgbClr val="374151"/>
                </a:solidFill>
                <a:latin typeface="Times New Roman" pitchFamily="18"/>
                <a:ea typeface="Arial"/>
                <a:cs typeface="Times New Roman" pitchFamily="18"/>
              </a:rPr>
              <a:t>.</a:t>
            </a:r>
          </a:p>
        </p:txBody>
      </p:sp>
      <p:sp>
        <p:nvSpPr>
          <p:cNvPr id="1048628" name="Rectangle 3"/>
          <p:cNvSpPr/>
          <p:nvPr/>
        </p:nvSpPr>
        <p:spPr>
          <a:xfrm>
            <a:off x="277584" y="1216481"/>
            <a:ext cx="8425546" cy="3306525"/>
          </a:xfrm>
          <a:prstGeom prst="rect"/>
          <a:solidFill>
            <a:srgbClr val="FFFFFF"/>
          </a:solidFill>
          <a:ln w="25402" cap="flat">
            <a:solidFill>
              <a:srgbClr val="212121"/>
            </a:solidFill>
            <a:prstDash val="solid"/>
          </a:ln>
        </p:spPr>
        <p:txBody>
          <a:bodyPr anchor="ctr" anchorCtr="0" bIns="45720" compatLnSpc="1" lIns="91440" rIns="91440" tIns="4572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1400" i="0" kern="0" lang="en-US" spc="0" strike="noStrike" u="none">
                <a:solidFill>
                  <a:srgbClr val="13343B"/>
                </a:solidFill>
                <a:latin typeface="__fkGroteskNeue_a82850"/>
              </a:rPr>
              <a:t>The proposed solution for a voting application using the Django framework is to create a secure and user-friendly online voting platform. The application will allow users to register, vote, and view real-time results . To build the application, the Django framework will be used as the foundation due to its robustness and scalability. The application will have a user-friendly interface, a secure database, real-time results, and an admin panel for efficient management of elections, candidates, and user accounts.</a:t>
            </a:r>
            <a:br>
              <a:rPr baseline="0" b="0" cap="none" sz="1400" i="0" kern="0" lang="en-US" spc="0" strike="noStrike" u="none">
                <a:solidFill>
                  <a:srgbClr val="13343B"/>
                </a:solidFill>
                <a:latin typeface="__fkGroteskNeue_a82850"/>
              </a:rPr>
            </a:br>
            <a:r>
              <a:rPr baseline="0" b="0" cap="none" sz="1400" i="0" kern="0" lang="en-US" spc="0" strike="noStrike" u="none">
                <a:solidFill>
                  <a:srgbClr val="13343B"/>
                </a:solidFill>
                <a:latin typeface="__fkGroteskNeue_a82850"/>
              </a:rPr>
              <a:t>In summary, the proposed solution for a voting application using the Django framework is a secure, user-friendly, and flexible platform for conducting online votes. Its use of the Django framework ensures a robust and scalable foundation, while its focus on security and user experience makes it an ideal choice for a wide range of voting scenarios.</a:t>
            </a:r>
            <a:endParaRPr baseline="0" b="1" cap="none" sz="1400" i="0" kern="0" lang="en-US" spc="0" strike="noStrike" u="none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48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extBox 2"/>
          <p:cNvSpPr txBox="1"/>
          <p:nvPr/>
        </p:nvSpPr>
        <p:spPr>
          <a:xfrm>
            <a:off x="391354" y="762710"/>
            <a:ext cx="8017934" cy="700000"/>
          </a:xfrm>
          <a:prstGeom prst="rect"/>
          <a:noFill/>
          <a:ln cap="flat">
            <a:noFill/>
          </a:ln>
        </p:spPr>
        <p:txBody>
          <a:bodyPr anchor="t" anchorCtr="0" bIns="45720" compatLnSpc="1" lIns="91440" rIns="91440" tIns="45720" vert="horz" wrap="square">
            <a:spAutoFit/>
          </a:bodyPr>
          <a:p>
            <a:pPr algn="l" defTabSz="914400" fontAlgn="auto" hangingPunct="1" indent="0" lvl="1" marL="4572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400" i="0" kern="0" lang="en-US" spc="0" strike="noStrike" u="none">
              <a:solidFill>
                <a:srgbClr val="374151"/>
              </a:solidFill>
              <a:latin typeface="Times New Roman" pitchFamily="18"/>
              <a:ea typeface="Arial"/>
              <a:cs typeface="Times New Roman" pitchFamily="18"/>
            </a:endParaRPr>
          </a:p>
          <a:p>
            <a:pPr algn="l" defTabSz="914400" fontAlgn="auto" hangingPunct="1" indent="-285750" lvl="1" marL="74295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400" i="0" kern="0" lang="en-US" spc="0" strike="noStrike" u="none">
              <a:solidFill>
                <a:srgbClr val="374151"/>
              </a:solidFill>
              <a:latin typeface="Times New Roman" pitchFamily="18"/>
              <a:ea typeface="Arial"/>
              <a:cs typeface="Times New Roman" pitchFamily="18"/>
            </a:endParaRPr>
          </a:p>
        </p:txBody>
      </p:sp>
      <p:sp>
        <p:nvSpPr>
          <p:cNvPr id="1048632" name="Title 9"/>
          <p:cNvSpPr txBox="1">
            <a:spLocks noGrp="1"/>
          </p:cNvSpPr>
          <p:nvPr>
            <p:ph type="title"/>
          </p:nvPr>
        </p:nvSpPr>
        <p:spPr>
          <a:xfrm>
            <a:off x="-106134" y="677634"/>
            <a:ext cx="7886700" cy="514350"/>
          </a:xfrm>
          <a:prstGeom prst="rect"/>
          <a:noFill/>
          <a:ln>
            <a:noFill/>
          </a:ln>
        </p:spPr>
        <p:txBody>
          <a:bodyPr anchor="t" anchorCtr="0" bIns="45720" compatLnSpc="1" lIns="91440" rIns="91440" tIns="45720" vert="horz" wrap="square">
            <a:noAutofit/>
          </a:bodyPr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b="1" sz="1600" kern="0" lang="en-US">
                <a:solidFill>
                  <a:srgbClr val="213163"/>
                </a:solidFill>
                <a:latin typeface="Arial"/>
                <a:cs typeface="Arial"/>
              </a:rPr>
              <a:t>      Home Page</a:t>
            </a:r>
          </a:p>
        </p:txBody>
      </p:sp>
      <p:pic>
        <p:nvPicPr>
          <p:cNvPr id="2097160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524003" y="1162046"/>
            <a:ext cx="6096003" cy="2819396"/>
          </a:xfrm>
          <a:prstGeom prst="rect"/>
          <a:noFill/>
          <a:ln cap="flat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51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Rectangle 10"/>
          <p:cNvSpPr/>
          <p:nvPr/>
        </p:nvSpPr>
        <p:spPr>
          <a:xfrm>
            <a:off x="302081" y="710287"/>
            <a:ext cx="3429000" cy="318403"/>
          </a:xfrm>
          <a:prstGeom prst="rect"/>
          <a:solidFill>
            <a:srgbClr val="FFFFFF"/>
          </a:solidFill>
          <a:ln w="25402" cap="flat">
            <a:solidFill>
              <a:srgbClr val="FFFFFF"/>
            </a:solidFill>
            <a:prstDash val="solid"/>
          </a:ln>
        </p:spPr>
        <p:txBody>
          <a:bodyPr anchor="ctr" anchorCtr="0" bIns="45720" compatLnSpc="1" lIns="91440" rIns="91440" tIns="4572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1600" i="0" kern="0" lang="en-US" spc="0" strike="noStrike" u="none">
                <a:solidFill>
                  <a:srgbClr val="213163"/>
                </a:solidFill>
                <a:latin typeface="Arial"/>
                <a:cs typeface="Arial"/>
              </a:rPr>
              <a:t>Poll Page</a:t>
            </a:r>
          </a:p>
        </p:txBody>
      </p:sp>
      <p:pic>
        <p:nvPicPr>
          <p:cNvPr id="2097161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524003" y="1023935"/>
            <a:ext cx="6096003" cy="3095628"/>
          </a:xfrm>
          <a:prstGeom prst="rect"/>
          <a:noFill/>
          <a:ln cap="flat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52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Rectangle 4"/>
          <p:cNvSpPr/>
          <p:nvPr/>
        </p:nvSpPr>
        <p:spPr>
          <a:xfrm>
            <a:off x="302081" y="710287"/>
            <a:ext cx="3429000" cy="318403"/>
          </a:xfrm>
          <a:prstGeom prst="rect"/>
          <a:solidFill>
            <a:srgbClr val="FFFFFF"/>
          </a:solidFill>
          <a:ln w="25402" cap="flat">
            <a:solidFill>
              <a:srgbClr val="FFFFFF"/>
            </a:solidFill>
            <a:prstDash val="solid"/>
          </a:ln>
        </p:spPr>
        <p:txBody>
          <a:bodyPr anchor="ctr" anchorCtr="0" bIns="45720" compatLnSpc="1" lIns="91440" rIns="91440" tIns="4572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1600" i="0" kern="0" lang="en-US" spc="0" strike="noStrike" u="none">
                <a:solidFill>
                  <a:srgbClr val="213163"/>
                </a:solidFill>
                <a:latin typeface="Arial"/>
                <a:cs typeface="Arial"/>
              </a:rPr>
              <a:t> Voting Page</a:t>
            </a:r>
          </a:p>
        </p:txBody>
      </p:sp>
      <p:pic>
        <p:nvPicPr>
          <p:cNvPr id="2097162" name="Picture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524003" y="940597"/>
            <a:ext cx="6096003" cy="3262314"/>
          </a:xfrm>
          <a:prstGeom prst="rect"/>
          <a:noFill/>
          <a:ln cap="flat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Dr Moinudeen Syed</dc:creator>
  <cp:lastModifiedBy>Mercy sadhana A</cp:lastModifiedBy>
  <dcterms:created xsi:type="dcterms:W3CDTF">2024-04-15T15:00:00Z</dcterms:created>
  <dcterms:modified xsi:type="dcterms:W3CDTF">2024-04-15T15:00:00Z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ICV">
    <vt:lpwstr>e4fb55c4253e42f48a39eece4184f201</vt:lpwstr>
  </property>
</Properties>
</file>