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56" r:id="rId2"/>
    <p:sldId id="328" r:id="rId3"/>
    <p:sldId id="319" r:id="rId4"/>
    <p:sldId id="329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5" r:id="rId14"/>
    <p:sldId id="339" r:id="rId15"/>
    <p:sldId id="343" r:id="rId16"/>
    <p:sldId id="341" r:id="rId17"/>
    <p:sldId id="348" r:id="rId18"/>
    <p:sldId id="340" r:id="rId19"/>
    <p:sldId id="349" r:id="rId20"/>
    <p:sldId id="350" r:id="rId21"/>
    <p:sldId id="352" r:id="rId22"/>
    <p:sldId id="351" r:id="rId23"/>
    <p:sldId id="353" r:id="rId24"/>
    <p:sldId id="359" r:id="rId25"/>
    <p:sldId id="356" r:id="rId26"/>
    <p:sldId id="360" r:id="rId27"/>
    <p:sldId id="361" r:id="rId28"/>
    <p:sldId id="357" r:id="rId29"/>
    <p:sldId id="362" r:id="rId30"/>
    <p:sldId id="363" r:id="rId31"/>
    <p:sldId id="364" r:id="rId32"/>
    <p:sldId id="355" r:id="rId33"/>
    <p:sldId id="3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4DB3D6-6517-4261-B933-BDB1028C06D7}">
          <p14:sldIdLst>
            <p14:sldId id="256"/>
            <p14:sldId id="328"/>
            <p14:sldId id="319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45"/>
            <p14:sldId id="339"/>
            <p14:sldId id="343"/>
            <p14:sldId id="341"/>
            <p14:sldId id="348"/>
            <p14:sldId id="340"/>
            <p14:sldId id="349"/>
            <p14:sldId id="350"/>
            <p14:sldId id="352"/>
            <p14:sldId id="351"/>
            <p14:sldId id="353"/>
            <p14:sldId id="359"/>
            <p14:sldId id="356"/>
            <p14:sldId id="360"/>
            <p14:sldId id="361"/>
            <p14:sldId id="357"/>
            <p14:sldId id="362"/>
            <p14:sldId id="363"/>
            <p14:sldId id="364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3606D-C4C7-4BF2-89D2-77474F563555}" v="84" dt="2019-10-11T09:54:51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977" autoAdjust="0"/>
  </p:normalViewPr>
  <p:slideViewPr>
    <p:cSldViewPr snapToGrid="0">
      <p:cViewPr varScale="1">
        <p:scale>
          <a:sx n="75" d="100"/>
          <a:sy n="75" d="100"/>
        </p:scale>
        <p:origin x="91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5983606D-C4C7-4BF2-89D2-77474F563555}"/>
    <pc:docChg chg="undo custSel addSld delSld modSld sldOrd modSection">
      <pc:chgData name="James.Fennell" userId="c4162aff-5e19-49fe-8b7f-9a93fce91ee1" providerId="ADAL" clId="{5983606D-C4C7-4BF2-89D2-77474F563555}" dt="2019-10-11T09:55:26" v="4101" actId="20577"/>
      <pc:docMkLst>
        <pc:docMk/>
      </pc:docMkLst>
      <pc:sldChg chg="modSp">
        <pc:chgData name="James.Fennell" userId="c4162aff-5e19-49fe-8b7f-9a93fce91ee1" providerId="ADAL" clId="{5983606D-C4C7-4BF2-89D2-77474F563555}" dt="2019-10-10T15:40:27.379" v="3" actId="115"/>
        <pc:sldMkLst>
          <pc:docMk/>
          <pc:sldMk cId="2024346147" sldId="330"/>
        </pc:sldMkLst>
        <pc:spChg chg="mod">
          <ac:chgData name="James.Fennell" userId="c4162aff-5e19-49fe-8b7f-9a93fce91ee1" providerId="ADAL" clId="{5983606D-C4C7-4BF2-89D2-77474F563555}" dt="2019-10-10T15:40:27.379" v="3" actId="115"/>
          <ac:spMkLst>
            <pc:docMk/>
            <pc:sldMk cId="2024346147" sldId="330"/>
            <ac:spMk id="7" creationId="{F258EAC6-6601-46D2-97AB-8E12FBB649E8}"/>
          </ac:spMkLst>
        </pc:spChg>
      </pc:sldChg>
      <pc:sldChg chg="modSp">
        <pc:chgData name="James.Fennell" userId="c4162aff-5e19-49fe-8b7f-9a93fce91ee1" providerId="ADAL" clId="{5983606D-C4C7-4BF2-89D2-77474F563555}" dt="2019-10-10T17:09:36.345" v="1135" actId="5793"/>
        <pc:sldMkLst>
          <pc:docMk/>
          <pc:sldMk cId="3644251123" sldId="337"/>
        </pc:sldMkLst>
        <pc:spChg chg="mod">
          <ac:chgData name="James.Fennell" userId="c4162aff-5e19-49fe-8b7f-9a93fce91ee1" providerId="ADAL" clId="{5983606D-C4C7-4BF2-89D2-77474F563555}" dt="2019-10-10T17:09:36.345" v="1135" actId="5793"/>
          <ac:spMkLst>
            <pc:docMk/>
            <pc:sldMk cId="3644251123" sldId="337"/>
            <ac:spMk id="7" creationId="{F258EAC6-6601-46D2-97AB-8E12FBB649E8}"/>
          </ac:spMkLst>
        </pc:spChg>
      </pc:sldChg>
      <pc:sldChg chg="ord">
        <pc:chgData name="James.Fennell" userId="c4162aff-5e19-49fe-8b7f-9a93fce91ee1" providerId="ADAL" clId="{5983606D-C4C7-4BF2-89D2-77474F563555}" dt="2019-10-10T17:09:48.274" v="1136"/>
        <pc:sldMkLst>
          <pc:docMk/>
          <pc:sldMk cId="570764718" sldId="340"/>
        </pc:sldMkLst>
      </pc:sldChg>
      <pc:sldChg chg="ord">
        <pc:chgData name="James.Fennell" userId="c4162aff-5e19-49fe-8b7f-9a93fce91ee1" providerId="ADAL" clId="{5983606D-C4C7-4BF2-89D2-77474F563555}" dt="2019-10-10T17:09:48.274" v="1136"/>
        <pc:sldMkLst>
          <pc:docMk/>
          <pc:sldMk cId="4175463038" sldId="341"/>
        </pc:sldMkLst>
      </pc:sldChg>
      <pc:sldChg chg="modSp del ord">
        <pc:chgData name="James.Fennell" userId="c4162aff-5e19-49fe-8b7f-9a93fce91ee1" providerId="ADAL" clId="{5983606D-C4C7-4BF2-89D2-77474F563555}" dt="2019-10-10T17:10:11.252" v="1140" actId="2696"/>
        <pc:sldMkLst>
          <pc:docMk/>
          <pc:sldMk cId="3275591619" sldId="342"/>
        </pc:sldMkLst>
        <pc:spChg chg="mod">
          <ac:chgData name="James.Fennell" userId="c4162aff-5e19-49fe-8b7f-9a93fce91ee1" providerId="ADAL" clId="{5983606D-C4C7-4BF2-89D2-77474F563555}" dt="2019-10-10T16:36:26.147" v="285" actId="20577"/>
          <ac:spMkLst>
            <pc:docMk/>
            <pc:sldMk cId="3275591619" sldId="342"/>
            <ac:spMk id="7" creationId="{F258EAC6-6601-46D2-97AB-8E12FBB649E8}"/>
          </ac:spMkLst>
        </pc:spChg>
      </pc:sldChg>
      <pc:sldChg chg="addSp delSp modSp add ord">
        <pc:chgData name="James.Fennell" userId="c4162aff-5e19-49fe-8b7f-9a93fce91ee1" providerId="ADAL" clId="{5983606D-C4C7-4BF2-89D2-77474F563555}" dt="2019-10-10T17:09:48.274" v="1136"/>
        <pc:sldMkLst>
          <pc:docMk/>
          <pc:sldMk cId="4243549302" sldId="343"/>
        </pc:sldMkLst>
        <pc:spChg chg="mod">
          <ac:chgData name="James.Fennell" userId="c4162aff-5e19-49fe-8b7f-9a93fce91ee1" providerId="ADAL" clId="{5983606D-C4C7-4BF2-89D2-77474F563555}" dt="2019-10-10T16:00:59.714" v="13" actId="20577"/>
          <ac:spMkLst>
            <pc:docMk/>
            <pc:sldMk cId="4243549302" sldId="343"/>
            <ac:spMk id="2" creationId="{0D7E90EF-6016-4B56-B43A-882E080131B8}"/>
          </ac:spMkLst>
        </pc:spChg>
        <pc:spChg chg="add del mod">
          <ac:chgData name="James.Fennell" userId="c4162aff-5e19-49fe-8b7f-9a93fce91ee1" providerId="ADAL" clId="{5983606D-C4C7-4BF2-89D2-77474F563555}" dt="2019-10-10T16:03:45.393" v="52" actId="478"/>
          <ac:spMkLst>
            <pc:docMk/>
            <pc:sldMk cId="4243549302" sldId="343"/>
            <ac:spMk id="5" creationId="{D4E05243-2F6D-4777-9E0D-2738A29F1C14}"/>
          </ac:spMkLst>
        </pc:spChg>
        <pc:spChg chg="mod">
          <ac:chgData name="James.Fennell" userId="c4162aff-5e19-49fe-8b7f-9a93fce91ee1" providerId="ADAL" clId="{5983606D-C4C7-4BF2-89D2-77474F563555}" dt="2019-10-10T16:04:22.948" v="67" actId="27636"/>
          <ac:spMkLst>
            <pc:docMk/>
            <pc:sldMk cId="4243549302" sldId="343"/>
            <ac:spMk id="7" creationId="{F258EAC6-6601-46D2-97AB-8E12FBB649E8}"/>
          </ac:spMkLst>
        </pc:spChg>
        <pc:picChg chg="add del mod modCrop">
          <ac:chgData name="James.Fennell" userId="c4162aff-5e19-49fe-8b7f-9a93fce91ee1" providerId="ADAL" clId="{5983606D-C4C7-4BF2-89D2-77474F563555}" dt="2019-10-10T16:01:51.693" v="17" actId="478"/>
          <ac:picMkLst>
            <pc:docMk/>
            <pc:sldMk cId="4243549302" sldId="343"/>
            <ac:picMk id="3" creationId="{1AF8BB74-9917-4ECB-9037-6EE3D5F91849}"/>
          </ac:picMkLst>
        </pc:picChg>
        <pc:picChg chg="add mod">
          <ac:chgData name="James.Fennell" userId="c4162aff-5e19-49fe-8b7f-9a93fce91ee1" providerId="ADAL" clId="{5983606D-C4C7-4BF2-89D2-77474F563555}" dt="2019-10-10T16:04:28.432" v="68" actId="14100"/>
          <ac:picMkLst>
            <pc:docMk/>
            <pc:sldMk cId="4243549302" sldId="343"/>
            <ac:picMk id="4" creationId="{4B3EAE52-8D08-4114-9C64-10E929E21FCB}"/>
          </ac:picMkLst>
        </pc:picChg>
      </pc:sldChg>
      <pc:sldChg chg="add del">
        <pc:chgData name="James.Fennell" userId="c4162aff-5e19-49fe-8b7f-9a93fce91ee1" providerId="ADAL" clId="{5983606D-C4C7-4BF2-89D2-77474F563555}" dt="2019-10-10T16:35:32.245" v="284" actId="2696"/>
        <pc:sldMkLst>
          <pc:docMk/>
          <pc:sldMk cId="2834205543" sldId="344"/>
        </pc:sldMkLst>
      </pc:sldChg>
      <pc:sldChg chg="addSp delSp modSp add ord">
        <pc:chgData name="James.Fennell" userId="c4162aff-5e19-49fe-8b7f-9a93fce91ee1" providerId="ADAL" clId="{5983606D-C4C7-4BF2-89D2-77474F563555}" dt="2019-10-10T16:35:16.170" v="283" actId="20577"/>
        <pc:sldMkLst>
          <pc:docMk/>
          <pc:sldMk cId="3684666960" sldId="345"/>
        </pc:sldMkLst>
        <pc:spChg chg="mod">
          <ac:chgData name="James.Fennell" userId="c4162aff-5e19-49fe-8b7f-9a93fce91ee1" providerId="ADAL" clId="{5983606D-C4C7-4BF2-89D2-77474F563555}" dt="2019-10-10T16:35:16.170" v="283" actId="20577"/>
          <ac:spMkLst>
            <pc:docMk/>
            <pc:sldMk cId="3684666960" sldId="345"/>
            <ac:spMk id="7" creationId="{F258EAC6-6601-46D2-97AB-8E12FBB649E8}"/>
          </ac:spMkLst>
        </pc:spChg>
        <pc:picChg chg="del">
          <ac:chgData name="James.Fennell" userId="c4162aff-5e19-49fe-8b7f-9a93fce91ee1" providerId="ADAL" clId="{5983606D-C4C7-4BF2-89D2-77474F563555}" dt="2019-10-10T16:28:25.763" v="71" actId="478"/>
          <ac:picMkLst>
            <pc:docMk/>
            <pc:sldMk cId="3684666960" sldId="345"/>
            <ac:picMk id="3" creationId="{0D060147-F5D0-4CDC-961D-D26CB0D653B0}"/>
          </ac:picMkLst>
        </pc:picChg>
        <pc:picChg chg="del">
          <ac:chgData name="James.Fennell" userId="c4162aff-5e19-49fe-8b7f-9a93fce91ee1" providerId="ADAL" clId="{5983606D-C4C7-4BF2-89D2-77474F563555}" dt="2019-10-10T16:28:32.103" v="73" actId="478"/>
          <ac:picMkLst>
            <pc:docMk/>
            <pc:sldMk cId="3684666960" sldId="345"/>
            <ac:picMk id="4" creationId="{F2C2B8C9-6391-472C-985E-E801792202CA}"/>
          </ac:picMkLst>
        </pc:picChg>
        <pc:picChg chg="add mod modCrop">
          <ac:chgData name="James.Fennell" userId="c4162aff-5e19-49fe-8b7f-9a93fce91ee1" providerId="ADAL" clId="{5983606D-C4C7-4BF2-89D2-77474F563555}" dt="2019-10-10T16:34:18.734" v="270" actId="1076"/>
          <ac:picMkLst>
            <pc:docMk/>
            <pc:sldMk cId="3684666960" sldId="345"/>
            <ac:picMk id="5" creationId="{DFBDEFB3-3BE6-42DB-83DC-AD896E94B318}"/>
          </ac:picMkLst>
        </pc:picChg>
        <pc:picChg chg="add mod modCrop">
          <ac:chgData name="James.Fennell" userId="c4162aff-5e19-49fe-8b7f-9a93fce91ee1" providerId="ADAL" clId="{5983606D-C4C7-4BF2-89D2-77474F563555}" dt="2019-10-10T16:33:06.154" v="85" actId="14100"/>
          <ac:picMkLst>
            <pc:docMk/>
            <pc:sldMk cId="3684666960" sldId="345"/>
            <ac:picMk id="8" creationId="{8FFAB951-DD0F-42A0-9D4E-DBDE1D26E263}"/>
          </ac:picMkLst>
        </pc:picChg>
        <pc:cxnChg chg="del">
          <ac:chgData name="James.Fennell" userId="c4162aff-5e19-49fe-8b7f-9a93fce91ee1" providerId="ADAL" clId="{5983606D-C4C7-4BF2-89D2-77474F563555}" dt="2019-10-10T16:28:30.992" v="72" actId="478"/>
          <ac:cxnSpMkLst>
            <pc:docMk/>
            <pc:sldMk cId="3684666960" sldId="345"/>
            <ac:cxnSpMk id="6" creationId="{53CD786A-0FE6-42BD-8D32-D5A52A115318}"/>
          </ac:cxnSpMkLst>
        </pc:cxnChg>
        <pc:cxnChg chg="del">
          <ac:chgData name="James.Fennell" userId="c4162aff-5e19-49fe-8b7f-9a93fce91ee1" providerId="ADAL" clId="{5983606D-C4C7-4BF2-89D2-77474F563555}" dt="2019-10-10T16:28:30.992" v="72" actId="478"/>
          <ac:cxnSpMkLst>
            <pc:docMk/>
            <pc:sldMk cId="3684666960" sldId="345"/>
            <ac:cxnSpMk id="9" creationId="{F118839D-9BF0-4288-A29B-8A38B4874A4F}"/>
          </ac:cxnSpMkLst>
        </pc:cxnChg>
        <pc:cxnChg chg="del">
          <ac:chgData name="James.Fennell" userId="c4162aff-5e19-49fe-8b7f-9a93fce91ee1" providerId="ADAL" clId="{5983606D-C4C7-4BF2-89D2-77474F563555}" dt="2019-10-10T16:28:30.992" v="72" actId="478"/>
          <ac:cxnSpMkLst>
            <pc:docMk/>
            <pc:sldMk cId="3684666960" sldId="345"/>
            <ac:cxnSpMk id="13" creationId="{8D2878B9-44B2-4695-94E8-B612D480AC2D}"/>
          </ac:cxnSpMkLst>
        </pc:cxnChg>
        <pc:cxnChg chg="del">
          <ac:chgData name="James.Fennell" userId="c4162aff-5e19-49fe-8b7f-9a93fce91ee1" providerId="ADAL" clId="{5983606D-C4C7-4BF2-89D2-77474F563555}" dt="2019-10-10T16:28:30.992" v="72" actId="478"/>
          <ac:cxnSpMkLst>
            <pc:docMk/>
            <pc:sldMk cId="3684666960" sldId="345"/>
            <ac:cxnSpMk id="15" creationId="{B0F9B9CF-ABD2-4810-BDEA-882E6E31F470}"/>
          </ac:cxnSpMkLst>
        </pc:cxnChg>
      </pc:sldChg>
      <pc:sldChg chg="addSp delSp modSp add del ord">
        <pc:chgData name="James.Fennell" userId="c4162aff-5e19-49fe-8b7f-9a93fce91ee1" providerId="ADAL" clId="{5983606D-C4C7-4BF2-89D2-77474F563555}" dt="2019-10-10T16:51:50.901" v="302" actId="2696"/>
        <pc:sldMkLst>
          <pc:docMk/>
          <pc:sldMk cId="300685466" sldId="346"/>
        </pc:sldMkLst>
        <pc:spChg chg="add del">
          <ac:chgData name="James.Fennell" userId="c4162aff-5e19-49fe-8b7f-9a93fce91ee1" providerId="ADAL" clId="{5983606D-C4C7-4BF2-89D2-77474F563555}" dt="2019-10-10T16:51:39.422" v="298"/>
          <ac:spMkLst>
            <pc:docMk/>
            <pc:sldMk cId="300685466" sldId="346"/>
            <ac:spMk id="5" creationId="{788B9819-6F3A-433C-8CA9-1B8CFFD95049}"/>
          </ac:spMkLst>
        </pc:spChg>
        <pc:spChg chg="del mod">
          <ac:chgData name="James.Fennell" userId="c4162aff-5e19-49fe-8b7f-9a93fce91ee1" providerId="ADAL" clId="{5983606D-C4C7-4BF2-89D2-77474F563555}" dt="2019-10-10T16:40:59.660" v="289"/>
          <ac:spMkLst>
            <pc:docMk/>
            <pc:sldMk cId="300685466" sldId="346"/>
            <ac:spMk id="7" creationId="{F258EAC6-6601-46D2-97AB-8E12FBB649E8}"/>
          </ac:spMkLst>
        </pc:spChg>
        <pc:picChg chg="add mod">
          <ac:chgData name="James.Fennell" userId="c4162aff-5e19-49fe-8b7f-9a93fce91ee1" providerId="ADAL" clId="{5983606D-C4C7-4BF2-89D2-77474F563555}" dt="2019-10-10T16:51:40.964" v="299" actId="1076"/>
          <ac:picMkLst>
            <pc:docMk/>
            <pc:sldMk cId="300685466" sldId="346"/>
            <ac:picMk id="3" creationId="{4D87A673-5EA0-4A23-BC8A-87AD4CDE03E9}"/>
          </ac:picMkLst>
        </pc:picChg>
      </pc:sldChg>
      <pc:sldChg chg="add del ord">
        <pc:chgData name="James.Fennell" userId="c4162aff-5e19-49fe-8b7f-9a93fce91ee1" providerId="ADAL" clId="{5983606D-C4C7-4BF2-89D2-77474F563555}" dt="2019-10-10T17:10:03.673" v="1138" actId="2696"/>
        <pc:sldMkLst>
          <pc:docMk/>
          <pc:sldMk cId="3260330440" sldId="347"/>
        </pc:sldMkLst>
      </pc:sldChg>
      <pc:sldChg chg="addSp delSp modSp add ord">
        <pc:chgData name="James.Fennell" userId="c4162aff-5e19-49fe-8b7f-9a93fce91ee1" providerId="ADAL" clId="{5983606D-C4C7-4BF2-89D2-77474F563555}" dt="2019-10-10T17:09:48.274" v="1136"/>
        <pc:sldMkLst>
          <pc:docMk/>
          <pc:sldMk cId="1258664346" sldId="348"/>
        </pc:sldMkLst>
        <pc:spChg chg="mod">
          <ac:chgData name="James.Fennell" userId="c4162aff-5e19-49fe-8b7f-9a93fce91ee1" providerId="ADAL" clId="{5983606D-C4C7-4BF2-89D2-77474F563555}" dt="2019-10-10T16:59:33.547" v="650" actId="20577"/>
          <ac:spMkLst>
            <pc:docMk/>
            <pc:sldMk cId="1258664346" sldId="348"/>
            <ac:spMk id="7" creationId="{F258EAC6-6601-46D2-97AB-8E12FBB649E8}"/>
          </ac:spMkLst>
        </pc:spChg>
        <pc:picChg chg="del">
          <ac:chgData name="James.Fennell" userId="c4162aff-5e19-49fe-8b7f-9a93fce91ee1" providerId="ADAL" clId="{5983606D-C4C7-4BF2-89D2-77474F563555}" dt="2019-10-10T16:56:21.201" v="305" actId="478"/>
          <ac:picMkLst>
            <pc:docMk/>
            <pc:sldMk cId="1258664346" sldId="348"/>
            <ac:picMk id="3" creationId="{EB9895A3-AC6D-4944-9B9A-D5359D665126}"/>
          </ac:picMkLst>
        </pc:picChg>
        <pc:picChg chg="add mod">
          <ac:chgData name="James.Fennell" userId="c4162aff-5e19-49fe-8b7f-9a93fce91ee1" providerId="ADAL" clId="{5983606D-C4C7-4BF2-89D2-77474F563555}" dt="2019-10-10T16:56:28.871" v="309" actId="14100"/>
          <ac:picMkLst>
            <pc:docMk/>
            <pc:sldMk cId="1258664346" sldId="348"/>
            <ac:picMk id="4" creationId="{70B26AFA-D07E-4B27-AC0D-D589D198A032}"/>
          </ac:picMkLst>
        </pc:picChg>
      </pc:sldChg>
      <pc:sldChg chg="addSp delSp modSp add ord">
        <pc:chgData name="James.Fennell" userId="c4162aff-5e19-49fe-8b7f-9a93fce91ee1" providerId="ADAL" clId="{5983606D-C4C7-4BF2-89D2-77474F563555}" dt="2019-10-10T17:12:44.488" v="1223" actId="1076"/>
        <pc:sldMkLst>
          <pc:docMk/>
          <pc:sldMk cId="1561002633" sldId="349"/>
        </pc:sldMkLst>
        <pc:spChg chg="mod">
          <ac:chgData name="James.Fennell" userId="c4162aff-5e19-49fe-8b7f-9a93fce91ee1" providerId="ADAL" clId="{5983606D-C4C7-4BF2-89D2-77474F563555}" dt="2019-10-10T17:03:27.401" v="706" actId="20577"/>
          <ac:spMkLst>
            <pc:docMk/>
            <pc:sldMk cId="1561002633" sldId="349"/>
            <ac:spMk id="2" creationId="{0D7E90EF-6016-4B56-B43A-882E080131B8}"/>
          </ac:spMkLst>
        </pc:spChg>
        <pc:spChg chg="add del mod">
          <ac:chgData name="James.Fennell" userId="c4162aff-5e19-49fe-8b7f-9a93fce91ee1" providerId="ADAL" clId="{5983606D-C4C7-4BF2-89D2-77474F563555}" dt="2019-10-10T17:01:04.292" v="658" actId="767"/>
          <ac:spMkLst>
            <pc:docMk/>
            <pc:sldMk cId="1561002633" sldId="349"/>
            <ac:spMk id="3" creationId="{CCDF349E-1FAF-43DE-A015-9CA8B6E0E8E4}"/>
          </ac:spMkLst>
        </pc:spChg>
        <pc:spChg chg="add mod">
          <ac:chgData name="James.Fennell" userId="c4162aff-5e19-49fe-8b7f-9a93fce91ee1" providerId="ADAL" clId="{5983606D-C4C7-4BF2-89D2-77474F563555}" dt="2019-10-10T17:02:18.140" v="676" actId="1076"/>
          <ac:spMkLst>
            <pc:docMk/>
            <pc:sldMk cId="1561002633" sldId="349"/>
            <ac:spMk id="4" creationId="{9D6C6EF1-E2BB-458B-8BE7-A6D95A8EBB12}"/>
          </ac:spMkLst>
        </pc:spChg>
        <pc:spChg chg="mod">
          <ac:chgData name="James.Fennell" userId="c4162aff-5e19-49fe-8b7f-9a93fce91ee1" providerId="ADAL" clId="{5983606D-C4C7-4BF2-89D2-77474F563555}" dt="2019-10-10T17:12:31.737" v="1220" actId="20577"/>
          <ac:spMkLst>
            <pc:docMk/>
            <pc:sldMk cId="1561002633" sldId="349"/>
            <ac:spMk id="7" creationId="{F258EAC6-6601-46D2-97AB-8E12FBB649E8}"/>
          </ac:spMkLst>
        </pc:spChg>
        <pc:spChg chg="add del mod">
          <ac:chgData name="James.Fennell" userId="c4162aff-5e19-49fe-8b7f-9a93fce91ee1" providerId="ADAL" clId="{5983606D-C4C7-4BF2-89D2-77474F563555}" dt="2019-10-10T17:03:13.060" v="691" actId="478"/>
          <ac:spMkLst>
            <pc:docMk/>
            <pc:sldMk cId="1561002633" sldId="349"/>
            <ac:spMk id="13" creationId="{D17041D6-EDD9-4F7C-B8F0-1ADA52E4CD0F}"/>
          </ac:spMkLst>
        </pc:spChg>
        <pc:spChg chg="add del">
          <ac:chgData name="James.Fennell" userId="c4162aff-5e19-49fe-8b7f-9a93fce91ee1" providerId="ADAL" clId="{5983606D-C4C7-4BF2-89D2-77474F563555}" dt="2019-10-10T17:03:13.060" v="691" actId="478"/>
          <ac:spMkLst>
            <pc:docMk/>
            <pc:sldMk cId="1561002633" sldId="349"/>
            <ac:spMk id="15" creationId="{CA04CFC5-6FA7-4D2D-B631-4EC415C55E81}"/>
          </ac:spMkLst>
        </pc:spChg>
        <pc:spChg chg="add del">
          <ac:chgData name="James.Fennell" userId="c4162aff-5e19-49fe-8b7f-9a93fce91ee1" providerId="ADAL" clId="{5983606D-C4C7-4BF2-89D2-77474F563555}" dt="2019-10-10T17:03:14.498" v="692" actId="478"/>
          <ac:spMkLst>
            <pc:docMk/>
            <pc:sldMk cId="1561002633" sldId="349"/>
            <ac:spMk id="17" creationId="{565CFBC4-7044-42AF-B672-631E5A711A56}"/>
          </ac:spMkLst>
        </pc:spChg>
        <pc:spChg chg="add del mod">
          <ac:chgData name="James.Fennell" userId="c4162aff-5e19-49fe-8b7f-9a93fce91ee1" providerId="ADAL" clId="{5983606D-C4C7-4BF2-89D2-77474F563555}" dt="2019-10-10T17:03:13.060" v="691" actId="478"/>
          <ac:spMkLst>
            <pc:docMk/>
            <pc:sldMk cId="1561002633" sldId="349"/>
            <ac:spMk id="19" creationId="{1C2C0A84-58DD-4E1F-8E93-C06BDA8710C0}"/>
          </ac:spMkLst>
        </pc:spChg>
        <pc:spChg chg="add mod">
          <ac:chgData name="James.Fennell" userId="c4162aff-5e19-49fe-8b7f-9a93fce91ee1" providerId="ADAL" clId="{5983606D-C4C7-4BF2-89D2-77474F563555}" dt="2019-10-10T17:03:08.794" v="690" actId="20577"/>
          <ac:spMkLst>
            <pc:docMk/>
            <pc:sldMk cId="1561002633" sldId="349"/>
            <ac:spMk id="20" creationId="{5B0C4B7C-6538-4BE3-AC59-07736E96FD4A}"/>
          </ac:spMkLst>
        </pc:spChg>
        <pc:spChg chg="add mod">
          <ac:chgData name="James.Fennell" userId="c4162aff-5e19-49fe-8b7f-9a93fce91ee1" providerId="ADAL" clId="{5983606D-C4C7-4BF2-89D2-77474F563555}" dt="2019-10-10T17:03:01.650" v="688" actId="20577"/>
          <ac:spMkLst>
            <pc:docMk/>
            <pc:sldMk cId="1561002633" sldId="349"/>
            <ac:spMk id="21" creationId="{8B893102-78E1-4F97-AAD9-14E44B48CE51}"/>
          </ac:spMkLst>
        </pc:spChg>
        <pc:spChg chg="add mod">
          <ac:chgData name="James.Fennell" userId="c4162aff-5e19-49fe-8b7f-9a93fce91ee1" providerId="ADAL" clId="{5983606D-C4C7-4BF2-89D2-77474F563555}" dt="2019-10-10T17:02:54.240" v="686" actId="20577"/>
          <ac:spMkLst>
            <pc:docMk/>
            <pc:sldMk cId="1561002633" sldId="349"/>
            <ac:spMk id="22" creationId="{60195CE7-0D0F-426A-B47D-A1B6BE1C7D15}"/>
          </ac:spMkLst>
        </pc:spChg>
        <pc:spChg chg="add mod">
          <ac:chgData name="James.Fennell" userId="c4162aff-5e19-49fe-8b7f-9a93fce91ee1" providerId="ADAL" clId="{5983606D-C4C7-4BF2-89D2-77474F563555}" dt="2019-10-10T17:02:36.801" v="682" actId="20577"/>
          <ac:spMkLst>
            <pc:docMk/>
            <pc:sldMk cId="1561002633" sldId="349"/>
            <ac:spMk id="23" creationId="{BEE302EE-B218-47D9-96E3-3139B4D5CAC9}"/>
          </ac:spMkLst>
        </pc:spChg>
        <pc:picChg chg="mod">
          <ac:chgData name="James.Fennell" userId="c4162aff-5e19-49fe-8b7f-9a93fce91ee1" providerId="ADAL" clId="{5983606D-C4C7-4BF2-89D2-77474F563555}" dt="2019-10-10T17:12:44.488" v="1223" actId="1076"/>
          <ac:picMkLst>
            <pc:docMk/>
            <pc:sldMk cId="1561002633" sldId="349"/>
            <ac:picMk id="5" creationId="{7576D62D-D5EE-4B0B-8977-6B745F9DFD64}"/>
          </ac:picMkLst>
        </pc:picChg>
        <pc:picChg chg="add del">
          <ac:chgData name="James.Fennell" userId="c4162aff-5e19-49fe-8b7f-9a93fce91ee1" providerId="ADAL" clId="{5983606D-C4C7-4BF2-89D2-77474F563555}" dt="2019-10-10T17:01:24.001" v="662"/>
          <ac:picMkLst>
            <pc:docMk/>
            <pc:sldMk cId="1561002633" sldId="349"/>
            <ac:picMk id="6" creationId="{9901B88A-C1A9-4660-92C3-D5DF4ABE7459}"/>
          </ac:picMkLst>
        </pc:picChg>
        <pc:picChg chg="add del">
          <ac:chgData name="James.Fennell" userId="c4162aff-5e19-49fe-8b7f-9a93fce91ee1" providerId="ADAL" clId="{5983606D-C4C7-4BF2-89D2-77474F563555}" dt="2019-10-10T17:01:28.664" v="664"/>
          <ac:picMkLst>
            <pc:docMk/>
            <pc:sldMk cId="1561002633" sldId="349"/>
            <ac:picMk id="8" creationId="{8396F54E-2FA3-4CCB-BBA4-4EA02A767C35}"/>
          </ac:picMkLst>
        </pc:picChg>
      </pc:sldChg>
      <pc:sldChg chg="addSp delSp modSp add ord">
        <pc:chgData name="James.Fennell" userId="c4162aff-5e19-49fe-8b7f-9a93fce91ee1" providerId="ADAL" clId="{5983606D-C4C7-4BF2-89D2-77474F563555}" dt="2019-10-10T17:35:45.839" v="1465" actId="20577"/>
        <pc:sldMkLst>
          <pc:docMk/>
          <pc:sldMk cId="1560959977" sldId="350"/>
        </pc:sldMkLst>
        <pc:spChg chg="mod">
          <ac:chgData name="James.Fennell" userId="c4162aff-5e19-49fe-8b7f-9a93fce91ee1" providerId="ADAL" clId="{5983606D-C4C7-4BF2-89D2-77474F563555}" dt="2019-10-10T17:33:33.956" v="1345" actId="6549"/>
          <ac:spMkLst>
            <pc:docMk/>
            <pc:sldMk cId="1560959977" sldId="350"/>
            <ac:spMk id="2" creationId="{0D7E90EF-6016-4B56-B43A-882E080131B8}"/>
          </ac:spMkLst>
        </pc:spChg>
        <pc:spChg chg="add mod">
          <ac:chgData name="James.Fennell" userId="c4162aff-5e19-49fe-8b7f-9a93fce91ee1" providerId="ADAL" clId="{5983606D-C4C7-4BF2-89D2-77474F563555}" dt="2019-10-10T17:35:45.839" v="1465" actId="20577"/>
          <ac:spMkLst>
            <pc:docMk/>
            <pc:sldMk cId="1560959977" sldId="350"/>
            <ac:spMk id="5" creationId="{4FADBEB6-9C1E-408E-82A6-24AFB1B27DF5}"/>
          </ac:spMkLst>
        </pc:spChg>
        <pc:spChg chg="del mod">
          <ac:chgData name="James.Fennell" userId="c4162aff-5e19-49fe-8b7f-9a93fce91ee1" providerId="ADAL" clId="{5983606D-C4C7-4BF2-89D2-77474F563555}" dt="2019-10-10T17:31:55.564" v="1260"/>
          <ac:spMkLst>
            <pc:docMk/>
            <pc:sldMk cId="1560959977" sldId="350"/>
            <ac:spMk id="7" creationId="{F258EAC6-6601-46D2-97AB-8E12FBB649E8}"/>
          </ac:spMkLst>
        </pc:spChg>
        <pc:picChg chg="add mod modCrop">
          <ac:chgData name="James.Fennell" userId="c4162aff-5e19-49fe-8b7f-9a93fce91ee1" providerId="ADAL" clId="{5983606D-C4C7-4BF2-89D2-77474F563555}" dt="2019-10-10T17:32:56.222" v="1273" actId="1076"/>
          <ac:picMkLst>
            <pc:docMk/>
            <pc:sldMk cId="1560959977" sldId="350"/>
            <ac:picMk id="3" creationId="{18D885CE-B851-4418-AFDD-2D5136652C2B}"/>
          </ac:picMkLst>
        </pc:picChg>
      </pc:sldChg>
      <pc:sldChg chg="add del">
        <pc:chgData name="James.Fennell" userId="c4162aff-5e19-49fe-8b7f-9a93fce91ee1" providerId="ADAL" clId="{5983606D-C4C7-4BF2-89D2-77474F563555}" dt="2019-10-10T17:12:59.172" v="1225" actId="2696"/>
        <pc:sldMkLst>
          <pc:docMk/>
          <pc:sldMk cId="2119973685" sldId="350"/>
        </pc:sldMkLst>
      </pc:sldChg>
      <pc:sldChg chg="addSp delSp modSp add">
        <pc:chgData name="James.Fennell" userId="c4162aff-5e19-49fe-8b7f-9a93fce91ee1" providerId="ADAL" clId="{5983606D-C4C7-4BF2-89D2-77474F563555}" dt="2019-10-10T17:48:25.004" v="2109" actId="20577"/>
        <pc:sldMkLst>
          <pc:docMk/>
          <pc:sldMk cId="3972537748" sldId="351"/>
        </pc:sldMkLst>
        <pc:spChg chg="mod">
          <ac:chgData name="James.Fennell" userId="c4162aff-5e19-49fe-8b7f-9a93fce91ee1" providerId="ADAL" clId="{5983606D-C4C7-4BF2-89D2-77474F563555}" dt="2019-10-10T17:48:20.148" v="2108" actId="1076"/>
          <ac:spMkLst>
            <pc:docMk/>
            <pc:sldMk cId="3972537748" sldId="351"/>
            <ac:spMk id="2" creationId="{0D7E90EF-6016-4B56-B43A-882E080131B8}"/>
          </ac:spMkLst>
        </pc:spChg>
        <pc:spChg chg="mod">
          <ac:chgData name="James.Fennell" userId="c4162aff-5e19-49fe-8b7f-9a93fce91ee1" providerId="ADAL" clId="{5983606D-C4C7-4BF2-89D2-77474F563555}" dt="2019-10-10T17:35:25.477" v="1440" actId="20577"/>
          <ac:spMkLst>
            <pc:docMk/>
            <pc:sldMk cId="3972537748" sldId="351"/>
            <ac:spMk id="5" creationId="{4FADBEB6-9C1E-408E-82A6-24AFB1B27DF5}"/>
          </ac:spMkLst>
        </pc:spChg>
        <pc:spChg chg="add mod">
          <ac:chgData name="James.Fennell" userId="c4162aff-5e19-49fe-8b7f-9a93fce91ee1" providerId="ADAL" clId="{5983606D-C4C7-4BF2-89D2-77474F563555}" dt="2019-10-10T17:48:25.004" v="2109" actId="20577"/>
          <ac:spMkLst>
            <pc:docMk/>
            <pc:sldMk cId="3972537748" sldId="351"/>
            <ac:spMk id="7" creationId="{F9A77B02-9A1A-4A9A-8A41-5B7E4F88E9B0}"/>
          </ac:spMkLst>
        </pc:spChg>
        <pc:spChg chg="add mod">
          <ac:chgData name="James.Fennell" userId="c4162aff-5e19-49fe-8b7f-9a93fce91ee1" providerId="ADAL" clId="{5983606D-C4C7-4BF2-89D2-77474F563555}" dt="2019-10-10T17:48:17.106" v="2106" actId="20577"/>
          <ac:spMkLst>
            <pc:docMk/>
            <pc:sldMk cId="3972537748" sldId="351"/>
            <ac:spMk id="8" creationId="{7DFE8290-BE94-41DF-8B21-B97A986FBF91}"/>
          </ac:spMkLst>
        </pc:spChg>
        <pc:picChg chg="del">
          <ac:chgData name="James.Fennell" userId="c4162aff-5e19-49fe-8b7f-9a93fce91ee1" providerId="ADAL" clId="{5983606D-C4C7-4BF2-89D2-77474F563555}" dt="2019-10-10T17:40:38.278" v="1470" actId="478"/>
          <ac:picMkLst>
            <pc:docMk/>
            <pc:sldMk cId="3972537748" sldId="351"/>
            <ac:picMk id="3" creationId="{18D885CE-B851-4418-AFDD-2D5136652C2B}"/>
          </ac:picMkLst>
        </pc:picChg>
        <pc:picChg chg="add del mod">
          <ac:chgData name="James.Fennell" userId="c4162aff-5e19-49fe-8b7f-9a93fce91ee1" providerId="ADAL" clId="{5983606D-C4C7-4BF2-89D2-77474F563555}" dt="2019-10-10T17:43:34.137" v="1768" actId="478"/>
          <ac:picMkLst>
            <pc:docMk/>
            <pc:sldMk cId="3972537748" sldId="351"/>
            <ac:picMk id="4" creationId="{0163EBD8-CACC-4DC3-9927-089D4497B251}"/>
          </ac:picMkLst>
        </pc:picChg>
      </pc:sldChg>
      <pc:sldChg chg="modSp add ord">
        <pc:chgData name="James.Fennell" userId="c4162aff-5e19-49fe-8b7f-9a93fce91ee1" providerId="ADAL" clId="{5983606D-C4C7-4BF2-89D2-77474F563555}" dt="2019-10-10T17:43:20.511" v="1767"/>
        <pc:sldMkLst>
          <pc:docMk/>
          <pc:sldMk cId="233020129" sldId="352"/>
        </pc:sldMkLst>
        <pc:spChg chg="mod">
          <ac:chgData name="James.Fennell" userId="c4162aff-5e19-49fe-8b7f-9a93fce91ee1" providerId="ADAL" clId="{5983606D-C4C7-4BF2-89D2-77474F563555}" dt="2019-10-10T17:43:14.145" v="1766" actId="20577"/>
          <ac:spMkLst>
            <pc:docMk/>
            <pc:sldMk cId="233020129" sldId="352"/>
            <ac:spMk id="2" creationId="{0D7E90EF-6016-4B56-B43A-882E080131B8}"/>
          </ac:spMkLst>
        </pc:spChg>
      </pc:sldChg>
      <pc:sldChg chg="addSp delSp modSp add">
        <pc:chgData name="James.Fennell" userId="c4162aff-5e19-49fe-8b7f-9a93fce91ee1" providerId="ADAL" clId="{5983606D-C4C7-4BF2-89D2-77474F563555}" dt="2019-10-10T17:53:34.006" v="2201" actId="1440"/>
        <pc:sldMkLst>
          <pc:docMk/>
          <pc:sldMk cId="90961466" sldId="353"/>
        </pc:sldMkLst>
        <pc:spChg chg="mod">
          <ac:chgData name="James.Fennell" userId="c4162aff-5e19-49fe-8b7f-9a93fce91ee1" providerId="ADAL" clId="{5983606D-C4C7-4BF2-89D2-77474F563555}" dt="2019-10-10T17:51:04.401" v="2182" actId="20577"/>
          <ac:spMkLst>
            <pc:docMk/>
            <pc:sldMk cId="90961466" sldId="353"/>
            <ac:spMk id="2" creationId="{0D7E90EF-6016-4B56-B43A-882E080131B8}"/>
          </ac:spMkLst>
        </pc:spChg>
        <pc:spChg chg="add del mod">
          <ac:chgData name="James.Fennell" userId="c4162aff-5e19-49fe-8b7f-9a93fce91ee1" providerId="ADAL" clId="{5983606D-C4C7-4BF2-89D2-77474F563555}" dt="2019-10-10T17:51:45.249" v="2184"/>
          <ac:spMkLst>
            <pc:docMk/>
            <pc:sldMk cId="90961466" sldId="353"/>
            <ac:spMk id="4" creationId="{BA485774-A130-4580-B59A-120EBCA079EC}"/>
          </ac:spMkLst>
        </pc:spChg>
        <pc:spChg chg="del">
          <ac:chgData name="James.Fennell" userId="c4162aff-5e19-49fe-8b7f-9a93fce91ee1" providerId="ADAL" clId="{5983606D-C4C7-4BF2-89D2-77474F563555}" dt="2019-10-10T17:48:57.879" v="2138" actId="478"/>
          <ac:spMkLst>
            <pc:docMk/>
            <pc:sldMk cId="90961466" sldId="353"/>
            <ac:spMk id="7" creationId="{F9A77B02-9A1A-4A9A-8A41-5B7E4F88E9B0}"/>
          </ac:spMkLst>
        </pc:spChg>
        <pc:spChg chg="del">
          <ac:chgData name="James.Fennell" userId="c4162aff-5e19-49fe-8b7f-9a93fce91ee1" providerId="ADAL" clId="{5983606D-C4C7-4BF2-89D2-77474F563555}" dt="2019-10-10T17:49:12.440" v="2140" actId="478"/>
          <ac:spMkLst>
            <pc:docMk/>
            <pc:sldMk cId="90961466" sldId="353"/>
            <ac:spMk id="8" creationId="{7DFE8290-BE94-41DF-8B21-B97A986FBF91}"/>
          </ac:spMkLst>
        </pc:spChg>
        <pc:picChg chg="add mod modCrop">
          <ac:chgData name="James.Fennell" userId="c4162aff-5e19-49fe-8b7f-9a93fce91ee1" providerId="ADAL" clId="{5983606D-C4C7-4BF2-89D2-77474F563555}" dt="2019-10-10T17:53:34.006" v="2201" actId="1440"/>
          <ac:picMkLst>
            <pc:docMk/>
            <pc:sldMk cId="90961466" sldId="353"/>
            <ac:picMk id="6" creationId="{62135C2B-5FAE-4D30-B319-7277B7915B28}"/>
          </ac:picMkLst>
        </pc:picChg>
        <pc:picChg chg="add del">
          <ac:chgData name="James.Fennell" userId="c4162aff-5e19-49fe-8b7f-9a93fce91ee1" providerId="ADAL" clId="{5983606D-C4C7-4BF2-89D2-77474F563555}" dt="2019-10-10T17:52:51.161" v="2190" actId="478"/>
          <ac:picMkLst>
            <pc:docMk/>
            <pc:sldMk cId="90961466" sldId="353"/>
            <ac:picMk id="9" creationId="{02886843-7C38-46CB-A14F-973507A0F872}"/>
          </ac:picMkLst>
        </pc:picChg>
        <pc:picChg chg="add del">
          <ac:chgData name="James.Fennell" userId="c4162aff-5e19-49fe-8b7f-9a93fce91ee1" providerId="ADAL" clId="{5983606D-C4C7-4BF2-89D2-77474F563555}" dt="2019-10-10T17:53:05.009" v="2192" actId="478"/>
          <ac:picMkLst>
            <pc:docMk/>
            <pc:sldMk cId="90961466" sldId="353"/>
            <ac:picMk id="10" creationId="{7D638FA8-E805-49C6-AAEE-5ADAC7033401}"/>
          </ac:picMkLst>
        </pc:picChg>
        <pc:picChg chg="add mod modCrop">
          <ac:chgData name="James.Fennell" userId="c4162aff-5e19-49fe-8b7f-9a93fce91ee1" providerId="ADAL" clId="{5983606D-C4C7-4BF2-89D2-77474F563555}" dt="2019-10-10T17:53:30.064" v="2199" actId="1440"/>
          <ac:picMkLst>
            <pc:docMk/>
            <pc:sldMk cId="90961466" sldId="353"/>
            <ac:picMk id="11" creationId="{C4176103-941B-4AFE-9A5B-0CB2E1811680}"/>
          </ac:picMkLst>
        </pc:picChg>
      </pc:sldChg>
      <pc:sldChg chg="add del">
        <pc:chgData name="James.Fennell" userId="c4162aff-5e19-49fe-8b7f-9a93fce91ee1" providerId="ADAL" clId="{5983606D-C4C7-4BF2-89D2-77474F563555}" dt="2019-10-10T17:57:56.172" v="2458" actId="2696"/>
        <pc:sldMkLst>
          <pc:docMk/>
          <pc:sldMk cId="795388178" sldId="354"/>
        </pc:sldMkLst>
      </pc:sldChg>
      <pc:sldChg chg="modSp add ord">
        <pc:chgData name="James.Fennell" userId="c4162aff-5e19-49fe-8b7f-9a93fce91ee1" providerId="ADAL" clId="{5983606D-C4C7-4BF2-89D2-77474F563555}" dt="2019-10-11T09:36:44.228" v="3068"/>
        <pc:sldMkLst>
          <pc:docMk/>
          <pc:sldMk cId="393922625" sldId="355"/>
        </pc:sldMkLst>
        <pc:spChg chg="mod">
          <ac:chgData name="James.Fennell" userId="c4162aff-5e19-49fe-8b7f-9a93fce91ee1" providerId="ADAL" clId="{5983606D-C4C7-4BF2-89D2-77474F563555}" dt="2019-10-10T17:54:19.539" v="2251" actId="20577"/>
          <ac:spMkLst>
            <pc:docMk/>
            <pc:sldMk cId="393922625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5983606D-C4C7-4BF2-89D2-77474F563555}" dt="2019-10-10T17:56:18.485" v="2448" actId="1076"/>
          <ac:spMkLst>
            <pc:docMk/>
            <pc:sldMk cId="393922625" sldId="355"/>
            <ac:spMk id="7" creationId="{F9A77B02-9A1A-4A9A-8A41-5B7E4F88E9B0}"/>
          </ac:spMkLst>
        </pc:spChg>
        <pc:spChg chg="mod">
          <ac:chgData name="James.Fennell" userId="c4162aff-5e19-49fe-8b7f-9a93fce91ee1" providerId="ADAL" clId="{5983606D-C4C7-4BF2-89D2-77474F563555}" dt="2019-10-10T17:57:47.468" v="2457" actId="20577"/>
          <ac:spMkLst>
            <pc:docMk/>
            <pc:sldMk cId="393922625" sldId="355"/>
            <ac:spMk id="8" creationId="{7DFE8290-BE94-41DF-8B21-B97A986FBF91}"/>
          </ac:spMkLst>
        </pc:spChg>
      </pc:sldChg>
      <pc:sldChg chg="addSp delSp modSp add">
        <pc:chgData name="James.Fennell" userId="c4162aff-5e19-49fe-8b7f-9a93fce91ee1" providerId="ADAL" clId="{5983606D-C4C7-4BF2-89D2-77474F563555}" dt="2019-10-11T09:40:53.763" v="3406" actId="20577"/>
        <pc:sldMkLst>
          <pc:docMk/>
          <pc:sldMk cId="4262934721" sldId="356"/>
        </pc:sldMkLst>
        <pc:spChg chg="mod">
          <ac:chgData name="James.Fennell" userId="c4162aff-5e19-49fe-8b7f-9a93fce91ee1" providerId="ADAL" clId="{5983606D-C4C7-4BF2-89D2-77474F563555}" dt="2019-10-11T09:40:05.899" v="3259" actId="20577"/>
          <ac:spMkLst>
            <pc:docMk/>
            <pc:sldMk cId="4262934721" sldId="356"/>
            <ac:spMk id="2" creationId="{0D7E90EF-6016-4B56-B43A-882E080131B8}"/>
          </ac:spMkLst>
        </pc:spChg>
        <pc:spChg chg="add mod">
          <ac:chgData name="James.Fennell" userId="c4162aff-5e19-49fe-8b7f-9a93fce91ee1" providerId="ADAL" clId="{5983606D-C4C7-4BF2-89D2-77474F563555}" dt="2019-10-11T09:40:53.763" v="3406" actId="20577"/>
          <ac:spMkLst>
            <pc:docMk/>
            <pc:sldMk cId="4262934721" sldId="356"/>
            <ac:spMk id="4" creationId="{B95F9CCA-23FB-405F-8774-40761E7C063F}"/>
          </ac:spMkLst>
        </pc:spChg>
        <pc:spChg chg="del">
          <ac:chgData name="James.Fennell" userId="c4162aff-5e19-49fe-8b7f-9a93fce91ee1" providerId="ADAL" clId="{5983606D-C4C7-4BF2-89D2-77474F563555}" dt="2019-10-10T17:58:21.950" v="2460" actId="478"/>
          <ac:spMkLst>
            <pc:docMk/>
            <pc:sldMk cId="4262934721" sldId="356"/>
            <ac:spMk id="7" creationId="{F9A77B02-9A1A-4A9A-8A41-5B7E4F88E9B0}"/>
          </ac:spMkLst>
        </pc:spChg>
        <pc:spChg chg="del">
          <ac:chgData name="James.Fennell" userId="c4162aff-5e19-49fe-8b7f-9a93fce91ee1" providerId="ADAL" clId="{5983606D-C4C7-4BF2-89D2-77474F563555}" dt="2019-10-10T17:58:28.089" v="2462" actId="478"/>
          <ac:spMkLst>
            <pc:docMk/>
            <pc:sldMk cId="4262934721" sldId="356"/>
            <ac:spMk id="8" creationId="{7DFE8290-BE94-41DF-8B21-B97A986FBF91}"/>
          </ac:spMkLst>
        </pc:spChg>
      </pc:sldChg>
      <pc:sldChg chg="addSp modSp add">
        <pc:chgData name="James.Fennell" userId="c4162aff-5e19-49fe-8b7f-9a93fce91ee1" providerId="ADAL" clId="{5983606D-C4C7-4BF2-89D2-77474F563555}" dt="2019-10-11T09:52:18.800" v="3978" actId="14100"/>
        <pc:sldMkLst>
          <pc:docMk/>
          <pc:sldMk cId="427090065" sldId="357"/>
        </pc:sldMkLst>
        <pc:spChg chg="mod">
          <ac:chgData name="James.Fennell" userId="c4162aff-5e19-49fe-8b7f-9a93fce91ee1" providerId="ADAL" clId="{5983606D-C4C7-4BF2-89D2-77474F563555}" dt="2019-10-10T18:01:00.401" v="2545" actId="20577"/>
          <ac:spMkLst>
            <pc:docMk/>
            <pc:sldMk cId="427090065" sldId="357"/>
            <ac:spMk id="2" creationId="{0D7E90EF-6016-4B56-B43A-882E080131B8}"/>
          </ac:spMkLst>
        </pc:spChg>
        <pc:spChg chg="mod">
          <ac:chgData name="James.Fennell" userId="c4162aff-5e19-49fe-8b7f-9a93fce91ee1" providerId="ADAL" clId="{5983606D-C4C7-4BF2-89D2-77474F563555}" dt="2019-10-11T09:51:21.930" v="3971" actId="20577"/>
          <ac:spMkLst>
            <pc:docMk/>
            <pc:sldMk cId="427090065" sldId="357"/>
            <ac:spMk id="4" creationId="{B95F9CCA-23FB-405F-8774-40761E7C063F}"/>
          </ac:spMkLst>
        </pc:spChg>
        <pc:picChg chg="add mod">
          <ac:chgData name="James.Fennell" userId="c4162aff-5e19-49fe-8b7f-9a93fce91ee1" providerId="ADAL" clId="{5983606D-C4C7-4BF2-89D2-77474F563555}" dt="2019-10-11T09:52:18.800" v="3978" actId="14100"/>
          <ac:picMkLst>
            <pc:docMk/>
            <pc:sldMk cId="427090065" sldId="357"/>
            <ac:picMk id="3" creationId="{B1507F3B-8EA8-489B-8274-FAD2CBBB0334}"/>
          </ac:picMkLst>
        </pc:picChg>
      </pc:sldChg>
      <pc:sldChg chg="modSp add">
        <pc:chgData name="James.Fennell" userId="c4162aff-5e19-49fe-8b7f-9a93fce91ee1" providerId="ADAL" clId="{5983606D-C4C7-4BF2-89D2-77474F563555}" dt="2019-10-10T18:13:38.343" v="3017" actId="115"/>
        <pc:sldMkLst>
          <pc:docMk/>
          <pc:sldMk cId="4027535051" sldId="358"/>
        </pc:sldMkLst>
        <pc:spChg chg="mod">
          <ac:chgData name="James.Fennell" userId="c4162aff-5e19-49fe-8b7f-9a93fce91ee1" providerId="ADAL" clId="{5983606D-C4C7-4BF2-89D2-77474F563555}" dt="2019-10-10T18:11:04.810" v="2630" actId="20577"/>
          <ac:spMkLst>
            <pc:docMk/>
            <pc:sldMk cId="4027535051" sldId="358"/>
            <ac:spMk id="2" creationId="{0D7E90EF-6016-4B56-B43A-882E080131B8}"/>
          </ac:spMkLst>
        </pc:spChg>
        <pc:spChg chg="mod">
          <ac:chgData name="James.Fennell" userId="c4162aff-5e19-49fe-8b7f-9a93fce91ee1" providerId="ADAL" clId="{5983606D-C4C7-4BF2-89D2-77474F563555}" dt="2019-10-10T18:13:38.343" v="3017" actId="115"/>
          <ac:spMkLst>
            <pc:docMk/>
            <pc:sldMk cId="4027535051" sldId="358"/>
            <ac:spMk id="4" creationId="{B95F9CCA-23FB-405F-8774-40761E7C063F}"/>
          </ac:spMkLst>
        </pc:spChg>
      </pc:sldChg>
      <pc:sldChg chg="addSp delSp modSp add">
        <pc:chgData name="James.Fennell" userId="c4162aff-5e19-49fe-8b7f-9a93fce91ee1" providerId="ADAL" clId="{5983606D-C4C7-4BF2-89D2-77474F563555}" dt="2019-10-11T09:36:35.216" v="3067" actId="478"/>
        <pc:sldMkLst>
          <pc:docMk/>
          <pc:sldMk cId="4035438833" sldId="359"/>
        </pc:sldMkLst>
        <pc:spChg chg="mod">
          <ac:chgData name="James.Fennell" userId="c4162aff-5e19-49fe-8b7f-9a93fce91ee1" providerId="ADAL" clId="{5983606D-C4C7-4BF2-89D2-77474F563555}" dt="2019-10-11T09:35:37.648" v="3054" actId="113"/>
          <ac:spMkLst>
            <pc:docMk/>
            <pc:sldMk cId="4035438833" sldId="359"/>
            <ac:spMk id="2" creationId="{0D7E90EF-6016-4B56-B43A-882E080131B8}"/>
          </ac:spMkLst>
        </pc:spChg>
        <pc:spChg chg="add del mod">
          <ac:chgData name="James.Fennell" userId="c4162aff-5e19-49fe-8b7f-9a93fce91ee1" providerId="ADAL" clId="{5983606D-C4C7-4BF2-89D2-77474F563555}" dt="2019-10-11T09:36:35.216" v="3067" actId="478"/>
          <ac:spMkLst>
            <pc:docMk/>
            <pc:sldMk cId="4035438833" sldId="359"/>
            <ac:spMk id="4" creationId="{01598C22-5580-4DE5-9FEC-5F611298AD55}"/>
          </ac:spMkLst>
        </pc:spChg>
        <pc:picChg chg="del">
          <ac:chgData name="James.Fennell" userId="c4162aff-5e19-49fe-8b7f-9a93fce91ee1" providerId="ADAL" clId="{5983606D-C4C7-4BF2-89D2-77474F563555}" dt="2019-10-11T09:35:41.313" v="3055" actId="478"/>
          <ac:picMkLst>
            <pc:docMk/>
            <pc:sldMk cId="4035438833" sldId="359"/>
            <ac:picMk id="6" creationId="{62135C2B-5FAE-4D30-B319-7277B7915B28}"/>
          </ac:picMkLst>
        </pc:picChg>
        <pc:picChg chg="add mod modCrop">
          <ac:chgData name="James.Fennell" userId="c4162aff-5e19-49fe-8b7f-9a93fce91ee1" providerId="ADAL" clId="{5983606D-C4C7-4BF2-89D2-77474F563555}" dt="2019-10-11T09:36:28.965" v="3066" actId="1076"/>
          <ac:picMkLst>
            <pc:docMk/>
            <pc:sldMk cId="4035438833" sldId="359"/>
            <ac:picMk id="7" creationId="{D99777CE-AEB8-424E-999A-FD1C1A958F8A}"/>
          </ac:picMkLst>
        </pc:picChg>
        <pc:picChg chg="del">
          <ac:chgData name="James.Fennell" userId="c4162aff-5e19-49fe-8b7f-9a93fce91ee1" providerId="ADAL" clId="{5983606D-C4C7-4BF2-89D2-77474F563555}" dt="2019-10-11T09:35:43.143" v="3056" actId="478"/>
          <ac:picMkLst>
            <pc:docMk/>
            <pc:sldMk cId="4035438833" sldId="359"/>
            <ac:picMk id="11" creationId="{C4176103-941B-4AFE-9A5B-0CB2E1811680}"/>
          </ac:picMkLst>
        </pc:picChg>
      </pc:sldChg>
      <pc:sldChg chg="addSp delSp modSp add">
        <pc:chgData name="James.Fennell" userId="c4162aff-5e19-49fe-8b7f-9a93fce91ee1" providerId="ADAL" clId="{5983606D-C4C7-4BF2-89D2-77474F563555}" dt="2019-10-11T09:46:54.968" v="3736" actId="20577"/>
        <pc:sldMkLst>
          <pc:docMk/>
          <pc:sldMk cId="422490402" sldId="360"/>
        </pc:sldMkLst>
        <pc:spChg chg="del mod">
          <ac:chgData name="James.Fennell" userId="c4162aff-5e19-49fe-8b7f-9a93fce91ee1" providerId="ADAL" clId="{5983606D-C4C7-4BF2-89D2-77474F563555}" dt="2019-10-11T09:43:11.213" v="3421" actId="478"/>
          <ac:spMkLst>
            <pc:docMk/>
            <pc:sldMk cId="422490402" sldId="360"/>
            <ac:spMk id="4" creationId="{B95F9CCA-23FB-405F-8774-40761E7C063F}"/>
          </ac:spMkLst>
        </pc:spChg>
        <pc:spChg chg="del mod">
          <ac:chgData name="James.Fennell" userId="c4162aff-5e19-49fe-8b7f-9a93fce91ee1" providerId="ADAL" clId="{5983606D-C4C7-4BF2-89D2-77474F563555}" dt="2019-10-11T09:43:38.680" v="3428" actId="478"/>
          <ac:spMkLst>
            <pc:docMk/>
            <pc:sldMk cId="422490402" sldId="360"/>
            <ac:spMk id="5" creationId="{4FADBEB6-9C1E-408E-82A6-24AFB1B27DF5}"/>
          </ac:spMkLst>
        </pc:spChg>
        <pc:spChg chg="add del mod">
          <ac:chgData name="James.Fennell" userId="c4162aff-5e19-49fe-8b7f-9a93fce91ee1" providerId="ADAL" clId="{5983606D-C4C7-4BF2-89D2-77474F563555}" dt="2019-10-11T09:46:54.968" v="3736" actId="20577"/>
          <ac:spMkLst>
            <pc:docMk/>
            <pc:sldMk cId="422490402" sldId="360"/>
            <ac:spMk id="9" creationId="{61238290-5811-4CE7-9003-3C8C3B7AC99B}"/>
          </ac:spMkLst>
        </pc:spChg>
        <pc:picChg chg="add del mod modCrop">
          <ac:chgData name="James.Fennell" userId="c4162aff-5e19-49fe-8b7f-9a93fce91ee1" providerId="ADAL" clId="{5983606D-C4C7-4BF2-89D2-77474F563555}" dt="2019-10-11T09:41:56.720" v="3411" actId="478"/>
          <ac:picMkLst>
            <pc:docMk/>
            <pc:sldMk cId="422490402" sldId="360"/>
            <ac:picMk id="3" creationId="{65BAB6A6-32FD-4B3B-A6A4-ED29D3BDB099}"/>
          </ac:picMkLst>
        </pc:picChg>
        <pc:picChg chg="add del">
          <ac:chgData name="James.Fennell" userId="c4162aff-5e19-49fe-8b7f-9a93fce91ee1" providerId="ADAL" clId="{5983606D-C4C7-4BF2-89D2-77474F563555}" dt="2019-10-11T09:42:12.879" v="3413" actId="478"/>
          <ac:picMkLst>
            <pc:docMk/>
            <pc:sldMk cId="422490402" sldId="360"/>
            <ac:picMk id="6" creationId="{D16A78CC-FF61-4B80-86F0-D5FB163E0010}"/>
          </ac:picMkLst>
        </pc:picChg>
        <pc:picChg chg="add mod modCrop">
          <ac:chgData name="James.Fennell" userId="c4162aff-5e19-49fe-8b7f-9a93fce91ee1" providerId="ADAL" clId="{5983606D-C4C7-4BF2-89D2-77474F563555}" dt="2019-10-11T09:43:03.196" v="3419" actId="1076"/>
          <ac:picMkLst>
            <pc:docMk/>
            <pc:sldMk cId="422490402" sldId="360"/>
            <ac:picMk id="7" creationId="{E624D314-1BF4-4F31-AF79-CB5600546736}"/>
          </ac:picMkLst>
        </pc:picChg>
      </pc:sldChg>
      <pc:sldChg chg="addSp delSp modSp add">
        <pc:chgData name="James.Fennell" userId="c4162aff-5e19-49fe-8b7f-9a93fce91ee1" providerId="ADAL" clId="{5983606D-C4C7-4BF2-89D2-77474F563555}" dt="2019-10-11T09:50:30.961" v="3869" actId="14100"/>
        <pc:sldMkLst>
          <pc:docMk/>
          <pc:sldMk cId="3983480487" sldId="361"/>
        </pc:sldMkLst>
        <pc:spChg chg="mod">
          <ac:chgData name="James.Fennell" userId="c4162aff-5e19-49fe-8b7f-9a93fce91ee1" providerId="ADAL" clId="{5983606D-C4C7-4BF2-89D2-77474F563555}" dt="2019-10-11T09:50:04.732" v="3838" actId="1076"/>
          <ac:spMkLst>
            <pc:docMk/>
            <pc:sldMk cId="3983480487" sldId="361"/>
            <ac:spMk id="2" creationId="{0D7E90EF-6016-4B56-B43A-882E080131B8}"/>
          </ac:spMkLst>
        </pc:spChg>
        <pc:spChg chg="mod">
          <ac:chgData name="James.Fennell" userId="c4162aff-5e19-49fe-8b7f-9a93fce91ee1" providerId="ADAL" clId="{5983606D-C4C7-4BF2-89D2-77474F563555}" dt="2019-10-11T09:50:24.513" v="3868" actId="20577"/>
          <ac:spMkLst>
            <pc:docMk/>
            <pc:sldMk cId="3983480487" sldId="361"/>
            <ac:spMk id="9" creationId="{61238290-5811-4CE7-9003-3C8C3B7AC99B}"/>
          </ac:spMkLst>
        </pc:spChg>
        <pc:picChg chg="add mod">
          <ac:chgData name="James.Fennell" userId="c4162aff-5e19-49fe-8b7f-9a93fce91ee1" providerId="ADAL" clId="{5983606D-C4C7-4BF2-89D2-77474F563555}" dt="2019-10-11T09:50:30.961" v="3869" actId="14100"/>
          <ac:picMkLst>
            <pc:docMk/>
            <pc:sldMk cId="3983480487" sldId="361"/>
            <ac:picMk id="3" creationId="{AB6592F7-A7A0-4D54-B9E7-CE27A3B80F35}"/>
          </ac:picMkLst>
        </pc:picChg>
        <pc:picChg chg="add mod">
          <ac:chgData name="James.Fennell" userId="c4162aff-5e19-49fe-8b7f-9a93fce91ee1" providerId="ADAL" clId="{5983606D-C4C7-4BF2-89D2-77474F563555}" dt="2019-10-11T09:50:12.124" v="3841" actId="1076"/>
          <ac:picMkLst>
            <pc:docMk/>
            <pc:sldMk cId="3983480487" sldId="361"/>
            <ac:picMk id="4" creationId="{0A26BC2C-F478-4420-AD52-02E5ACC97403}"/>
          </ac:picMkLst>
        </pc:picChg>
        <pc:picChg chg="del mod">
          <ac:chgData name="James.Fennell" userId="c4162aff-5e19-49fe-8b7f-9a93fce91ee1" providerId="ADAL" clId="{5983606D-C4C7-4BF2-89D2-77474F563555}" dt="2019-10-11T09:48:50.791" v="3829" actId="478"/>
          <ac:picMkLst>
            <pc:docMk/>
            <pc:sldMk cId="3983480487" sldId="361"/>
            <ac:picMk id="7" creationId="{E624D314-1BF4-4F31-AF79-CB5600546736}"/>
          </ac:picMkLst>
        </pc:picChg>
      </pc:sldChg>
      <pc:sldChg chg="add">
        <pc:chgData name="James.Fennell" userId="c4162aff-5e19-49fe-8b7f-9a93fce91ee1" providerId="ADAL" clId="{5983606D-C4C7-4BF2-89D2-77474F563555}" dt="2019-10-11T09:52:28.302" v="3979"/>
        <pc:sldMkLst>
          <pc:docMk/>
          <pc:sldMk cId="290742743" sldId="362"/>
        </pc:sldMkLst>
      </pc:sldChg>
      <pc:sldChg chg="delSp modSp add">
        <pc:chgData name="James.Fennell" userId="c4162aff-5e19-49fe-8b7f-9a93fce91ee1" providerId="ADAL" clId="{5983606D-C4C7-4BF2-89D2-77474F563555}" dt="2019-10-11T09:53:16.305" v="4037" actId="20577"/>
        <pc:sldMkLst>
          <pc:docMk/>
          <pc:sldMk cId="1707200030" sldId="363"/>
        </pc:sldMkLst>
        <pc:spChg chg="mod">
          <ac:chgData name="James.Fennell" userId="c4162aff-5e19-49fe-8b7f-9a93fce91ee1" providerId="ADAL" clId="{5983606D-C4C7-4BF2-89D2-77474F563555}" dt="2019-10-11T09:53:16.305" v="4037" actId="20577"/>
          <ac:spMkLst>
            <pc:docMk/>
            <pc:sldMk cId="1707200030" sldId="363"/>
            <ac:spMk id="4" creationId="{B95F9CCA-23FB-405F-8774-40761E7C063F}"/>
          </ac:spMkLst>
        </pc:spChg>
        <pc:picChg chg="del">
          <ac:chgData name="James.Fennell" userId="c4162aff-5e19-49fe-8b7f-9a93fce91ee1" providerId="ADAL" clId="{5983606D-C4C7-4BF2-89D2-77474F563555}" dt="2019-10-11T09:52:59.112" v="3981" actId="478"/>
          <ac:picMkLst>
            <pc:docMk/>
            <pc:sldMk cId="1707200030" sldId="363"/>
            <ac:picMk id="3" creationId="{B1507F3B-8EA8-489B-8274-FAD2CBBB0334}"/>
          </ac:picMkLst>
        </pc:picChg>
      </pc:sldChg>
      <pc:sldChg chg="addSp delSp modSp add">
        <pc:chgData name="James.Fennell" userId="c4162aff-5e19-49fe-8b7f-9a93fce91ee1" providerId="ADAL" clId="{5983606D-C4C7-4BF2-89D2-77474F563555}" dt="2019-10-11T09:55:26" v="4101" actId="20577"/>
        <pc:sldMkLst>
          <pc:docMk/>
          <pc:sldMk cId="2481189639" sldId="364"/>
        </pc:sldMkLst>
        <pc:spChg chg="mod">
          <ac:chgData name="James.Fennell" userId="c4162aff-5e19-49fe-8b7f-9a93fce91ee1" providerId="ADAL" clId="{5983606D-C4C7-4BF2-89D2-77474F563555}" dt="2019-10-11T09:55:26" v="4101" actId="20577"/>
          <ac:spMkLst>
            <pc:docMk/>
            <pc:sldMk cId="2481189639" sldId="364"/>
            <ac:spMk id="2" creationId="{0D7E90EF-6016-4B56-B43A-882E080131B8}"/>
          </ac:spMkLst>
        </pc:spChg>
        <pc:spChg chg="del mod">
          <ac:chgData name="James.Fennell" userId="c4162aff-5e19-49fe-8b7f-9a93fce91ee1" providerId="ADAL" clId="{5983606D-C4C7-4BF2-89D2-77474F563555}" dt="2019-10-11T09:54:59.155" v="4042" actId="478"/>
          <ac:spMkLst>
            <pc:docMk/>
            <pc:sldMk cId="2481189639" sldId="364"/>
            <ac:spMk id="4" creationId="{B95F9CCA-23FB-405F-8774-40761E7C063F}"/>
          </ac:spMkLst>
        </pc:spChg>
        <pc:spChg chg="add del mod">
          <ac:chgData name="James.Fennell" userId="c4162aff-5e19-49fe-8b7f-9a93fce91ee1" providerId="ADAL" clId="{5983606D-C4C7-4BF2-89D2-77474F563555}" dt="2019-10-11T09:55:01.911" v="4043" actId="478"/>
          <ac:spMkLst>
            <pc:docMk/>
            <pc:sldMk cId="2481189639" sldId="364"/>
            <ac:spMk id="7" creationId="{3D9A859D-F3F1-4799-9A68-7BFE53252E21}"/>
          </ac:spMkLst>
        </pc:spChg>
        <pc:picChg chg="add mod">
          <ac:chgData name="James.Fennell" userId="c4162aff-5e19-49fe-8b7f-9a93fce91ee1" providerId="ADAL" clId="{5983606D-C4C7-4BF2-89D2-77474F563555}" dt="2019-10-11T09:55:07.989" v="4046" actId="1076"/>
          <ac:picMkLst>
            <pc:docMk/>
            <pc:sldMk cId="2481189639" sldId="364"/>
            <ac:picMk id="3" creationId="{42BE415F-EAEF-459A-A965-3D946C570B4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1631-6157-4256-9183-E4852F7BD88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A8AF-878A-436F-AC4A-224E339B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8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2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7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1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0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21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4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63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5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Rickshaw specialises in time series</a:t>
            </a: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Other libraries specialise in maps/cart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02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36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5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76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64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72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8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91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34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6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		h2{		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text-align:center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;	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50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		h2{		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text-align:center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;	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94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11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1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6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0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2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0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40182-AEF6-4ED5-ADD3-68F2C15CE29E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mpl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si-alignalytics/dimpl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080C72-166F-4CE5-AF33-AFE7646B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GB" b="1" u="sng" dirty="0"/>
              <a:t>Data Visualisation</a:t>
            </a:r>
            <a:br>
              <a:rPr lang="en-GB" b="1" u="sng" dirty="0"/>
            </a:br>
            <a:r>
              <a:rPr lang="en-GB" b="1" u="sng" dirty="0"/>
              <a:t>dimple.js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80B1-51F8-442B-96E2-36B98D25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dirty="0"/>
              <a:t>James.Fennell@lit.ie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94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CORS workaround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CORS can be switched off in the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A more secure way around this is to start a local HTTP server that will </a:t>
            </a:r>
            <a:r>
              <a:rPr lang="en-GB" sz="2800" dirty="0" err="1">
                <a:solidFill>
                  <a:schemeClr val="tx1"/>
                </a:solidFill>
              </a:rPr>
              <a:t>hist</a:t>
            </a:r>
            <a:r>
              <a:rPr lang="en-GB" sz="2800" dirty="0">
                <a:solidFill>
                  <a:schemeClr val="tx1"/>
                </a:solidFill>
              </a:rPr>
              <a:t> your HTML and JavaScript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Navigate to the directory that contains all of the files and then type in the command line.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python -m </a:t>
            </a:r>
            <a:r>
              <a:rPr lang="en-GB" sz="2600" b="1" dirty="0" err="1">
                <a:solidFill>
                  <a:schemeClr val="tx1"/>
                </a:solidFill>
              </a:rPr>
              <a:t>SimpleHTTPServer</a:t>
            </a:r>
            <a:r>
              <a:rPr lang="en-GB" sz="2600" b="1" dirty="0">
                <a:solidFill>
                  <a:schemeClr val="tx1"/>
                </a:solidFill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(Python 2)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python -m </a:t>
            </a:r>
            <a:r>
              <a:rPr lang="en-GB" sz="2600" b="1" dirty="0" err="1">
                <a:solidFill>
                  <a:schemeClr val="tx1"/>
                </a:solidFill>
              </a:rPr>
              <a:t>http.server</a:t>
            </a:r>
            <a:r>
              <a:rPr lang="en-GB" sz="2600" b="1" dirty="0">
                <a:solidFill>
                  <a:schemeClr val="tx1"/>
                </a:solidFill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(Python 3)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If you type localhost:8000 into the address bar of your browser, then you should see the files that you can display in the web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Sample dimple chart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Download the dimple project from </a:t>
            </a:r>
            <a:r>
              <a:rPr lang="en-GB" sz="2800" dirty="0" err="1">
                <a:solidFill>
                  <a:schemeClr val="tx1"/>
                </a:solidFill>
              </a:rPr>
              <a:t>moodle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Open the basic_charts.html in an editor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5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Sample dimple chart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When you first load the page the chart should display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Now open the console (F12) and reload the page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debugger will now stop execution before the D3 code executes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We will now inspect each object as we create it</a:t>
            </a: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0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Sample dimple chart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79" y="1737360"/>
            <a:ext cx="542544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We check the data object on its own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We can see that it is an array with 836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When we inspect the </a:t>
            </a:r>
            <a:r>
              <a:rPr lang="en-GB" sz="2600" dirty="0" err="1">
                <a:solidFill>
                  <a:schemeClr val="tx1"/>
                </a:solidFill>
              </a:rPr>
              <a:t>vaues</a:t>
            </a:r>
            <a:r>
              <a:rPr lang="en-GB" sz="2600" dirty="0">
                <a:solidFill>
                  <a:schemeClr val="tx1"/>
                </a:solidFill>
              </a:rPr>
              <a:t> we can see that each one is a World Cup Match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DEFB3-3BE6-42DB-83DC-AD896E94B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64" b="7516"/>
          <a:stretch/>
        </p:blipFill>
        <p:spPr>
          <a:xfrm>
            <a:off x="9157653" y="286603"/>
            <a:ext cx="2810828" cy="3250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AB951-DD0F-42A0-9D4E-DBDE1D26E2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09" t="703" b="38301"/>
          <a:stretch/>
        </p:blipFill>
        <p:spPr>
          <a:xfrm>
            <a:off x="5892800" y="3589861"/>
            <a:ext cx="6299200" cy="2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6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Sample dimple chart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First check that the data successfully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Use pass the data object to </a:t>
            </a:r>
            <a:r>
              <a:rPr lang="en-GB" sz="2600" i="1" dirty="0" err="1">
                <a:solidFill>
                  <a:schemeClr val="tx1"/>
                </a:solidFill>
              </a:rPr>
              <a:t>console.table</a:t>
            </a:r>
            <a:endParaRPr lang="en-GB" sz="2600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This  will print out the data in a clean 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</a:rPr>
              <a:t>table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2B8C9-6391-472C-985E-E8017922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92" y="3301006"/>
            <a:ext cx="5415785" cy="29053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D786A-0FE6-42BD-8D32-D5A52A115318}"/>
              </a:ext>
            </a:extLst>
          </p:cNvPr>
          <p:cNvCxnSpPr/>
          <p:nvPr/>
        </p:nvCxnSpPr>
        <p:spPr>
          <a:xfrm>
            <a:off x="6468533" y="3188117"/>
            <a:ext cx="2686756" cy="156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8839D-9BF0-4288-A29B-8A38B4874A4F}"/>
              </a:ext>
            </a:extLst>
          </p:cNvPr>
          <p:cNvCxnSpPr>
            <a:cxnSpLocks/>
          </p:cNvCxnSpPr>
          <p:nvPr/>
        </p:nvCxnSpPr>
        <p:spPr>
          <a:xfrm flipV="1">
            <a:off x="6483018" y="4830418"/>
            <a:ext cx="2672271" cy="1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2878B9-44B2-4695-94E8-B612D480AC2D}"/>
              </a:ext>
            </a:extLst>
          </p:cNvPr>
          <p:cNvCxnSpPr/>
          <p:nvPr/>
        </p:nvCxnSpPr>
        <p:spPr>
          <a:xfrm>
            <a:off x="407504" y="3188117"/>
            <a:ext cx="8249479" cy="143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9B9CF-ABD2-4810-BDEA-882E6E31F470}"/>
              </a:ext>
            </a:extLst>
          </p:cNvPr>
          <p:cNvCxnSpPr/>
          <p:nvPr/>
        </p:nvCxnSpPr>
        <p:spPr>
          <a:xfrm flipV="1">
            <a:off x="407504" y="4830417"/>
            <a:ext cx="8249479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060147-F5D0-4CDC-961D-D26CB0D6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85" t="46317" r="52778" b="47023"/>
          <a:stretch/>
        </p:blipFill>
        <p:spPr>
          <a:xfrm>
            <a:off x="375650" y="3188117"/>
            <a:ext cx="6107368" cy="18128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4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Loading Dimple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79" y="1783080"/>
            <a:ext cx="5650287" cy="460248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D3 is always loaded before dimple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is because dimple is built on top of D3/references D3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Here we are referencing the </a:t>
            </a:r>
            <a:r>
              <a:rPr lang="en-GB" sz="2800" dirty="0" err="1"/>
              <a:t>javascript</a:t>
            </a:r>
            <a:r>
              <a:rPr lang="en-GB" sz="2800" dirty="0"/>
              <a:t> files that are available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you do not have web access you will have to reference the files in your projects file structure as we did in the first tutorial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AE52-8D08-4114-9C64-10E929E2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5004"/>
            <a:ext cx="6458007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b="1"/>
              <a:t>Sample dimple chart</a:t>
            </a:r>
            <a:endParaRPr lang="en-GB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B9895A3-AC6D-4944-9B9A-D5359D66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71176"/>
            <a:ext cx="6909801" cy="385221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890799" cy="393294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Add a debug line in the code after the data is loaded and the draw function is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Add more debug lines after every var declaration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As the code execution stops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read the comments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associated documentation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And inspect the elements in the console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to understand what is happening at that 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46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b="1"/>
              <a:t>Sample dimple chart</a:t>
            </a:r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890799" cy="39329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This is standard D3 code to add am SVG to the HTML page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append an </a:t>
            </a:r>
            <a:r>
              <a:rPr lang="en-GB" sz="1800" dirty="0" err="1"/>
              <a:t>svg</a:t>
            </a:r>
            <a:r>
              <a:rPr lang="en-GB" sz="1800" dirty="0"/>
              <a:t> tag to the 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Set the width and height of the 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Append a ‘g’ tag to group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This groups the SVG into a single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Similar to div tags in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See the tutorial referenced in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And set the CSS class to Chart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26AFA-D07E-4B27-AC0D-D589D198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3" y="1727202"/>
            <a:ext cx="7304277" cy="35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/>
              <a:t>Sample dimple chart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6D62D-D5EE-4B0B-8977-6B745F9DF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7" t="28378" r="49643" b="57148"/>
          <a:stretch/>
        </p:blipFill>
        <p:spPr>
          <a:xfrm>
            <a:off x="78234" y="1437615"/>
            <a:ext cx="6016586" cy="35891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5 lines of code build a pretty slick bar chart, with tool-tips and dynamic gridlines.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That would take a minimum of 30 lines of D3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addition and editing of chart elements is easy to understand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nearly readable by a layperson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76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Sample dimple chart</a:t>
            </a:r>
            <a:br>
              <a:rPr lang="en-GB" b="1" dirty="0"/>
            </a:br>
            <a:r>
              <a:rPr lang="en-GB" b="1" dirty="0"/>
              <a:t>Line by line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6D62D-D5EE-4B0B-8977-6B745F9DF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7" t="28378" r="49643" b="57148"/>
          <a:stretch/>
        </p:blipFill>
        <p:spPr>
          <a:xfrm>
            <a:off x="-1" y="1422375"/>
            <a:ext cx="6016586" cy="35891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13491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This line creates the dimple chart object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First element is a D3 selection which returns the previously created SVG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Second element is a </a:t>
            </a:r>
            <a:r>
              <a:rPr lang="en-GB" sz="1600" dirty="0" err="1"/>
              <a:t>Javascript</a:t>
            </a:r>
            <a:r>
              <a:rPr lang="en-GB" sz="1600" dirty="0"/>
              <a:t> object representing the data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Sets the charts x-axis to be a continuous time series </a:t>
            </a:r>
          </a:p>
          <a:p>
            <a:pPr marL="749808" lvl="1" indent="-457200"/>
            <a:r>
              <a:rPr lang="en-GB" dirty="0"/>
              <a:t>set to correspond to the year column in 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Sets charts the y-axis to be a measure</a:t>
            </a:r>
          </a:p>
          <a:p>
            <a:pPr marL="749808" lvl="1" indent="-457200"/>
            <a:r>
              <a:rPr lang="en-GB" dirty="0"/>
              <a:t>corresponds to the attendance column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Specifies that we want a bar chart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GB" dirty="0"/>
              <a:t>Change stage to null – what happens?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Draws the chart we have built!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C6EF1-E2BB-458B-8BE7-A6D95A8EBB12}"/>
              </a:ext>
            </a:extLst>
          </p:cNvPr>
          <p:cNvSpPr txBox="1"/>
          <p:nvPr/>
        </p:nvSpPr>
        <p:spPr>
          <a:xfrm>
            <a:off x="145793" y="2509466"/>
            <a:ext cx="27426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C4B7C-6538-4BE3-AC59-07736E96FD4A}"/>
              </a:ext>
            </a:extLst>
          </p:cNvPr>
          <p:cNvSpPr txBox="1"/>
          <p:nvPr/>
        </p:nvSpPr>
        <p:spPr>
          <a:xfrm>
            <a:off x="102047" y="2924464"/>
            <a:ext cx="27426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93102-78E1-4F97-AAD9-14E44B48CE51}"/>
              </a:ext>
            </a:extLst>
          </p:cNvPr>
          <p:cNvSpPr txBox="1"/>
          <p:nvPr/>
        </p:nvSpPr>
        <p:spPr>
          <a:xfrm>
            <a:off x="102047" y="3407806"/>
            <a:ext cx="27426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95CE7-0D0F-426A-B47D-A1B6BE1C7D15}"/>
              </a:ext>
            </a:extLst>
          </p:cNvPr>
          <p:cNvSpPr txBox="1"/>
          <p:nvPr/>
        </p:nvSpPr>
        <p:spPr>
          <a:xfrm>
            <a:off x="102047" y="3849338"/>
            <a:ext cx="27426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302EE-B218-47D9-96E3-3139B4D5CAC9}"/>
              </a:ext>
            </a:extLst>
          </p:cNvPr>
          <p:cNvSpPr txBox="1"/>
          <p:nvPr/>
        </p:nvSpPr>
        <p:spPr>
          <a:xfrm>
            <a:off x="145793" y="4284147"/>
            <a:ext cx="27426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10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Dimple.js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What is it?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Dimple is a library built on top of D3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It has a gentle learning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It exposes D3 objects which supports increased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3"/>
              </a:rPr>
              <a:t>http://dimplejs.org/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https://github.com/pmsi-alignalytics/dimple/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514350" indent="-51435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8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Features of Dimple</a:t>
            </a:r>
            <a:endParaRPr lang="en-GB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D885CE-B851-4418-AFDD-2D513665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07" t="16319" r="36618" b="2550"/>
          <a:stretch/>
        </p:blipFill>
        <p:spPr>
          <a:xfrm>
            <a:off x="5775960" y="1869440"/>
            <a:ext cx="6319520" cy="46176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colours are nice </a:t>
            </a:r>
            <a:r>
              <a:rPr lang="en-GB" sz="2800" dirty="0" err="1">
                <a:solidFill>
                  <a:schemeClr val="tx1"/>
                </a:solidFill>
              </a:rPr>
              <a:t>pastelles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chart generates handy tooltips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Check the details….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scales are auto generated to be optimum </a:t>
            </a: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5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Formatting of Dates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3EBD8-CACC-4DC3-9927-089D4497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69440"/>
            <a:ext cx="7274561" cy="366268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A77B02-9A1A-4A9A-8A41-5B7E4F88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00" y="1869440"/>
            <a:ext cx="3967478" cy="4023360"/>
          </a:xfrm>
        </p:spPr>
        <p:txBody>
          <a:bodyPr/>
          <a:lstStyle/>
          <a:p>
            <a:r>
              <a:rPr lang="en-GB" dirty="0"/>
              <a:t>We can tidy up the x axis by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formatting the format the way the dates are parsed to only look at the year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Setting each tick to be a year and not a particular date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Changing the intervals to be every four years rather than every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2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BarChart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Strengths vs Weaknesses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A77B02-9A1A-4A9A-8A41-5B7E4F88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910080"/>
            <a:ext cx="3967478" cy="4023360"/>
          </a:xfrm>
        </p:spPr>
        <p:txBody>
          <a:bodyPr/>
          <a:lstStyle/>
          <a:p>
            <a:pPr algn="ctr"/>
            <a:r>
              <a:rPr lang="en-GB" b="1" u="sng" dirty="0"/>
              <a:t>Good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Easy to see years WC was not held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Rigid and regular spacing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Easy to compare values</a:t>
            </a:r>
          </a:p>
          <a:p>
            <a:endParaRPr lang="en-GB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DFE8290-BE94-41DF-8B21-B97A986FBF91}"/>
              </a:ext>
            </a:extLst>
          </p:cNvPr>
          <p:cNvSpPr txBox="1">
            <a:spLocks/>
          </p:cNvSpPr>
          <p:nvPr/>
        </p:nvSpPr>
        <p:spPr>
          <a:xfrm>
            <a:off x="6720840" y="1844040"/>
            <a:ext cx="3967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Bad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BarCharts</a:t>
            </a:r>
            <a:r>
              <a:rPr lang="en-GB" dirty="0"/>
              <a:t> are typically better for categorical data on the x axis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Because of the quantitative and serial way years occur there is a lot of empty space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53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Change it to a scatterplot or </a:t>
            </a:r>
            <a:r>
              <a:rPr lang="en-GB" b="1" dirty="0" err="1">
                <a:solidFill>
                  <a:schemeClr val="accent1"/>
                </a:solidFill>
              </a:rPr>
              <a:t>lineplot</a:t>
            </a:r>
            <a:r>
              <a:rPr lang="en-GB" b="1" dirty="0">
                <a:solidFill>
                  <a:schemeClr val="accent1"/>
                </a:solidFill>
              </a:rPr>
              <a:t>!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35C2B-5FAE-4D30-B319-7277B791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87" t="10939" r="3024" b="6472"/>
          <a:stretch/>
        </p:blipFill>
        <p:spPr>
          <a:xfrm>
            <a:off x="76199" y="1676399"/>
            <a:ext cx="7117081" cy="3322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76103-941B-4AFE-9A5B-0CB2E1811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5" t="15443" r="5625" b="8954"/>
          <a:stretch/>
        </p:blipFill>
        <p:spPr>
          <a:xfrm>
            <a:off x="6197600" y="3740816"/>
            <a:ext cx="5572760" cy="2515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6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Best of both Worlds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Use scatterplot </a:t>
            </a:r>
            <a:r>
              <a:rPr lang="en-GB" b="1" u="sng" dirty="0">
                <a:solidFill>
                  <a:schemeClr val="accent1"/>
                </a:solidFill>
              </a:rPr>
              <a:t>AND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lineplot</a:t>
            </a:r>
            <a:r>
              <a:rPr lang="en-GB" b="1" dirty="0">
                <a:solidFill>
                  <a:schemeClr val="accent1"/>
                </a:solidFill>
              </a:rPr>
              <a:t>!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777CE-AEB8-424E-999A-FD1C1A958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6" t="12447" r="1167" b="5671"/>
          <a:stretch/>
        </p:blipFill>
        <p:spPr>
          <a:xfrm>
            <a:off x="1412240" y="1779428"/>
            <a:ext cx="9555480" cy="43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Line Plot + Scatter Plot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Colour Circles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9CCA-23FB-405F-8774-40761E7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41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combination of </a:t>
            </a:r>
            <a:r>
              <a:rPr lang="en-GB" dirty="0" err="1"/>
              <a:t>lineplot</a:t>
            </a:r>
            <a:r>
              <a:rPr lang="en-GB" dirty="0"/>
              <a:t> and scatter plot works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Easy to see years WC was not held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Rigid and regular spacing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Easy to compare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determine the serial </a:t>
            </a:r>
            <a:r>
              <a:rPr lang="en-GB" dirty="0" err="1"/>
              <a:t>poassing</a:t>
            </a:r>
            <a:r>
              <a:rPr lang="en-GB" dirty="0"/>
              <a:t> of time without lots of empty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we colour the bubbles differently they individual; world cups will stand out more and the above benefits will be emphasised even more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93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Line Plot + Scatter Plot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Colour Circles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D314-1BF4-4F31-AF79-CB5600546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0" t="5411" r="29792" b="6115"/>
          <a:stretch/>
        </p:blipFill>
        <p:spPr>
          <a:xfrm>
            <a:off x="6731000" y="1803400"/>
            <a:ext cx="5389880" cy="4475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238290-5811-4CE7-9003-3C8C3B7A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0680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Left click on one of the bubbles and inspect the element</a:t>
            </a:r>
          </a:p>
          <a:p>
            <a:endParaRPr lang="en-GB" dirty="0"/>
          </a:p>
          <a:p>
            <a:r>
              <a:rPr lang="en-GB" dirty="0"/>
              <a:t>We can see there are several class labels associated with each bubble</a:t>
            </a:r>
          </a:p>
          <a:p>
            <a:endParaRPr lang="en-GB" dirty="0"/>
          </a:p>
          <a:p>
            <a:r>
              <a:rPr lang="en-GB" dirty="0"/>
              <a:t>We want to colour just the bubbles, there are two candidate class labels that could select the collection of bubbles</a:t>
            </a:r>
          </a:p>
          <a:p>
            <a:pPr lvl="1"/>
            <a:r>
              <a:rPr lang="en-GB" dirty="0"/>
              <a:t>dimple-series-1</a:t>
            </a:r>
          </a:p>
          <a:p>
            <a:pPr lvl="1"/>
            <a:r>
              <a:rPr lang="en-GB" dirty="0"/>
              <a:t>Dimple-bubble</a:t>
            </a:r>
          </a:p>
        </p:txBody>
      </p:sp>
    </p:spTree>
    <p:extLst>
      <p:ext uri="{BB962C8B-B14F-4D97-AF65-F5344CB8AC3E}">
        <p14:creationId xmlns:p14="http://schemas.microsoft.com/office/powerpoint/2010/main" val="42249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19501"/>
            <a:ext cx="552196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Line Plot + Scatter Plot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Colour Circles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238290-5811-4CE7-9003-3C8C3B7A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068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Open up a CSS style tag at the top of our HTML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colour all bubble elements red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Does this improve things?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592F7-A7A0-4D54-B9E7-CE27A3B8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07" y="155257"/>
            <a:ext cx="6455294" cy="2638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6BC2C-F478-4420-AD52-02E5ACC97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257" y="3269663"/>
            <a:ext cx="7898765" cy="350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8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Add a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9CCA-23FB-405F-8774-40761E7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30494"/>
            <a:ext cx="10058400" cy="4023360"/>
          </a:xfrm>
        </p:spPr>
        <p:txBody>
          <a:bodyPr/>
          <a:lstStyle/>
          <a:p>
            <a:r>
              <a:rPr lang="en-GB" dirty="0"/>
              <a:t>Now we have a lovely chart that we are very happy with!</a:t>
            </a:r>
          </a:p>
          <a:p>
            <a:endParaRPr lang="en-GB" dirty="0"/>
          </a:p>
          <a:p>
            <a:r>
              <a:rPr lang="en-GB" dirty="0"/>
              <a:t>Nobody else knows what we have charted!</a:t>
            </a:r>
          </a:p>
          <a:p>
            <a:endParaRPr lang="en-GB" dirty="0"/>
          </a:p>
          <a:p>
            <a:r>
              <a:rPr lang="en-GB" dirty="0"/>
              <a:t>At the top of the page we can add a header using D3 code we have seen already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07F3B-8EA8-489B-8274-FAD2CBBB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66" y="4100090"/>
            <a:ext cx="8535843" cy="26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Add a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9CCA-23FB-405F-8774-40761E7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30494"/>
            <a:ext cx="10058400" cy="4023360"/>
          </a:xfrm>
        </p:spPr>
        <p:txBody>
          <a:bodyPr/>
          <a:lstStyle/>
          <a:p>
            <a:r>
              <a:rPr lang="en-GB" dirty="0"/>
              <a:t>Now we have a lovely chart that we are very happy with!</a:t>
            </a:r>
          </a:p>
          <a:p>
            <a:endParaRPr lang="en-GB" dirty="0"/>
          </a:p>
          <a:p>
            <a:r>
              <a:rPr lang="en-GB" dirty="0"/>
              <a:t>Nobody else knows what we have charted!</a:t>
            </a:r>
          </a:p>
          <a:p>
            <a:endParaRPr lang="en-GB" dirty="0"/>
          </a:p>
          <a:p>
            <a:r>
              <a:rPr lang="en-GB" dirty="0"/>
              <a:t>At the top of the page we can add a header using D3 code we have seen already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07F3B-8EA8-489B-8274-FAD2CBBB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66" y="4100090"/>
            <a:ext cx="8535843" cy="26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Visual Technology Tech Stack</a:t>
            </a:r>
            <a:endParaRPr lang="en-GB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3958039"/>
          </a:xfrm>
        </p:spPr>
        <p:txBody>
          <a:bodyPr>
            <a:normAutofit fontScale="92500" lnSpcReduction="20000"/>
          </a:bodyPr>
          <a:lstStyle/>
          <a:p>
            <a:pPr marL="92075" indent="-184150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b="1" dirty="0">
                <a:solidFill>
                  <a:schemeClr val="tx1"/>
                </a:solidFill>
                <a:sym typeface="Helvetica"/>
              </a:rPr>
              <a:t>Raw and </a:t>
            </a:r>
            <a:r>
              <a:rPr lang="en-GB" sz="2200" b="1" dirty="0" err="1">
                <a:solidFill>
                  <a:schemeClr val="tx1"/>
                </a:solidFill>
                <a:sym typeface="Helvetica"/>
              </a:rPr>
              <a:t>Chartio</a:t>
            </a:r>
            <a:endParaRPr lang="en-GB" sz="2200" b="1" dirty="0">
              <a:solidFill>
                <a:schemeClr val="tx1"/>
              </a:solidFill>
              <a:sym typeface="Helvetica"/>
            </a:endParaRPr>
          </a:p>
          <a:p>
            <a:pPr marL="360363" lvl="3" indent="-90488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Submit data and they will produce a selection of charts</a:t>
            </a:r>
          </a:p>
          <a:p>
            <a:pPr marL="360363" lvl="3" indent="-87313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Fast but no flexibility</a:t>
            </a:r>
          </a:p>
          <a:p>
            <a:pPr marL="92075" indent="-184150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b="1" dirty="0">
                <a:solidFill>
                  <a:schemeClr val="tx1"/>
                </a:solidFill>
                <a:sym typeface="Helvetica"/>
              </a:rPr>
              <a:t>NVD3, Dimple., Rickshaw</a:t>
            </a:r>
          </a:p>
          <a:p>
            <a:pPr marL="360363" lvl="3" indent="-87313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Libraries built on D3</a:t>
            </a:r>
          </a:p>
          <a:p>
            <a:pPr marL="360363" lvl="3" indent="-87313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Each specialise in and simplify common visualisation tasks in D3 </a:t>
            </a:r>
          </a:p>
          <a:p>
            <a:pPr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b="1" dirty="0">
                <a:solidFill>
                  <a:schemeClr val="tx1"/>
                </a:solidFill>
                <a:sym typeface="Helvetica"/>
              </a:rPr>
              <a:t>D3.js</a:t>
            </a:r>
          </a:p>
          <a:p>
            <a:pPr lvl="1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Allows binding of data to SVG and HTML elements</a:t>
            </a:r>
          </a:p>
          <a:p>
            <a:pPr lvl="1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Built on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Javascript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, HTML, SVG and CSS</a:t>
            </a:r>
          </a:p>
          <a:p>
            <a:pPr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b="1" dirty="0">
                <a:solidFill>
                  <a:schemeClr val="tx1"/>
                </a:solidFill>
                <a:sym typeface="Helvetica"/>
              </a:rPr>
              <a:t>WebGL, Canvas, SVG</a:t>
            </a:r>
          </a:p>
          <a:p>
            <a:pPr lvl="1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Low level graphics</a:t>
            </a:r>
          </a:p>
          <a:p>
            <a:pPr lvl="1" defTabSz="457200">
              <a:buFont typeface="Wingdings" panose="05000000000000000000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Flexible, Efficient, Performant but hard to develop with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0039B7-75E6-4109-B0D0-FDDCACF26C60}"/>
              </a:ext>
            </a:extLst>
          </p:cNvPr>
          <p:cNvGraphicFramePr>
            <a:graphicFrameLocks noGrp="1"/>
          </p:cNvGraphicFramePr>
          <p:nvPr/>
        </p:nvGraphicFramePr>
        <p:xfrm>
          <a:off x="1189504" y="573367"/>
          <a:ext cx="2758738" cy="55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69">
                  <a:extLst>
                    <a:ext uri="{9D8B030D-6E8A-4147-A177-3AD203B41FA5}">
                      <a16:colId xmlns:a16="http://schemas.microsoft.com/office/drawing/2014/main" val="1467506069"/>
                    </a:ext>
                  </a:extLst>
                </a:gridCol>
                <a:gridCol w="1379369">
                  <a:extLst>
                    <a:ext uri="{9D8B030D-6E8A-4147-A177-3AD203B41FA5}">
                      <a16:colId xmlns:a16="http://schemas.microsoft.com/office/drawing/2014/main" val="477715855"/>
                    </a:ext>
                  </a:extLst>
                </a:gridCol>
              </a:tblGrid>
              <a:tr h="139589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Raw, </a:t>
                      </a:r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Chartio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Scratch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53387180"/>
                  </a:ext>
                </a:extLst>
              </a:tr>
              <a:tr h="1395896">
                <a:tc>
                  <a:txBody>
                    <a:bodyPr/>
                    <a:lstStyle/>
                    <a:p>
                      <a:r>
                        <a:rPr lang="en-GB" b="1" dirty="0"/>
                        <a:t>NVD3, Dimple Rickshaw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35503948"/>
                  </a:ext>
                </a:extLst>
              </a:tr>
              <a:tr h="1395896">
                <a:tc>
                  <a:txBody>
                    <a:bodyPr/>
                    <a:lstStyle/>
                    <a:p>
                      <a:r>
                        <a:rPr lang="en-GB" b="1" dirty="0"/>
                        <a:t>D3.js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C, C++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1372254"/>
                  </a:ext>
                </a:extLst>
              </a:tr>
              <a:tr h="1395896">
                <a:tc>
                  <a:txBody>
                    <a:bodyPr/>
                    <a:lstStyle/>
                    <a:p>
                      <a:r>
                        <a:rPr lang="en-GB" b="1" dirty="0"/>
                        <a:t>WebGL, Canvas, SVG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Assembly</a:t>
                      </a:r>
                    </a:p>
                  </a:txBody>
                  <a:tcPr anchor="ctr">
                    <a:pattFill prst="pct75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71843870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607F5203-B9DB-4659-84BA-E3DC77AA59E4}"/>
              </a:ext>
            </a:extLst>
          </p:cNvPr>
          <p:cNvSpPr/>
          <p:nvPr/>
        </p:nvSpPr>
        <p:spPr>
          <a:xfrm>
            <a:off x="4024853" y="435271"/>
            <a:ext cx="873303" cy="5760943"/>
          </a:xfrm>
          <a:prstGeom prst="downArrow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dirty="0"/>
              <a:t>Flexibility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F7A36F0-741B-4823-A556-61CC9FCB1983}"/>
              </a:ext>
            </a:extLst>
          </p:cNvPr>
          <p:cNvSpPr/>
          <p:nvPr/>
        </p:nvSpPr>
        <p:spPr>
          <a:xfrm flipV="1">
            <a:off x="52977" y="484688"/>
            <a:ext cx="873303" cy="5573424"/>
          </a:xfrm>
          <a:prstGeom prst="downArrow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32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1621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Add a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9CCA-23FB-405F-8774-40761E7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30494"/>
            <a:ext cx="10058400" cy="4023360"/>
          </a:xfrm>
        </p:spPr>
        <p:txBody>
          <a:bodyPr/>
          <a:lstStyle/>
          <a:p>
            <a:r>
              <a:rPr lang="en-GB" dirty="0"/>
              <a:t>Where is the header?</a:t>
            </a:r>
          </a:p>
          <a:p>
            <a:endParaRPr lang="en-GB" dirty="0"/>
          </a:p>
          <a:p>
            <a:r>
              <a:rPr lang="en-GB" dirty="0"/>
              <a:t>How can we position it better?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00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Congratulations!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Your first Data Driven Document!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415F-EAEF-459A-A965-3D946C57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0" y="1934556"/>
            <a:ext cx="9042082" cy="47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Plotting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Exploratory Data Analysis vs Sketching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A77B02-9A1A-4A9A-8A41-5B7E4F88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44040"/>
            <a:ext cx="3967478" cy="402336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b="1" u="sng" dirty="0"/>
              <a:t>EDA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Insights into data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Identify outliers or suspicious data points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Highlight structure/relationships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Done for you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DFE8290-BE94-41DF-8B21-B97A986FBF91}"/>
              </a:ext>
            </a:extLst>
          </p:cNvPr>
          <p:cNvSpPr txBox="1">
            <a:spLocks/>
          </p:cNvSpPr>
          <p:nvPr/>
        </p:nvSpPr>
        <p:spPr>
          <a:xfrm>
            <a:off x="6720840" y="1844040"/>
            <a:ext cx="3967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 dirty="0"/>
              <a:t>Sketching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Visual Layout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Visual Encodings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General Design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Done for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2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65221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Summary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ADBEB6-9C1E-408E-82A6-24AFB1B27DF5}"/>
              </a:ext>
            </a:extLst>
          </p:cNvPr>
          <p:cNvSpPr txBox="1">
            <a:spLocks/>
          </p:cNvSpPr>
          <p:nvPr/>
        </p:nvSpPr>
        <p:spPr>
          <a:xfrm>
            <a:off x="274319" y="2082800"/>
            <a:ext cx="5425440" cy="3916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9CCA-23FB-405F-8774-40761E7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3049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Started with a bar chart</a:t>
            </a:r>
          </a:p>
          <a:p>
            <a:pPr lvl="1"/>
            <a:r>
              <a:rPr lang="en-GB" dirty="0"/>
              <a:t>Looked a bit off with narrow bars and did not represent the flow of time</a:t>
            </a:r>
          </a:p>
          <a:p>
            <a:endParaRPr lang="en-GB" dirty="0"/>
          </a:p>
          <a:p>
            <a:r>
              <a:rPr lang="en-GB" dirty="0"/>
              <a:t>Scatter plot</a:t>
            </a:r>
          </a:p>
          <a:p>
            <a:pPr lvl="1"/>
            <a:r>
              <a:rPr lang="en-GB" dirty="0"/>
              <a:t>Better for time series but poor for highlighting the missing values</a:t>
            </a:r>
          </a:p>
          <a:p>
            <a:pPr lvl="1"/>
            <a:endParaRPr lang="en-GB" dirty="0"/>
          </a:p>
          <a:p>
            <a:r>
              <a:rPr lang="en-GB" dirty="0" err="1"/>
              <a:t>LineChart</a:t>
            </a:r>
            <a:endParaRPr lang="en-GB" dirty="0"/>
          </a:p>
          <a:p>
            <a:pPr lvl="1"/>
            <a:r>
              <a:rPr lang="en-GB" dirty="0"/>
              <a:t>Best for time series but not at highlighting individual events</a:t>
            </a:r>
          </a:p>
          <a:p>
            <a:pPr lvl="1"/>
            <a:endParaRPr lang="en-GB" dirty="0"/>
          </a:p>
          <a:p>
            <a:r>
              <a:rPr lang="en-GB" dirty="0"/>
              <a:t>Combo of line and Scatter Best of all Worlds!</a:t>
            </a:r>
          </a:p>
          <a:p>
            <a:r>
              <a:rPr lang="en-GB" b="1" u="sng" dirty="0"/>
              <a:t>Label your Charts</a:t>
            </a:r>
          </a:p>
          <a:p>
            <a:r>
              <a:rPr lang="en-GB" dirty="0"/>
              <a:t>CSS is our friend!</a:t>
            </a:r>
          </a:p>
        </p:txBody>
      </p:sp>
    </p:spTree>
    <p:extLst>
      <p:ext uri="{BB962C8B-B14F-4D97-AF65-F5344CB8AC3E}">
        <p14:creationId xmlns:p14="http://schemas.microsoft.com/office/powerpoint/2010/main" val="40275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Dimple.js - Tutorial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Download the sample project and from </a:t>
            </a:r>
            <a:r>
              <a:rPr lang="en-GB" sz="2800" dirty="0" err="1"/>
              <a:t>moodle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Investigate the World Cup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514350" indent="-51435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E69C5E-929F-4E07-8BA1-ED1D7EDE5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69344"/>
              </p:ext>
            </p:extLst>
          </p:nvPr>
        </p:nvGraphicFramePr>
        <p:xfrm>
          <a:off x="988514" y="3486168"/>
          <a:ext cx="10275931" cy="26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8412480" imgH="2201946" progId="Excel.Sheet.12">
                  <p:embed/>
                </p:oleObj>
              </mc:Choice>
              <mc:Fallback>
                <p:oleObj name="Worksheet" r:id="rId4" imgW="8412480" imgH="2201946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E69C5E-929F-4E07-8BA1-ED1D7EDE5D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8514" y="3486168"/>
                        <a:ext cx="10275931" cy="268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7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Dimple.js - Tutorial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Which chart type would be suitable for presenting </a:t>
            </a:r>
            <a:r>
              <a:rPr lang="en-GB" sz="3200" i="1" u="sng" dirty="0"/>
              <a:t>attendance</a:t>
            </a:r>
            <a:r>
              <a:rPr lang="en-GB" sz="3200" dirty="0"/>
              <a:t> per </a:t>
            </a:r>
            <a:r>
              <a:rPr lang="en-GB" sz="3200" i="1" u="sng" dirty="0"/>
              <a:t>year</a:t>
            </a:r>
            <a:r>
              <a:rPr lang="en-GB" sz="32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Bar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Line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Small Multiples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Scatter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Draw a Sketch!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ym typeface="Helvetica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ym typeface="Helvetica"/>
            </a:endParaRPr>
          </a:p>
          <a:p>
            <a:pPr marL="514350" indent="-51435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ym typeface="Helvetica"/>
            </a:endParaRP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3011B-B19B-456D-94AD-EC0B2787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03" y="2950772"/>
            <a:ext cx="6552265" cy="29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Types of Charts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Bar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 bar chart is a good choice.  Bar charts can show relative numbers, like percentages, or allow compare absolute values of categorical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 table would work! Tables are excellent if exact numbers need to be looked up by the reader.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Line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 line chart is a great choice! Line charts are particularly good for showing changes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 map is good choice for linking data to geographical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Small Multiples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Small multiples could work for the data as well. Small multiples reduce cognitive overload.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A scatterplot is a great choice for the data! Scatterplots are suited for showing the relationship between two variables.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2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Data Visualisation Sketching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There is no “right answer”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There is a reasoning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back up your decision making with good theory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Pick a few different chart types and see how effective they are at conveying relationships in your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Use the chart on the next slide as a starting point for your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826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Data Visualisation Sketching</a:t>
            </a:r>
            <a:endParaRPr lang="en-GB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4C1044-FF13-4459-B424-E7A2B375A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71" t="20173" r="24765" b="1901"/>
          <a:stretch/>
        </p:blipFill>
        <p:spPr>
          <a:xfrm>
            <a:off x="1549438" y="171145"/>
            <a:ext cx="9442921" cy="61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JavaScript and CORS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8EAC6-6601-46D2-97AB-8E12FBB6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48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In some cases, you can view local HTML files directly in your web browser.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However, some browsers have restrictions that prevent them from loading local files via JavaScript, for security reasons.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That means if your D3 code is trying to pull in any external datafiles (like CSVs or JSON), it will fail with no good explanation.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This isn’t D3’s fault; it’s a browser feature that prevents loading of scripts and other external files from third-party, untrusted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This security restriction is formally called </a:t>
            </a:r>
            <a:r>
              <a:rPr lang="en-GB" sz="2800" b="1" dirty="0">
                <a:solidFill>
                  <a:schemeClr val="tx1"/>
                </a:solidFill>
              </a:rPr>
              <a:t>CORS</a:t>
            </a:r>
            <a:r>
              <a:rPr lang="en-GB" sz="2800" dirty="0">
                <a:solidFill>
                  <a:schemeClr val="tx1"/>
                </a:solidFill>
              </a:rPr>
              <a:t> (Cross-Origin Resource Sharing)</a:t>
            </a:r>
          </a:p>
        </p:txBody>
      </p:sp>
    </p:spTree>
    <p:extLst>
      <p:ext uri="{BB962C8B-B14F-4D97-AF65-F5344CB8AC3E}">
        <p14:creationId xmlns:p14="http://schemas.microsoft.com/office/powerpoint/2010/main" val="3766455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1559</Words>
  <Application>Microsoft Office PowerPoint</Application>
  <PresentationFormat>Widescreen</PresentationFormat>
  <Paragraphs>313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Retrospect</vt:lpstr>
      <vt:lpstr>Worksheet</vt:lpstr>
      <vt:lpstr>Data Visualisation dimple.js</vt:lpstr>
      <vt:lpstr>Dimple.js  What is it?</vt:lpstr>
      <vt:lpstr>Visual Technology Tech Stack</vt:lpstr>
      <vt:lpstr>Dimple.js - Tutorial</vt:lpstr>
      <vt:lpstr>Dimple.js - Tutorial</vt:lpstr>
      <vt:lpstr>Types of Charts</vt:lpstr>
      <vt:lpstr>Data Visualisation Sketching</vt:lpstr>
      <vt:lpstr>Data Visualisation Sketching</vt:lpstr>
      <vt:lpstr>JavaScript and CORS</vt:lpstr>
      <vt:lpstr>CORS workaround</vt:lpstr>
      <vt:lpstr>Sample dimple chart</vt:lpstr>
      <vt:lpstr>Sample dimple chart</vt:lpstr>
      <vt:lpstr>Sample dimple chart</vt:lpstr>
      <vt:lpstr>Sample dimple chart</vt:lpstr>
      <vt:lpstr>Loading Dimple</vt:lpstr>
      <vt:lpstr>Sample dimple chart</vt:lpstr>
      <vt:lpstr>Sample dimple chart</vt:lpstr>
      <vt:lpstr>Sample dimple chart</vt:lpstr>
      <vt:lpstr>Sample dimple chart Line by line</vt:lpstr>
      <vt:lpstr>Features of Dimple</vt:lpstr>
      <vt:lpstr>Formatting of Dates</vt:lpstr>
      <vt:lpstr>BarChart Strengths vs Weaknesses</vt:lpstr>
      <vt:lpstr>Change it to a scatterplot or lineplot!</vt:lpstr>
      <vt:lpstr>Best of both Worlds Use scatterplot AND lineplot!</vt:lpstr>
      <vt:lpstr>Line Plot + Scatter Plot  Colour Circles</vt:lpstr>
      <vt:lpstr>Line Plot + Scatter Plot  Colour Circles</vt:lpstr>
      <vt:lpstr>Line Plot + Scatter Plot  Colour Circles</vt:lpstr>
      <vt:lpstr>Add a Title</vt:lpstr>
      <vt:lpstr>Add a Title</vt:lpstr>
      <vt:lpstr>Add a Title</vt:lpstr>
      <vt:lpstr>Congratulations! Your first Data Driven Document!</vt:lpstr>
      <vt:lpstr>Plotting Exploratory Data Analysis vs Sketching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dimple.js</dc:title>
  <dc:creator>James Fennell</dc:creator>
  <cp:lastModifiedBy>James Fennell</cp:lastModifiedBy>
  <cp:revision>3</cp:revision>
  <dcterms:created xsi:type="dcterms:W3CDTF">2019-02-13T21:24:12Z</dcterms:created>
  <dcterms:modified xsi:type="dcterms:W3CDTF">2019-10-11T09:55:29Z</dcterms:modified>
</cp:coreProperties>
</file>