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7"/>
  </p:notesMasterIdLst>
  <p:sldIdLst>
    <p:sldId id="256" r:id="rId5"/>
    <p:sldId id="329" r:id="rId6"/>
    <p:sldId id="278" r:id="rId7"/>
    <p:sldId id="337" r:id="rId8"/>
    <p:sldId id="338" r:id="rId9"/>
    <p:sldId id="339" r:id="rId10"/>
    <p:sldId id="333" r:id="rId11"/>
    <p:sldId id="340" r:id="rId12"/>
    <p:sldId id="334" r:id="rId13"/>
    <p:sldId id="335" r:id="rId14"/>
    <p:sldId id="33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424F4-82F0-4CC7-A6FB-1FE436EAEA88}" v="1464" dt="2019-09-22T18:25:5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655" autoAdjust="0"/>
  </p:normalViewPr>
  <p:slideViewPr>
    <p:cSldViewPr snapToGrid="0">
      <p:cViewPr varScale="1">
        <p:scale>
          <a:sx n="90" d="100"/>
          <a:sy n="9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.Fennell" userId="c4162aff-5e19-49fe-8b7f-9a93fce91ee1" providerId="ADAL" clId="{F50424F4-82F0-4CC7-A6FB-1FE436EAEA88}"/>
    <pc:docChg chg="undo custSel mod addSld delSld modSld sldOrd">
      <pc:chgData name="James.Fennell" userId="c4162aff-5e19-49fe-8b7f-9a93fce91ee1" providerId="ADAL" clId="{F50424F4-82F0-4CC7-A6FB-1FE436EAEA88}" dt="2019-09-22T18:25:56.924" v="1876" actId="20577"/>
      <pc:docMkLst>
        <pc:docMk/>
      </pc:docMkLst>
      <pc:sldChg chg="modSp">
        <pc:chgData name="James.Fennell" userId="c4162aff-5e19-49fe-8b7f-9a93fce91ee1" providerId="ADAL" clId="{F50424F4-82F0-4CC7-A6FB-1FE436EAEA88}" dt="2019-09-22T17:01:55.576" v="20" actId="20577"/>
        <pc:sldMkLst>
          <pc:docMk/>
          <pc:sldMk cId="1177948485" sldId="256"/>
        </pc:sldMkLst>
        <pc:spChg chg="mod">
          <ac:chgData name="James.Fennell" userId="c4162aff-5e19-49fe-8b7f-9a93fce91ee1" providerId="ADAL" clId="{F50424F4-82F0-4CC7-A6FB-1FE436EAEA88}" dt="2019-09-22T17:01:55.576" v="20" actId="20577"/>
          <ac:spMkLst>
            <pc:docMk/>
            <pc:sldMk cId="1177948485" sldId="256"/>
            <ac:spMk id="2" creationId="{48080C72-166F-4CE5-AF33-AFE7646B78EB}"/>
          </ac:spMkLst>
        </pc:spChg>
      </pc:sldChg>
      <pc:sldChg chg="del">
        <pc:chgData name="James.Fennell" userId="c4162aff-5e19-49fe-8b7f-9a93fce91ee1" providerId="ADAL" clId="{F50424F4-82F0-4CC7-A6FB-1FE436EAEA88}" dt="2019-09-22T17:02:08.002" v="34" actId="2696"/>
        <pc:sldMkLst>
          <pc:docMk/>
          <pc:sldMk cId="1715114047" sldId="271"/>
        </pc:sldMkLst>
      </pc:sldChg>
      <pc:sldChg chg="addSp modSp mod setBg modAnim">
        <pc:chgData name="James.Fennell" userId="c4162aff-5e19-49fe-8b7f-9a93fce91ee1" providerId="ADAL" clId="{F50424F4-82F0-4CC7-A6FB-1FE436EAEA88}" dt="2019-09-22T17:46:57.076" v="739" actId="114"/>
        <pc:sldMkLst>
          <pc:docMk/>
          <pc:sldMk cId="458031975" sldId="278"/>
        </pc:sldMkLst>
        <pc:spChg chg="mod">
          <ac:chgData name="James.Fennell" userId="c4162aff-5e19-49fe-8b7f-9a93fce91ee1" providerId="ADAL" clId="{F50424F4-82F0-4CC7-A6FB-1FE436EAEA88}" dt="2019-09-22T17:45:01.197" v="597" actId="26606"/>
          <ac:spMkLst>
            <pc:docMk/>
            <pc:sldMk cId="458031975" sldId="278"/>
            <ac:spMk id="2" creationId="{0D7E90EF-6016-4B56-B43A-882E080131B8}"/>
          </ac:spMkLst>
        </pc:spChg>
        <pc:spChg chg="mod ord">
          <ac:chgData name="James.Fennell" userId="c4162aff-5e19-49fe-8b7f-9a93fce91ee1" providerId="ADAL" clId="{F50424F4-82F0-4CC7-A6FB-1FE436EAEA88}" dt="2019-09-22T17:46:57.076" v="739" actId="114"/>
          <ac:spMkLst>
            <pc:docMk/>
            <pc:sldMk cId="458031975" sldId="278"/>
            <ac:spMk id="3" creationId="{56F9FBE4-30FA-4D2C-BC4C-D7DF82D35EF9}"/>
          </ac:spMkLst>
        </pc:spChg>
        <pc:spChg chg="add">
          <ac:chgData name="James.Fennell" userId="c4162aff-5e19-49fe-8b7f-9a93fce91ee1" providerId="ADAL" clId="{F50424F4-82F0-4CC7-A6FB-1FE436EAEA88}" dt="2019-09-22T17:45:01.197" v="597" actId="26606"/>
          <ac:spMkLst>
            <pc:docMk/>
            <pc:sldMk cId="458031975" sldId="278"/>
            <ac:spMk id="9" creationId="{10162E77-11AD-44A7-84EC-40C59EEFBD2E}"/>
          </ac:spMkLst>
        </pc:spChg>
        <pc:spChg chg="add">
          <ac:chgData name="James.Fennell" userId="c4162aff-5e19-49fe-8b7f-9a93fce91ee1" providerId="ADAL" clId="{F50424F4-82F0-4CC7-A6FB-1FE436EAEA88}" dt="2019-09-22T17:45:01.197" v="597" actId="26606"/>
          <ac:spMkLst>
            <pc:docMk/>
            <pc:sldMk cId="458031975" sldId="278"/>
            <ac:spMk id="13" creationId="{6329CBCE-21AE-419D-AC1F-8ACF510A6670}"/>
          </ac:spMkLst>
        </pc:spChg>
        <pc:spChg chg="add">
          <ac:chgData name="James.Fennell" userId="c4162aff-5e19-49fe-8b7f-9a93fce91ee1" providerId="ADAL" clId="{F50424F4-82F0-4CC7-A6FB-1FE436EAEA88}" dt="2019-09-22T17:45:01.197" v="597" actId="26606"/>
          <ac:spMkLst>
            <pc:docMk/>
            <pc:sldMk cId="458031975" sldId="278"/>
            <ac:spMk id="15" creationId="{FF2DA012-1414-493D-888F-5D99D0BDA322}"/>
          </ac:spMkLst>
        </pc:spChg>
        <pc:picChg chg="add mod modCrop">
          <ac:chgData name="James.Fennell" userId="c4162aff-5e19-49fe-8b7f-9a93fce91ee1" providerId="ADAL" clId="{F50424F4-82F0-4CC7-A6FB-1FE436EAEA88}" dt="2019-09-22T17:45:22.698" v="600" actId="1076"/>
          <ac:picMkLst>
            <pc:docMk/>
            <pc:sldMk cId="458031975" sldId="278"/>
            <ac:picMk id="4" creationId="{633650EF-0AB8-44E8-92F8-E50E9A349802}"/>
          </ac:picMkLst>
        </pc:picChg>
        <pc:cxnChg chg="add">
          <ac:chgData name="James.Fennell" userId="c4162aff-5e19-49fe-8b7f-9a93fce91ee1" providerId="ADAL" clId="{F50424F4-82F0-4CC7-A6FB-1FE436EAEA88}" dt="2019-09-22T17:45:01.197" v="597" actId="26606"/>
          <ac:cxnSpMkLst>
            <pc:docMk/>
            <pc:sldMk cId="458031975" sldId="278"/>
            <ac:cxnSpMk id="11" creationId="{5AB158E9-1B40-4CD6-95F0-95CA11DF7B7A}"/>
          </ac:cxnSpMkLst>
        </pc:cxnChg>
      </pc:sldChg>
      <pc:sldChg chg="modSp">
        <pc:chgData name="James.Fennell" userId="c4162aff-5e19-49fe-8b7f-9a93fce91ee1" providerId="ADAL" clId="{F50424F4-82F0-4CC7-A6FB-1FE436EAEA88}" dt="2019-09-22T17:02:05.080" v="33" actId="20577"/>
        <pc:sldMkLst>
          <pc:docMk/>
          <pc:sldMk cId="4181323824" sldId="329"/>
        </pc:sldMkLst>
        <pc:spChg chg="mod">
          <ac:chgData name="James.Fennell" userId="c4162aff-5e19-49fe-8b7f-9a93fce91ee1" providerId="ADAL" clId="{F50424F4-82F0-4CC7-A6FB-1FE436EAEA88}" dt="2019-09-22T17:02:05.080" v="33" actId="20577"/>
          <ac:spMkLst>
            <pc:docMk/>
            <pc:sldMk cId="4181323824" sldId="329"/>
            <ac:spMk id="2" creationId="{0D7E90EF-6016-4B56-B43A-882E080131B8}"/>
          </ac:spMkLst>
        </pc:spChg>
      </pc:sldChg>
      <pc:sldChg chg="delSp modSp del modAnim">
        <pc:chgData name="James.Fennell" userId="c4162aff-5e19-49fe-8b7f-9a93fce91ee1" providerId="ADAL" clId="{F50424F4-82F0-4CC7-A6FB-1FE436EAEA88}" dt="2019-09-22T17:53:29.509" v="882" actId="2696"/>
        <pc:sldMkLst>
          <pc:docMk/>
          <pc:sldMk cId="1852047101" sldId="330"/>
        </pc:sldMkLst>
        <pc:spChg chg="mod">
          <ac:chgData name="James.Fennell" userId="c4162aff-5e19-49fe-8b7f-9a93fce91ee1" providerId="ADAL" clId="{F50424F4-82F0-4CC7-A6FB-1FE436EAEA88}" dt="2019-09-22T17:48:44.931" v="768" actId="14100"/>
          <ac:spMkLst>
            <pc:docMk/>
            <pc:sldMk cId="1852047101" sldId="330"/>
            <ac:spMk id="2" creationId="{0D7E90EF-6016-4B56-B43A-882E080131B8}"/>
          </ac:spMkLst>
        </pc:spChg>
        <pc:spChg chg="mod">
          <ac:chgData name="James.Fennell" userId="c4162aff-5e19-49fe-8b7f-9a93fce91ee1" providerId="ADAL" clId="{F50424F4-82F0-4CC7-A6FB-1FE436EAEA88}" dt="2019-09-22T17:48:36.908" v="767" actId="15"/>
          <ac:spMkLst>
            <pc:docMk/>
            <pc:sldMk cId="1852047101" sldId="330"/>
            <ac:spMk id="3" creationId="{56F9FBE4-30FA-4D2C-BC4C-D7DF82D35EF9}"/>
          </ac:spMkLst>
        </pc:spChg>
        <pc:picChg chg="del">
          <ac:chgData name="James.Fennell" userId="c4162aff-5e19-49fe-8b7f-9a93fce91ee1" providerId="ADAL" clId="{F50424F4-82F0-4CC7-A6FB-1FE436EAEA88}" dt="2019-09-22T17:48:02.225" v="740" actId="478"/>
          <ac:picMkLst>
            <pc:docMk/>
            <pc:sldMk cId="1852047101" sldId="330"/>
            <ac:picMk id="4" creationId="{7DD74067-DD0D-4A5A-AA24-FD3927765D2F}"/>
          </ac:picMkLst>
        </pc:picChg>
      </pc:sldChg>
      <pc:sldChg chg="del">
        <pc:chgData name="James.Fennell" userId="c4162aff-5e19-49fe-8b7f-9a93fce91ee1" providerId="ADAL" clId="{F50424F4-82F0-4CC7-A6FB-1FE436EAEA88}" dt="2019-09-22T17:53:33.554" v="883" actId="2696"/>
        <pc:sldMkLst>
          <pc:docMk/>
          <pc:sldMk cId="427990732" sldId="332"/>
        </pc:sldMkLst>
      </pc:sldChg>
      <pc:sldChg chg="addSp delSp modSp modAnim">
        <pc:chgData name="James.Fennell" userId="c4162aff-5e19-49fe-8b7f-9a93fce91ee1" providerId="ADAL" clId="{F50424F4-82F0-4CC7-A6FB-1FE436EAEA88}" dt="2019-09-22T18:21:35.739" v="1549" actId="1440"/>
        <pc:sldMkLst>
          <pc:docMk/>
          <pc:sldMk cId="1181062978" sldId="333"/>
        </pc:sldMkLst>
        <pc:spChg chg="mod">
          <ac:chgData name="James.Fennell" userId="c4162aff-5e19-49fe-8b7f-9a93fce91ee1" providerId="ADAL" clId="{F50424F4-82F0-4CC7-A6FB-1FE436EAEA88}" dt="2019-09-22T17:57:40.788" v="1055" actId="20577"/>
          <ac:spMkLst>
            <pc:docMk/>
            <pc:sldMk cId="1181062978" sldId="333"/>
            <ac:spMk id="2" creationId="{0D7E90EF-6016-4B56-B43A-882E080131B8}"/>
          </ac:spMkLst>
        </pc:spChg>
        <pc:spChg chg="mod">
          <ac:chgData name="James.Fennell" userId="c4162aff-5e19-49fe-8b7f-9a93fce91ee1" providerId="ADAL" clId="{F50424F4-82F0-4CC7-A6FB-1FE436EAEA88}" dt="2019-09-22T17:58:57.042" v="1158" actId="20577"/>
          <ac:spMkLst>
            <pc:docMk/>
            <pc:sldMk cId="1181062978" sldId="333"/>
            <ac:spMk id="3" creationId="{56F9FBE4-30FA-4D2C-BC4C-D7DF82D35EF9}"/>
          </ac:spMkLst>
        </pc:spChg>
        <pc:picChg chg="add del mod">
          <ac:chgData name="James.Fennell" userId="c4162aff-5e19-49fe-8b7f-9a93fce91ee1" providerId="ADAL" clId="{F50424F4-82F0-4CC7-A6FB-1FE436EAEA88}" dt="2019-09-22T18:20:53.756" v="1542" actId="478"/>
          <ac:picMkLst>
            <pc:docMk/>
            <pc:sldMk cId="1181062978" sldId="333"/>
            <ac:picMk id="4" creationId="{596F2117-6159-49A1-A731-BC0BBDCB0894}"/>
          </ac:picMkLst>
        </pc:picChg>
        <pc:picChg chg="del">
          <ac:chgData name="James.Fennell" userId="c4162aff-5e19-49fe-8b7f-9a93fce91ee1" providerId="ADAL" clId="{F50424F4-82F0-4CC7-A6FB-1FE436EAEA88}" dt="2019-09-22T17:57:42.778" v="1056" actId="478"/>
          <ac:picMkLst>
            <pc:docMk/>
            <pc:sldMk cId="1181062978" sldId="333"/>
            <ac:picMk id="5" creationId="{AB549A1A-9F3C-44A3-9328-201B57D6E8E3}"/>
          </ac:picMkLst>
        </pc:picChg>
        <pc:picChg chg="add mod">
          <ac:chgData name="James.Fennell" userId="c4162aff-5e19-49fe-8b7f-9a93fce91ee1" providerId="ADAL" clId="{F50424F4-82F0-4CC7-A6FB-1FE436EAEA88}" dt="2019-09-22T18:08:20.987" v="1171" actId="1076"/>
          <ac:picMkLst>
            <pc:docMk/>
            <pc:sldMk cId="1181062978" sldId="333"/>
            <ac:picMk id="6" creationId="{4AEA13E8-E84C-454A-B797-F06D67106C8D}"/>
          </ac:picMkLst>
        </pc:picChg>
        <pc:picChg chg="add mod">
          <ac:chgData name="James.Fennell" userId="c4162aff-5e19-49fe-8b7f-9a93fce91ee1" providerId="ADAL" clId="{F50424F4-82F0-4CC7-A6FB-1FE436EAEA88}" dt="2019-09-22T18:09:04.915" v="1177" actId="1076"/>
          <ac:picMkLst>
            <pc:docMk/>
            <pc:sldMk cId="1181062978" sldId="333"/>
            <ac:picMk id="7" creationId="{AF6B658B-A2DA-43BC-95CD-900DBD386F85}"/>
          </ac:picMkLst>
        </pc:picChg>
        <pc:picChg chg="add del">
          <ac:chgData name="James.Fennell" userId="c4162aff-5e19-49fe-8b7f-9a93fce91ee1" providerId="ADAL" clId="{F50424F4-82F0-4CC7-A6FB-1FE436EAEA88}" dt="2019-09-22T18:21:00.260" v="1544"/>
          <ac:picMkLst>
            <pc:docMk/>
            <pc:sldMk cId="1181062978" sldId="333"/>
            <ac:picMk id="8" creationId="{58FF807E-0EA0-44D1-8C57-98EA0C09BAC5}"/>
          </ac:picMkLst>
        </pc:picChg>
        <pc:picChg chg="add mod">
          <ac:chgData name="James.Fennell" userId="c4162aff-5e19-49fe-8b7f-9a93fce91ee1" providerId="ADAL" clId="{F50424F4-82F0-4CC7-A6FB-1FE436EAEA88}" dt="2019-09-22T18:21:35.739" v="1549" actId="1440"/>
          <ac:picMkLst>
            <pc:docMk/>
            <pc:sldMk cId="1181062978" sldId="333"/>
            <ac:picMk id="9" creationId="{7DB2CBCD-0C69-43E6-AA67-4F59D96C99E0}"/>
          </ac:picMkLst>
        </pc:picChg>
      </pc:sldChg>
      <pc:sldChg chg="addSp delSp modSp modAnim">
        <pc:chgData name="James.Fennell" userId="c4162aff-5e19-49fe-8b7f-9a93fce91ee1" providerId="ADAL" clId="{F50424F4-82F0-4CC7-A6FB-1FE436EAEA88}" dt="2019-09-22T18:25:56.924" v="1876" actId="20577"/>
        <pc:sldMkLst>
          <pc:docMk/>
          <pc:sldMk cId="84951298" sldId="334"/>
        </pc:sldMkLst>
        <pc:spChg chg="mod">
          <ac:chgData name="James.Fennell" userId="c4162aff-5e19-49fe-8b7f-9a93fce91ee1" providerId="ADAL" clId="{F50424F4-82F0-4CC7-A6FB-1FE436EAEA88}" dt="2019-09-22T18:16:08.463" v="1321" actId="20577"/>
          <ac:spMkLst>
            <pc:docMk/>
            <pc:sldMk cId="84951298" sldId="334"/>
            <ac:spMk id="2" creationId="{0D7E90EF-6016-4B56-B43A-882E080131B8}"/>
          </ac:spMkLst>
        </pc:spChg>
        <pc:spChg chg="mod ord">
          <ac:chgData name="James.Fennell" userId="c4162aff-5e19-49fe-8b7f-9a93fce91ee1" providerId="ADAL" clId="{F50424F4-82F0-4CC7-A6FB-1FE436EAEA88}" dt="2019-09-22T18:25:56.924" v="1876" actId="20577"/>
          <ac:spMkLst>
            <pc:docMk/>
            <pc:sldMk cId="84951298" sldId="334"/>
            <ac:spMk id="3" creationId="{56F9FBE4-30FA-4D2C-BC4C-D7DF82D35EF9}"/>
          </ac:spMkLst>
        </pc:spChg>
        <pc:spChg chg="del">
          <ac:chgData name="James.Fennell" userId="c4162aff-5e19-49fe-8b7f-9a93fce91ee1" providerId="ADAL" clId="{F50424F4-82F0-4CC7-A6FB-1FE436EAEA88}" dt="2019-09-22T18:14:57.685" v="1301" actId="26606"/>
          <ac:spMkLst>
            <pc:docMk/>
            <pc:sldMk cId="84951298" sldId="334"/>
            <ac:spMk id="10" creationId="{52ABB703-2B0E-4C3B-B4A2-F3973548E561}"/>
          </ac:spMkLst>
        </pc:spChg>
        <pc:spChg chg="del">
          <ac:chgData name="James.Fennell" userId="c4162aff-5e19-49fe-8b7f-9a93fce91ee1" providerId="ADAL" clId="{F50424F4-82F0-4CC7-A6FB-1FE436EAEA88}" dt="2019-09-22T18:14:57.685" v="1301" actId="26606"/>
          <ac:spMkLst>
            <pc:docMk/>
            <pc:sldMk cId="84951298" sldId="334"/>
            <ac:spMk id="14" creationId="{E95DA498-D9A2-4DA9-B9DA-B3776E08CF7E}"/>
          </ac:spMkLst>
        </pc:spChg>
        <pc:spChg chg="del">
          <ac:chgData name="James.Fennell" userId="c4162aff-5e19-49fe-8b7f-9a93fce91ee1" providerId="ADAL" clId="{F50424F4-82F0-4CC7-A6FB-1FE436EAEA88}" dt="2019-09-22T18:14:57.685" v="1301" actId="26606"/>
          <ac:spMkLst>
            <pc:docMk/>
            <pc:sldMk cId="84951298" sldId="334"/>
            <ac:spMk id="16" creationId="{82A73093-4B9D-420D-B17E-52293703A1D4}"/>
          </ac:spMkLst>
        </pc:spChg>
        <pc:spChg chg="add">
          <ac:chgData name="James.Fennell" userId="c4162aff-5e19-49fe-8b7f-9a93fce91ee1" providerId="ADAL" clId="{F50424F4-82F0-4CC7-A6FB-1FE436EAEA88}" dt="2019-09-22T18:14:57.685" v="1301" actId="26606"/>
          <ac:spMkLst>
            <pc:docMk/>
            <pc:sldMk cId="84951298" sldId="334"/>
            <ac:spMk id="21" creationId="{284B70D5-875B-433D-BDBD-1522A85D6C1D}"/>
          </ac:spMkLst>
        </pc:spChg>
        <pc:spChg chg="add">
          <ac:chgData name="James.Fennell" userId="c4162aff-5e19-49fe-8b7f-9a93fce91ee1" providerId="ADAL" clId="{F50424F4-82F0-4CC7-A6FB-1FE436EAEA88}" dt="2019-09-22T18:14:57.685" v="1301" actId="26606"/>
          <ac:spMkLst>
            <pc:docMk/>
            <pc:sldMk cId="84951298" sldId="334"/>
            <ac:spMk id="25" creationId="{1E299956-A9E7-4FC1-A0B1-D590CA9730E8}"/>
          </ac:spMkLst>
        </pc:spChg>
        <pc:spChg chg="add">
          <ac:chgData name="James.Fennell" userId="c4162aff-5e19-49fe-8b7f-9a93fce91ee1" providerId="ADAL" clId="{F50424F4-82F0-4CC7-A6FB-1FE436EAEA88}" dt="2019-09-22T18:14:57.685" v="1301" actId="26606"/>
          <ac:spMkLst>
            <pc:docMk/>
            <pc:sldMk cId="84951298" sldId="334"/>
            <ac:spMk id="27" creationId="{17FC539C-B783-4B03-9F9E-D13430F3F64F}"/>
          </ac:spMkLst>
        </pc:spChg>
        <pc:picChg chg="del">
          <ac:chgData name="James.Fennell" userId="c4162aff-5e19-49fe-8b7f-9a93fce91ee1" providerId="ADAL" clId="{F50424F4-82F0-4CC7-A6FB-1FE436EAEA88}" dt="2019-09-22T18:14:39.082" v="1292" actId="478"/>
          <ac:picMkLst>
            <pc:docMk/>
            <pc:sldMk cId="84951298" sldId="334"/>
            <ac:picMk id="4" creationId="{BAAD1DBB-D677-477C-B236-E9DE49FB418A}"/>
          </ac:picMkLst>
        </pc:picChg>
        <pc:picChg chg="add del mod">
          <ac:chgData name="James.Fennell" userId="c4162aff-5e19-49fe-8b7f-9a93fce91ee1" providerId="ADAL" clId="{F50424F4-82F0-4CC7-A6FB-1FE436EAEA88}" dt="2019-09-22T18:24:01.987" v="1648" actId="478"/>
          <ac:picMkLst>
            <pc:docMk/>
            <pc:sldMk cId="84951298" sldId="334"/>
            <ac:picMk id="5" creationId="{1D36B349-12D8-40F3-B5AC-A0F0EFBF216C}"/>
          </ac:picMkLst>
        </pc:picChg>
        <pc:picChg chg="del">
          <ac:chgData name="James.Fennell" userId="c4162aff-5e19-49fe-8b7f-9a93fce91ee1" providerId="ADAL" clId="{F50424F4-82F0-4CC7-A6FB-1FE436EAEA88}" dt="2019-09-22T18:14:39.869" v="1293" actId="478"/>
          <ac:picMkLst>
            <pc:docMk/>
            <pc:sldMk cId="84951298" sldId="334"/>
            <ac:picMk id="6" creationId="{A481A772-D34F-4D49-A3BF-A0067DA87F25}"/>
          </ac:picMkLst>
        </pc:picChg>
        <pc:picChg chg="del">
          <ac:chgData name="James.Fennell" userId="c4162aff-5e19-49fe-8b7f-9a93fce91ee1" providerId="ADAL" clId="{F50424F4-82F0-4CC7-A6FB-1FE436EAEA88}" dt="2019-09-22T18:14:40.428" v="1294" actId="478"/>
          <ac:picMkLst>
            <pc:docMk/>
            <pc:sldMk cId="84951298" sldId="334"/>
            <ac:picMk id="7" creationId="{09135A3D-8DF0-4E98-B79E-0A8055395A07}"/>
          </ac:picMkLst>
        </pc:picChg>
        <pc:picChg chg="del">
          <ac:chgData name="James.Fennell" userId="c4162aff-5e19-49fe-8b7f-9a93fce91ee1" providerId="ADAL" clId="{F50424F4-82F0-4CC7-A6FB-1FE436EAEA88}" dt="2019-09-22T18:14:41.011" v="1295" actId="478"/>
          <ac:picMkLst>
            <pc:docMk/>
            <pc:sldMk cId="84951298" sldId="334"/>
            <ac:picMk id="8" creationId="{667CD78E-E48D-49DE-8DD6-23B88B4E21E0}"/>
          </ac:picMkLst>
        </pc:picChg>
        <pc:picChg chg="add mod">
          <ac:chgData name="James.Fennell" userId="c4162aff-5e19-49fe-8b7f-9a93fce91ee1" providerId="ADAL" clId="{F50424F4-82F0-4CC7-A6FB-1FE436EAEA88}" dt="2019-09-22T18:25:09.178" v="1789" actId="1076"/>
          <ac:picMkLst>
            <pc:docMk/>
            <pc:sldMk cId="84951298" sldId="334"/>
            <ac:picMk id="9" creationId="{E392657D-ABC9-43E5-88BB-177FDB180A86}"/>
          </ac:picMkLst>
        </pc:picChg>
        <pc:cxnChg chg="del">
          <ac:chgData name="James.Fennell" userId="c4162aff-5e19-49fe-8b7f-9a93fce91ee1" providerId="ADAL" clId="{F50424F4-82F0-4CC7-A6FB-1FE436EAEA88}" dt="2019-09-22T18:14:57.685" v="1301" actId="26606"/>
          <ac:cxnSpMkLst>
            <pc:docMk/>
            <pc:sldMk cId="84951298" sldId="334"/>
            <ac:cxnSpMk id="12" creationId="{9C21570E-E159-49A6-9891-FA397B7A92D3}"/>
          </ac:cxnSpMkLst>
        </pc:cxnChg>
        <pc:cxnChg chg="add">
          <ac:chgData name="James.Fennell" userId="c4162aff-5e19-49fe-8b7f-9a93fce91ee1" providerId="ADAL" clId="{F50424F4-82F0-4CC7-A6FB-1FE436EAEA88}" dt="2019-09-22T18:14:57.685" v="1301" actId="26606"/>
          <ac:cxnSpMkLst>
            <pc:docMk/>
            <pc:sldMk cId="84951298" sldId="334"/>
            <ac:cxnSpMk id="23" creationId="{C947DF4A-614C-4B4C-8B80-E5B9D8E8CFED}"/>
          </ac:cxnSpMkLst>
        </pc:cxnChg>
      </pc:sldChg>
      <pc:sldChg chg="addSp delSp modSp modAnim">
        <pc:chgData name="James.Fennell" userId="c4162aff-5e19-49fe-8b7f-9a93fce91ee1" providerId="ADAL" clId="{F50424F4-82F0-4CC7-A6FB-1FE436EAEA88}" dt="2019-09-22T18:11:33.898" v="1280" actId="14100"/>
        <pc:sldMkLst>
          <pc:docMk/>
          <pc:sldMk cId="2006105827" sldId="335"/>
        </pc:sldMkLst>
        <pc:spChg chg="mod">
          <ac:chgData name="James.Fennell" userId="c4162aff-5e19-49fe-8b7f-9a93fce91ee1" providerId="ADAL" clId="{F50424F4-82F0-4CC7-A6FB-1FE436EAEA88}" dt="2019-09-22T18:10:05.309" v="1190" actId="20577"/>
          <ac:spMkLst>
            <pc:docMk/>
            <pc:sldMk cId="2006105827" sldId="335"/>
            <ac:spMk id="2" creationId="{0D7E90EF-6016-4B56-B43A-882E080131B8}"/>
          </ac:spMkLst>
        </pc:spChg>
        <pc:spChg chg="mod">
          <ac:chgData name="James.Fennell" userId="c4162aff-5e19-49fe-8b7f-9a93fce91ee1" providerId="ADAL" clId="{F50424F4-82F0-4CC7-A6FB-1FE436EAEA88}" dt="2019-09-22T18:11:29.580" v="1279" actId="20577"/>
          <ac:spMkLst>
            <pc:docMk/>
            <pc:sldMk cId="2006105827" sldId="335"/>
            <ac:spMk id="3" creationId="{56F9FBE4-30FA-4D2C-BC4C-D7DF82D35EF9}"/>
          </ac:spMkLst>
        </pc:spChg>
        <pc:picChg chg="add mod">
          <ac:chgData name="James.Fennell" userId="c4162aff-5e19-49fe-8b7f-9a93fce91ee1" providerId="ADAL" clId="{F50424F4-82F0-4CC7-A6FB-1FE436EAEA88}" dt="2019-09-22T18:11:33.898" v="1280" actId="14100"/>
          <ac:picMkLst>
            <pc:docMk/>
            <pc:sldMk cId="2006105827" sldId="335"/>
            <ac:picMk id="4" creationId="{D2665166-E526-4D10-B5AD-48FABCF25FEE}"/>
          </ac:picMkLst>
        </pc:picChg>
        <pc:picChg chg="del">
          <ac:chgData name="James.Fennell" userId="c4162aff-5e19-49fe-8b7f-9a93fce91ee1" providerId="ADAL" clId="{F50424F4-82F0-4CC7-A6FB-1FE436EAEA88}" dt="2019-09-22T18:09:38.474" v="1178" actId="478"/>
          <ac:picMkLst>
            <pc:docMk/>
            <pc:sldMk cId="2006105827" sldId="335"/>
            <ac:picMk id="9" creationId="{FEEE30A1-EEC2-4B8F-A13A-A2CAF1265573}"/>
          </ac:picMkLst>
        </pc:picChg>
      </pc:sldChg>
      <pc:sldChg chg="addSp delSp modSp">
        <pc:chgData name="James.Fennell" userId="c4162aff-5e19-49fe-8b7f-9a93fce91ee1" providerId="ADAL" clId="{F50424F4-82F0-4CC7-A6FB-1FE436EAEA88}" dt="2019-09-22T18:13:17.602" v="1291" actId="14100"/>
        <pc:sldMkLst>
          <pc:docMk/>
          <pc:sldMk cId="809442864" sldId="336"/>
        </pc:sldMkLst>
        <pc:spChg chg="mod">
          <ac:chgData name="James.Fennell" userId="c4162aff-5e19-49fe-8b7f-9a93fce91ee1" providerId="ADAL" clId="{F50424F4-82F0-4CC7-A6FB-1FE436EAEA88}" dt="2019-09-22T18:12:56.715" v="1284" actId="20577"/>
          <ac:spMkLst>
            <pc:docMk/>
            <pc:sldMk cId="809442864" sldId="336"/>
            <ac:spMk id="3" creationId="{56F9FBE4-30FA-4D2C-BC4C-D7DF82D35EF9}"/>
          </ac:spMkLst>
        </pc:spChg>
        <pc:picChg chg="del">
          <ac:chgData name="James.Fennell" userId="c4162aff-5e19-49fe-8b7f-9a93fce91ee1" providerId="ADAL" clId="{F50424F4-82F0-4CC7-A6FB-1FE436EAEA88}" dt="2019-09-22T18:12:58.755" v="1285" actId="478"/>
          <ac:picMkLst>
            <pc:docMk/>
            <pc:sldMk cId="809442864" sldId="336"/>
            <ac:picMk id="4" creationId="{93F610F4-010A-45A5-8604-C8E39CB20D54}"/>
          </ac:picMkLst>
        </pc:picChg>
        <pc:picChg chg="add mod">
          <ac:chgData name="James.Fennell" userId="c4162aff-5e19-49fe-8b7f-9a93fce91ee1" providerId="ADAL" clId="{F50424F4-82F0-4CC7-A6FB-1FE436EAEA88}" dt="2019-09-22T18:13:17.602" v="1291" actId="14100"/>
          <ac:picMkLst>
            <pc:docMk/>
            <pc:sldMk cId="809442864" sldId="336"/>
            <ac:picMk id="5" creationId="{A3D57472-660D-44A6-8D00-DACC3A303E73}"/>
          </ac:picMkLst>
        </pc:picChg>
      </pc:sldChg>
      <pc:sldChg chg="addSp delSp modSp add mod setBg modAnim">
        <pc:chgData name="James.Fennell" userId="c4162aff-5e19-49fe-8b7f-9a93fce91ee1" providerId="ADAL" clId="{F50424F4-82F0-4CC7-A6FB-1FE436EAEA88}" dt="2019-09-22T17:09:10.244" v="594" actId="20577"/>
        <pc:sldMkLst>
          <pc:docMk/>
          <pc:sldMk cId="2079380298" sldId="337"/>
        </pc:sldMkLst>
        <pc:spChg chg="mod">
          <ac:chgData name="James.Fennell" userId="c4162aff-5e19-49fe-8b7f-9a93fce91ee1" providerId="ADAL" clId="{F50424F4-82F0-4CC7-A6FB-1FE436EAEA88}" dt="2019-09-22T17:06:38.564" v="287" actId="26606"/>
          <ac:spMkLst>
            <pc:docMk/>
            <pc:sldMk cId="2079380298" sldId="337"/>
            <ac:spMk id="2" creationId="{0D7E90EF-6016-4B56-B43A-882E080131B8}"/>
          </ac:spMkLst>
        </pc:spChg>
        <pc:spChg chg="mod">
          <ac:chgData name="James.Fennell" userId="c4162aff-5e19-49fe-8b7f-9a93fce91ee1" providerId="ADAL" clId="{F50424F4-82F0-4CC7-A6FB-1FE436EAEA88}" dt="2019-09-22T17:09:10.244" v="594" actId="20577"/>
          <ac:spMkLst>
            <pc:docMk/>
            <pc:sldMk cId="2079380298" sldId="337"/>
            <ac:spMk id="3" creationId="{56F9FBE4-30FA-4D2C-BC4C-D7DF82D35EF9}"/>
          </ac:spMkLst>
        </pc:spChg>
        <pc:spChg chg="add">
          <ac:chgData name="James.Fennell" userId="c4162aff-5e19-49fe-8b7f-9a93fce91ee1" providerId="ADAL" clId="{F50424F4-82F0-4CC7-A6FB-1FE436EAEA88}" dt="2019-09-22T17:06:38.564" v="287" actId="26606"/>
          <ac:spMkLst>
            <pc:docMk/>
            <pc:sldMk cId="2079380298" sldId="337"/>
            <ac:spMk id="10" creationId="{44CC594A-A820-450F-B363-C19201FCFEC6}"/>
          </ac:spMkLst>
        </pc:spChg>
        <pc:spChg chg="add">
          <ac:chgData name="James.Fennell" userId="c4162aff-5e19-49fe-8b7f-9a93fce91ee1" providerId="ADAL" clId="{F50424F4-82F0-4CC7-A6FB-1FE436EAEA88}" dt="2019-09-22T17:06:38.564" v="287" actId="26606"/>
          <ac:spMkLst>
            <pc:docMk/>
            <pc:sldMk cId="2079380298" sldId="337"/>
            <ac:spMk id="12" creationId="{59FAB3DA-E9ED-4574-ABCC-378BC0FF1BBC}"/>
          </ac:spMkLst>
        </pc:spChg>
        <pc:spChg chg="add">
          <ac:chgData name="James.Fennell" userId="c4162aff-5e19-49fe-8b7f-9a93fce91ee1" providerId="ADAL" clId="{F50424F4-82F0-4CC7-A6FB-1FE436EAEA88}" dt="2019-09-22T17:06:38.564" v="287" actId="26606"/>
          <ac:spMkLst>
            <pc:docMk/>
            <pc:sldMk cId="2079380298" sldId="337"/>
            <ac:spMk id="14" creationId="{53B8D6B0-55D6-48DC-86D8-FD95D5F118AB}"/>
          </ac:spMkLst>
        </pc:spChg>
        <pc:picChg chg="add del mod modCrop">
          <ac:chgData name="James.Fennell" userId="c4162aff-5e19-49fe-8b7f-9a93fce91ee1" providerId="ADAL" clId="{F50424F4-82F0-4CC7-A6FB-1FE436EAEA88}" dt="2019-09-22T17:06:34.606" v="286" actId="478"/>
          <ac:picMkLst>
            <pc:docMk/>
            <pc:sldMk cId="2079380298" sldId="337"/>
            <ac:picMk id="4" creationId="{91A670CB-2657-4F6E-90C7-646B6671FD8F}"/>
          </ac:picMkLst>
        </pc:picChg>
        <pc:picChg chg="add mod">
          <ac:chgData name="James.Fennell" userId="c4162aff-5e19-49fe-8b7f-9a93fce91ee1" providerId="ADAL" clId="{F50424F4-82F0-4CC7-A6FB-1FE436EAEA88}" dt="2019-09-22T17:06:38.564" v="287" actId="26606"/>
          <ac:picMkLst>
            <pc:docMk/>
            <pc:sldMk cId="2079380298" sldId="337"/>
            <ac:picMk id="5" creationId="{449F8E5E-41D0-4D99-9E90-1E732DE8C6C6}"/>
          </ac:picMkLst>
        </pc:picChg>
      </pc:sldChg>
      <pc:sldChg chg="modSp add ord modAnim">
        <pc:chgData name="James.Fennell" userId="c4162aff-5e19-49fe-8b7f-9a93fce91ee1" providerId="ADAL" clId="{F50424F4-82F0-4CC7-A6FB-1FE436EAEA88}" dt="2019-09-22T17:53:24.243" v="881" actId="15"/>
        <pc:sldMkLst>
          <pc:docMk/>
          <pc:sldMk cId="2201574810" sldId="338"/>
        </pc:sldMkLst>
        <pc:spChg chg="mod">
          <ac:chgData name="James.Fennell" userId="c4162aff-5e19-49fe-8b7f-9a93fce91ee1" providerId="ADAL" clId="{F50424F4-82F0-4CC7-A6FB-1FE436EAEA88}" dt="2019-09-22T17:52:27.085" v="853" actId="207"/>
          <ac:spMkLst>
            <pc:docMk/>
            <pc:sldMk cId="2201574810" sldId="338"/>
            <ac:spMk id="2" creationId="{0D7E90EF-6016-4B56-B43A-882E080131B8}"/>
          </ac:spMkLst>
        </pc:spChg>
        <pc:spChg chg="mod">
          <ac:chgData name="James.Fennell" userId="c4162aff-5e19-49fe-8b7f-9a93fce91ee1" providerId="ADAL" clId="{F50424F4-82F0-4CC7-A6FB-1FE436EAEA88}" dt="2019-09-22T17:53:24.243" v="881" actId="15"/>
          <ac:spMkLst>
            <pc:docMk/>
            <pc:sldMk cId="2201574810" sldId="338"/>
            <ac:spMk id="3" creationId="{56F9FBE4-30FA-4D2C-BC4C-D7DF82D35EF9}"/>
          </ac:spMkLst>
        </pc:spChg>
      </pc:sldChg>
      <pc:sldChg chg="addSp delSp modSp add delAnim modAnim">
        <pc:chgData name="James.Fennell" userId="c4162aff-5e19-49fe-8b7f-9a93fce91ee1" providerId="ADAL" clId="{F50424F4-82F0-4CC7-A6FB-1FE436EAEA88}" dt="2019-09-22T17:55:55.277" v="1041" actId="122"/>
        <pc:sldMkLst>
          <pc:docMk/>
          <pc:sldMk cId="2539784327" sldId="339"/>
        </pc:sldMkLst>
        <pc:spChg chg="mod">
          <ac:chgData name="James.Fennell" userId="c4162aff-5e19-49fe-8b7f-9a93fce91ee1" providerId="ADAL" clId="{F50424F4-82F0-4CC7-A6FB-1FE436EAEA88}" dt="2019-09-22T17:54:01.499" v="899" actId="20577"/>
          <ac:spMkLst>
            <pc:docMk/>
            <pc:sldMk cId="2539784327" sldId="339"/>
            <ac:spMk id="2" creationId="{0D7E90EF-6016-4B56-B43A-882E080131B8}"/>
          </ac:spMkLst>
        </pc:spChg>
        <pc:spChg chg="del mod">
          <ac:chgData name="James.Fennell" userId="c4162aff-5e19-49fe-8b7f-9a93fce91ee1" providerId="ADAL" clId="{F50424F4-82F0-4CC7-A6FB-1FE436EAEA88}" dt="2019-09-22T17:54:18.152" v="902"/>
          <ac:spMkLst>
            <pc:docMk/>
            <pc:sldMk cId="2539784327" sldId="339"/>
            <ac:spMk id="3" creationId="{56F9FBE4-30FA-4D2C-BC4C-D7DF82D35EF9}"/>
          </ac:spMkLst>
        </pc:spChg>
        <pc:graphicFrameChg chg="add mod ord modGraphic">
          <ac:chgData name="James.Fennell" userId="c4162aff-5e19-49fe-8b7f-9a93fce91ee1" providerId="ADAL" clId="{F50424F4-82F0-4CC7-A6FB-1FE436EAEA88}" dt="2019-09-22T17:55:55.277" v="1041" actId="122"/>
          <ac:graphicFrameMkLst>
            <pc:docMk/>
            <pc:sldMk cId="2539784327" sldId="339"/>
            <ac:graphicFrameMk id="4" creationId="{7944BF6C-38A0-440A-8CE1-BEFA4B201C24}"/>
          </ac:graphicFrameMkLst>
        </pc:graphicFrameChg>
      </pc:sldChg>
      <pc:sldChg chg="addSp delSp modSp add ord modAnim">
        <pc:chgData name="James.Fennell" userId="c4162aff-5e19-49fe-8b7f-9a93fce91ee1" providerId="ADAL" clId="{F50424F4-82F0-4CC7-A6FB-1FE436EAEA88}" dt="2019-09-22T18:23:59.475" v="1646"/>
        <pc:sldMkLst>
          <pc:docMk/>
          <pc:sldMk cId="796145998" sldId="340"/>
        </pc:sldMkLst>
        <pc:spChg chg="mod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2" creationId="{0D7E90EF-6016-4B56-B43A-882E080131B8}"/>
          </ac:spMkLst>
        </pc:spChg>
        <pc:spChg chg="mod ord">
          <ac:chgData name="James.Fennell" userId="c4162aff-5e19-49fe-8b7f-9a93fce91ee1" providerId="ADAL" clId="{F50424F4-82F0-4CC7-A6FB-1FE436EAEA88}" dt="2019-09-22T18:23:40.171" v="1645" actId="20577"/>
          <ac:spMkLst>
            <pc:docMk/>
            <pc:sldMk cId="796145998" sldId="340"/>
            <ac:spMk id="3" creationId="{56F9FBE4-30FA-4D2C-BC4C-D7DF82D35EF9}"/>
          </ac:spMkLst>
        </pc:spChg>
        <pc:spChg chg="add del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21" creationId="{284B70D5-875B-433D-BDBD-1522A85D6C1D}"/>
          </ac:spMkLst>
        </pc:spChg>
        <pc:spChg chg="add del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25" creationId="{1E299956-A9E7-4FC1-A0B1-D590CA9730E8}"/>
          </ac:spMkLst>
        </pc:spChg>
        <pc:spChg chg="add del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27" creationId="{17FC539C-B783-4B03-9F9E-D13430F3F64F}"/>
          </ac:spMkLst>
        </pc:spChg>
        <pc:spChg chg="add del">
          <ac:chgData name="James.Fennell" userId="c4162aff-5e19-49fe-8b7f-9a93fce91ee1" providerId="ADAL" clId="{F50424F4-82F0-4CC7-A6FB-1FE436EAEA88}" dt="2019-09-22T18:22:53.005" v="1557" actId="26606"/>
          <ac:spMkLst>
            <pc:docMk/>
            <pc:sldMk cId="796145998" sldId="340"/>
            <ac:spMk id="32" creationId="{52ABB703-2B0E-4C3B-B4A2-F3973548E561}"/>
          </ac:spMkLst>
        </pc:spChg>
        <pc:spChg chg="add del">
          <ac:chgData name="James.Fennell" userId="c4162aff-5e19-49fe-8b7f-9a93fce91ee1" providerId="ADAL" clId="{F50424F4-82F0-4CC7-A6FB-1FE436EAEA88}" dt="2019-09-22T18:22:53.005" v="1557" actId="26606"/>
          <ac:spMkLst>
            <pc:docMk/>
            <pc:sldMk cId="796145998" sldId="340"/>
            <ac:spMk id="36" creationId="{E95DA498-D9A2-4DA9-B9DA-B3776E08CF7E}"/>
          </ac:spMkLst>
        </pc:spChg>
        <pc:spChg chg="add del">
          <ac:chgData name="James.Fennell" userId="c4162aff-5e19-49fe-8b7f-9a93fce91ee1" providerId="ADAL" clId="{F50424F4-82F0-4CC7-A6FB-1FE436EAEA88}" dt="2019-09-22T18:22:53.005" v="1557" actId="26606"/>
          <ac:spMkLst>
            <pc:docMk/>
            <pc:sldMk cId="796145998" sldId="340"/>
            <ac:spMk id="38" creationId="{82A73093-4B9D-420D-B17E-52293703A1D4}"/>
          </ac:spMkLst>
        </pc:spChg>
        <pc:spChg chg="add del">
          <ac:chgData name="James.Fennell" userId="c4162aff-5e19-49fe-8b7f-9a93fce91ee1" providerId="ADAL" clId="{F50424F4-82F0-4CC7-A6FB-1FE436EAEA88}" dt="2019-09-22T18:22:54.360" v="1559" actId="26606"/>
          <ac:spMkLst>
            <pc:docMk/>
            <pc:sldMk cId="796145998" sldId="340"/>
            <ac:spMk id="40" creationId="{284B70D5-875B-433D-BDBD-1522A85D6C1D}"/>
          </ac:spMkLst>
        </pc:spChg>
        <pc:spChg chg="add del">
          <ac:chgData name="James.Fennell" userId="c4162aff-5e19-49fe-8b7f-9a93fce91ee1" providerId="ADAL" clId="{F50424F4-82F0-4CC7-A6FB-1FE436EAEA88}" dt="2019-09-22T18:22:54.360" v="1559" actId="26606"/>
          <ac:spMkLst>
            <pc:docMk/>
            <pc:sldMk cId="796145998" sldId="340"/>
            <ac:spMk id="42" creationId="{1E299956-A9E7-4FC1-A0B1-D590CA9730E8}"/>
          </ac:spMkLst>
        </pc:spChg>
        <pc:spChg chg="add del">
          <ac:chgData name="James.Fennell" userId="c4162aff-5e19-49fe-8b7f-9a93fce91ee1" providerId="ADAL" clId="{F50424F4-82F0-4CC7-A6FB-1FE436EAEA88}" dt="2019-09-22T18:22:54.360" v="1559" actId="26606"/>
          <ac:spMkLst>
            <pc:docMk/>
            <pc:sldMk cId="796145998" sldId="340"/>
            <ac:spMk id="43" creationId="{17FC539C-B783-4B03-9F9E-D13430F3F64F}"/>
          </ac:spMkLst>
        </pc:spChg>
        <pc:spChg chg="add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45" creationId="{52ABB703-2B0E-4C3B-B4A2-F3973548E561}"/>
          </ac:spMkLst>
        </pc:spChg>
        <pc:spChg chg="add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47" creationId="{E95DA498-D9A2-4DA9-B9DA-B3776E08CF7E}"/>
          </ac:spMkLst>
        </pc:spChg>
        <pc:spChg chg="add">
          <ac:chgData name="James.Fennell" userId="c4162aff-5e19-49fe-8b7f-9a93fce91ee1" providerId="ADAL" clId="{F50424F4-82F0-4CC7-A6FB-1FE436EAEA88}" dt="2019-09-22T18:22:54.376" v="1560" actId="26606"/>
          <ac:spMkLst>
            <pc:docMk/>
            <pc:sldMk cId="796145998" sldId="340"/>
            <ac:spMk id="48" creationId="{82A73093-4B9D-420D-B17E-52293703A1D4}"/>
          </ac:spMkLst>
        </pc:spChg>
        <pc:picChg chg="add mod">
          <ac:chgData name="James.Fennell" userId="c4162aff-5e19-49fe-8b7f-9a93fce91ee1" providerId="ADAL" clId="{F50424F4-82F0-4CC7-A6FB-1FE436EAEA88}" dt="2019-09-22T18:23:03.235" v="1562" actId="14100"/>
          <ac:picMkLst>
            <pc:docMk/>
            <pc:sldMk cId="796145998" sldId="340"/>
            <ac:picMk id="4" creationId="{96B8BF5B-B63D-42B9-8C34-19980906C733}"/>
          </ac:picMkLst>
        </pc:picChg>
        <pc:picChg chg="del">
          <ac:chgData name="James.Fennell" userId="c4162aff-5e19-49fe-8b7f-9a93fce91ee1" providerId="ADAL" clId="{F50424F4-82F0-4CC7-A6FB-1FE436EAEA88}" dt="2019-09-22T18:22:08.658" v="1552" actId="478"/>
          <ac:picMkLst>
            <pc:docMk/>
            <pc:sldMk cId="796145998" sldId="340"/>
            <ac:picMk id="5" creationId="{1D36B349-12D8-40F3-B5AC-A0F0EFBF216C}"/>
          </ac:picMkLst>
        </pc:picChg>
        <pc:picChg chg="del">
          <ac:chgData name="James.Fennell" userId="c4162aff-5e19-49fe-8b7f-9a93fce91ee1" providerId="ADAL" clId="{F50424F4-82F0-4CC7-A6FB-1FE436EAEA88}" dt="2019-09-22T18:22:07.843" v="1551" actId="478"/>
          <ac:picMkLst>
            <pc:docMk/>
            <pc:sldMk cId="796145998" sldId="340"/>
            <ac:picMk id="9" creationId="{E392657D-ABC9-43E5-88BB-177FDB180A86}"/>
          </ac:picMkLst>
        </pc:picChg>
        <pc:cxnChg chg="add del">
          <ac:chgData name="James.Fennell" userId="c4162aff-5e19-49fe-8b7f-9a93fce91ee1" providerId="ADAL" clId="{F50424F4-82F0-4CC7-A6FB-1FE436EAEA88}" dt="2019-09-22T18:22:54.376" v="1560" actId="26606"/>
          <ac:cxnSpMkLst>
            <pc:docMk/>
            <pc:sldMk cId="796145998" sldId="340"/>
            <ac:cxnSpMk id="23" creationId="{C947DF4A-614C-4B4C-8B80-E5B9D8E8CFED}"/>
          </ac:cxnSpMkLst>
        </pc:cxnChg>
        <pc:cxnChg chg="add del">
          <ac:chgData name="James.Fennell" userId="c4162aff-5e19-49fe-8b7f-9a93fce91ee1" providerId="ADAL" clId="{F50424F4-82F0-4CC7-A6FB-1FE436EAEA88}" dt="2019-09-22T18:22:53.005" v="1557" actId="26606"/>
          <ac:cxnSpMkLst>
            <pc:docMk/>
            <pc:sldMk cId="796145998" sldId="340"/>
            <ac:cxnSpMk id="34" creationId="{9C21570E-E159-49A6-9891-FA397B7A92D3}"/>
          </ac:cxnSpMkLst>
        </pc:cxnChg>
        <pc:cxnChg chg="add del">
          <ac:chgData name="James.Fennell" userId="c4162aff-5e19-49fe-8b7f-9a93fce91ee1" providerId="ADAL" clId="{F50424F4-82F0-4CC7-A6FB-1FE436EAEA88}" dt="2019-09-22T18:22:54.360" v="1559" actId="26606"/>
          <ac:cxnSpMkLst>
            <pc:docMk/>
            <pc:sldMk cId="796145998" sldId="340"/>
            <ac:cxnSpMk id="41" creationId="{C947DF4A-614C-4B4C-8B80-E5B9D8E8CFED}"/>
          </ac:cxnSpMkLst>
        </pc:cxnChg>
        <pc:cxnChg chg="add">
          <ac:chgData name="James.Fennell" userId="c4162aff-5e19-49fe-8b7f-9a93fce91ee1" providerId="ADAL" clId="{F50424F4-82F0-4CC7-A6FB-1FE436EAEA88}" dt="2019-09-22T18:22:54.376" v="1560" actId="26606"/>
          <ac:cxnSpMkLst>
            <pc:docMk/>
            <pc:sldMk cId="796145998" sldId="340"/>
            <ac:cxnSpMk id="46" creationId="{9C21570E-E159-49A6-9891-FA397B7A92D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1631-6157-4256-9183-E4852F7BD88F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9A8AF-878A-436F-AC4A-224E339B9F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8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35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32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5A17E5-0CA9-49CE-8E2B-5573E4117860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48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8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3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6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3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77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9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786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A8AF-878A-436F-AC4A-224E339B9FE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9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5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37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30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1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2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5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6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6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1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32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A40182-AEF6-4ED5-ADD3-68F2C15CE29E}" type="datetimeFigureOut">
              <a:rPr lang="en-GB" smtClean="0"/>
              <a:t>22/09/2019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2EF09B-ED42-4667-BBC2-6D9F2F0A87C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98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interface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0C72-166F-4CE5-AF33-AFE7646B7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/>
                </a:solidFill>
              </a:rPr>
              <a:t>Object Oriented Design Patterns</a:t>
            </a:r>
            <a:br>
              <a:rPr lang="en-GB" dirty="0"/>
            </a:br>
            <a:r>
              <a:rPr lang="en-GB" dirty="0"/>
              <a:t>Publish and Subscribe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80B1-51F8-442B-96E2-36B98D256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James.Fennell@lit.ie</a:t>
            </a:r>
          </a:p>
        </p:txBody>
      </p:sp>
    </p:spTree>
    <p:extLst>
      <p:ext uri="{BB962C8B-B14F-4D97-AF65-F5344CB8AC3E}">
        <p14:creationId xmlns:p14="http://schemas.microsoft.com/office/powerpoint/2010/main" val="1177948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Pub Sub Sample</a:t>
            </a:r>
            <a:br>
              <a:rPr lang="en-GB" b="1" dirty="0"/>
            </a:br>
            <a:r>
              <a:rPr lang="en-GB" b="1" dirty="0"/>
              <a:t>Pull it All together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We create a simple app to demonstrate the </a:t>
            </a:r>
            <a:r>
              <a:rPr lang="en-GB" i="1" dirty="0" err="1">
                <a:solidFill>
                  <a:schemeClr val="tx1"/>
                </a:solidFill>
                <a:latin typeface="raleway"/>
              </a:rPr>
              <a:t>PubSub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working 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latin typeface="raleway"/>
              </a:rPr>
              <a:t>Create a </a:t>
            </a:r>
            <a:r>
              <a:rPr lang="en-GB" sz="2400" i="1" dirty="0">
                <a:solidFill>
                  <a:schemeClr val="tx1"/>
                </a:solidFill>
                <a:latin typeface="raleway"/>
              </a:rPr>
              <a:t>3 Subscribers</a:t>
            </a:r>
            <a:r>
              <a:rPr lang="en-GB" sz="2400" dirty="0">
                <a:solidFill>
                  <a:schemeClr val="tx1"/>
                </a:solidFill>
                <a:latin typeface="raleway"/>
              </a:rPr>
              <a:t> that will receive updates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latin typeface="raleway"/>
              </a:rPr>
              <a:t>Register them on a Topic with the </a:t>
            </a:r>
            <a:r>
              <a:rPr lang="en-GB" sz="2400" i="1" dirty="0" err="1">
                <a:solidFill>
                  <a:schemeClr val="tx1"/>
                </a:solidFill>
                <a:latin typeface="raleway"/>
              </a:rPr>
              <a:t>NotificationService</a:t>
            </a:r>
            <a:r>
              <a:rPr lang="en-GB" sz="2400" i="1" dirty="0">
                <a:solidFill>
                  <a:schemeClr val="tx1"/>
                </a:solidFill>
                <a:latin typeface="raleway"/>
              </a:rPr>
              <a:t> </a:t>
            </a:r>
            <a:endParaRPr lang="en-GB" sz="2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dirty="0">
                <a:solidFill>
                  <a:schemeClr val="tx1"/>
                </a:solidFill>
                <a:latin typeface="raleway"/>
              </a:rPr>
              <a:t>Start generating updates for the Topics 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dirty="0">
              <a:solidFill>
                <a:schemeClr val="tx1"/>
              </a:solidFill>
              <a:latin typeface="raleway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65166-E526-4D10-B5AD-48FABCF2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8" y="327378"/>
            <a:ext cx="6028244" cy="589565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0610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/>
              <a:t>Observer Sample</a:t>
            </a:r>
            <a:br>
              <a:rPr lang="en-GB" b="1" dirty="0"/>
            </a:br>
            <a:r>
              <a:rPr lang="en-GB" b="1" dirty="0"/>
              <a:t>Pull it All together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400" i="1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latin typeface="raleway"/>
              </a:rPr>
              <a:t>Run the file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latin typeface="raleway"/>
              </a:rPr>
              <a:t>submit some updates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400" i="1" dirty="0">
                <a:solidFill>
                  <a:schemeClr val="tx1"/>
                </a:solidFill>
                <a:latin typeface="raleway"/>
              </a:rPr>
              <a:t>Check the logs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57472-660D-44A6-8D00-DACC3A303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6" y="457200"/>
            <a:ext cx="5374077" cy="54962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94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F2DEBA-73D9-4295-9B5E-A8A6778A07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0" r="-1" b="-1"/>
          <a:stretch/>
        </p:blipFill>
        <p:spPr>
          <a:xfrm>
            <a:off x="842772" y="841248"/>
            <a:ext cx="10506456" cy="5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5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The Java </a:t>
            </a:r>
            <a:r>
              <a:rPr lang="en-GB" b="1" dirty="0" err="1"/>
              <a:t>Enum</a:t>
            </a:r>
            <a:br>
              <a:rPr lang="en-GB" b="1" dirty="0"/>
            </a:br>
            <a:r>
              <a:rPr lang="en-GB" sz="3600" dirty="0">
                <a:hlinkClick r:id="rId3"/>
              </a:rPr>
              <a:t>https://www.tutorialspoint.com/java/java_interfaces.htm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 fontScale="6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An interface is a reference type in Java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It is similar to class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It is a collection of abstract methods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class implements an interface, thereby inheriting the abstract methods of the interface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An interface may also contain constants, default methods, static methods, and nested types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Interface method bodies exist only for default methods and static methods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Writing an interface is similar to writing a class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An interface contains behaviours that a class implements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800" dirty="0">
                <a:solidFill>
                  <a:schemeClr val="tx1"/>
                </a:solidFill>
                <a:sym typeface="Helvetica"/>
              </a:rPr>
              <a:t>A class describes the attributes and behaviours of an object</a:t>
            </a:r>
          </a:p>
          <a:p>
            <a:pPr marL="0" indent="0" defTabSz="457200"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3000" dirty="0">
              <a:solidFill>
                <a:schemeClr val="tx1"/>
              </a:solidFill>
              <a:sym typeface="Helvetica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3000" dirty="0">
                <a:solidFill>
                  <a:schemeClr val="tx1"/>
                </a:solidFill>
                <a:sym typeface="Helvetica"/>
              </a:rPr>
              <a:t>Unless the class that implements the interface is abstract, all the methods of the interface need to be defined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418132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b="1"/>
              <a:t>Publish and Subscribe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650EF-0AB8-44E8-92F8-E50E9A349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0" t="-2" r="1170"/>
          <a:stretch/>
        </p:blipFill>
        <p:spPr>
          <a:xfrm>
            <a:off x="0" y="771797"/>
            <a:ext cx="7392401" cy="53144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 fontScale="92500" lnSpcReduction="20000"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700" dirty="0">
                <a:solidFill>
                  <a:schemeClr val="tx1"/>
                </a:solidFill>
                <a:latin typeface="raleway"/>
              </a:rPr>
              <a:t>The </a:t>
            </a:r>
            <a:r>
              <a:rPr lang="en-GB" sz="1700" dirty="0" err="1">
                <a:solidFill>
                  <a:schemeClr val="tx1"/>
                </a:solidFill>
                <a:latin typeface="raleway"/>
              </a:rPr>
              <a:t>PubSub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 Pattern is an extension of the Observer </a:t>
            </a:r>
            <a:r>
              <a:rPr lang="en-GB" sz="1700" b="1" i="1" u="sng" dirty="0">
                <a:solidFill>
                  <a:schemeClr val="tx1"/>
                </a:solidFill>
                <a:latin typeface="raleway"/>
              </a:rPr>
              <a:t>behavioural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 Design Pattern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700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700" dirty="0">
                <a:solidFill>
                  <a:schemeClr val="tx1"/>
                </a:solidFill>
                <a:latin typeface="raleway"/>
              </a:rPr>
              <a:t>An </a:t>
            </a:r>
            <a:r>
              <a:rPr lang="en-GB" sz="1700" i="1" dirty="0" err="1">
                <a:solidFill>
                  <a:schemeClr val="tx1"/>
                </a:solidFill>
                <a:latin typeface="raleway"/>
              </a:rPr>
              <a:t>PubSub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 allows us to have multiple </a:t>
            </a:r>
            <a:r>
              <a:rPr lang="en-GB" sz="1700" i="1" dirty="0">
                <a:solidFill>
                  <a:schemeClr val="tx1"/>
                </a:solidFill>
                <a:latin typeface="raleway"/>
              </a:rPr>
              <a:t>Subscribers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 which can receive updates from multiple </a:t>
            </a:r>
            <a:r>
              <a:rPr lang="en-GB" sz="1700" i="1" dirty="0">
                <a:solidFill>
                  <a:schemeClr val="tx1"/>
                </a:solidFill>
                <a:latin typeface="raleway"/>
              </a:rPr>
              <a:t>Publishers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500" dirty="0">
                <a:solidFill>
                  <a:schemeClr val="tx1"/>
                </a:solidFill>
                <a:latin typeface="raleway"/>
              </a:rPr>
              <a:t>Publishers are not aware of Subscribers and vice versa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700" dirty="0">
              <a:solidFill>
                <a:schemeClr val="tx1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700" dirty="0">
                <a:solidFill>
                  <a:schemeClr val="tx1"/>
                </a:solidFill>
                <a:latin typeface="raleway"/>
              </a:rPr>
              <a:t>The communication between all of these </a:t>
            </a:r>
            <a:r>
              <a:rPr lang="en-GB" sz="1700" i="1" dirty="0">
                <a:solidFill>
                  <a:schemeClr val="tx1"/>
                </a:solidFill>
                <a:latin typeface="raleway"/>
              </a:rPr>
              <a:t>Publishers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 and </a:t>
            </a:r>
            <a:r>
              <a:rPr lang="en-GB" sz="1700" i="1" dirty="0">
                <a:solidFill>
                  <a:schemeClr val="tx1"/>
                </a:solidFill>
                <a:latin typeface="raleway"/>
              </a:rPr>
              <a:t>Subscribers 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is controlled by a </a:t>
            </a:r>
            <a:r>
              <a:rPr lang="en-GB" sz="1700" i="1" dirty="0">
                <a:solidFill>
                  <a:schemeClr val="tx1"/>
                </a:solidFill>
                <a:latin typeface="raleway"/>
              </a:rPr>
              <a:t>Notification Service Provider</a:t>
            </a:r>
            <a:r>
              <a:rPr lang="en-GB" sz="1700" dirty="0">
                <a:solidFill>
                  <a:schemeClr val="tx1"/>
                </a:solidFill>
                <a:latin typeface="raleway"/>
              </a:rPr>
              <a:t> </a:t>
            </a:r>
            <a:r>
              <a:rPr lang="en-GB" sz="1700" dirty="0">
                <a:latin typeface="raleway"/>
              </a:rPr>
              <a:t>is managed by a Topic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700" dirty="0">
              <a:sym typeface="Helvetic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80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FFFFFF"/>
                </a:solidFill>
              </a:rPr>
              <a:t>Publish and Subscribe</a:t>
            </a:r>
            <a:endParaRPr lang="en-GB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rgbClr val="FFFFFF"/>
                </a:solidFill>
                <a:latin typeface="raleway"/>
              </a:rPr>
              <a:t>The </a:t>
            </a:r>
            <a:r>
              <a:rPr lang="en-GB" sz="1400" dirty="0" err="1">
                <a:solidFill>
                  <a:srgbClr val="FFFFFF"/>
                </a:solidFill>
                <a:latin typeface="raleway"/>
              </a:rPr>
              <a:t>PubSub</a:t>
            </a:r>
            <a:r>
              <a:rPr lang="en-GB" sz="1400" dirty="0">
                <a:solidFill>
                  <a:srgbClr val="FFFFFF"/>
                </a:solidFill>
                <a:latin typeface="raleway"/>
              </a:rPr>
              <a:t> Pattern supports loose coupling as no publisher is aware of any Subscriber and no Subscriber is aware of any publisher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rgbClr val="FFFFFF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rgbClr val="FFFFFF"/>
                </a:solidFill>
                <a:latin typeface="raleway"/>
              </a:rPr>
              <a:t>Each object type just “snaps in/out” as appropriate to the available </a:t>
            </a:r>
            <a:r>
              <a:rPr lang="en-GB" sz="1400" i="1" dirty="0">
                <a:solidFill>
                  <a:srgbClr val="FFFFFF"/>
                </a:solidFill>
                <a:latin typeface="raleway"/>
              </a:rPr>
              <a:t>Topics</a:t>
            </a:r>
            <a:r>
              <a:rPr lang="en-GB" sz="14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200" dirty="0">
                <a:solidFill>
                  <a:srgbClr val="FFFFFF"/>
                </a:solidFill>
                <a:latin typeface="raleway"/>
              </a:rPr>
              <a:t>Publishers and Subscribers can register with as many topics as they wish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200" dirty="0">
              <a:solidFill>
                <a:srgbClr val="FFFFFF"/>
              </a:solidFill>
              <a:latin typeface="raleway"/>
            </a:endParaRP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rgbClr val="FFFFFF"/>
              </a:solidFill>
              <a:sym typeface="Helvetic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F8E5E-41D0-4D99-9E90-1E732DE8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1585020"/>
            <a:ext cx="6798082" cy="36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E48312"/>
                </a:solidFill>
              </a:rPr>
              <a:t>Publish and Subscribe</a:t>
            </a:r>
            <a:br>
              <a:rPr lang="en-GB" b="1" dirty="0">
                <a:solidFill>
                  <a:srgbClr val="E48312"/>
                </a:solidFill>
              </a:rPr>
            </a:br>
            <a:r>
              <a:rPr lang="en-GB" b="1" dirty="0">
                <a:solidFill>
                  <a:srgbClr val="E48312"/>
                </a:solidFill>
              </a:rPr>
              <a:t>Topic vs Content Systems</a:t>
            </a:r>
            <a:endParaRPr lang="en-GB" dirty="0">
              <a:solidFill>
                <a:srgbClr val="E4831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Subscribers in a </a:t>
            </a:r>
            <a:r>
              <a:rPr lang="en-GB" b="1" dirty="0">
                <a:solidFill>
                  <a:schemeClr val="tx1"/>
                </a:solidFill>
                <a:latin typeface="raleway"/>
              </a:rPr>
              <a:t>topic-based</a:t>
            </a:r>
            <a:r>
              <a:rPr lang="en-GB" dirty="0">
                <a:solidFill>
                  <a:schemeClr val="tx1"/>
                </a:solidFill>
                <a:latin typeface="raleway"/>
              </a:rPr>
              <a:t> system will receive all messages published to the topics to which they subscribe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All subscribers to a topic will receive the same messages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The publisher is responsible for defining the topic of a message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In a </a:t>
            </a:r>
            <a:r>
              <a:rPr lang="en-GB" b="1" dirty="0">
                <a:solidFill>
                  <a:schemeClr val="tx1"/>
                </a:solidFill>
                <a:latin typeface="raleway"/>
              </a:rPr>
              <a:t>content-based system</a:t>
            </a:r>
            <a:endParaRPr lang="en-GB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messages are only delivered to a subscriber if the attributes or content of those messages match constraints defined by the subscriber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The subscriber is responsible for classifying the messages</a:t>
            </a:r>
          </a:p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Some systems support a hybrid of the two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publishers post messages to a topic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And subscribers register content-based subscriptions to one or more topics</a:t>
            </a:r>
            <a:endParaRPr lang="en-GB" i="1" dirty="0">
              <a:solidFill>
                <a:schemeClr val="tx1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2015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rgbClr val="E48312"/>
                </a:solidFill>
              </a:rPr>
              <a:t>Publish and Subscribe</a:t>
            </a:r>
            <a:br>
              <a:rPr lang="en-GB" b="1" dirty="0">
                <a:solidFill>
                  <a:srgbClr val="E48312"/>
                </a:solidFill>
              </a:rPr>
            </a:br>
            <a:r>
              <a:rPr lang="en-GB" b="1" dirty="0">
                <a:solidFill>
                  <a:srgbClr val="E48312"/>
                </a:solidFill>
              </a:rPr>
              <a:t>Pros and Cons</a:t>
            </a:r>
            <a:endParaRPr lang="en-GB" dirty="0">
              <a:solidFill>
                <a:srgbClr val="E48312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44BF6C-38A0-440A-8CE1-BEFA4B201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7366"/>
              </p:ext>
            </p:extLst>
          </p:nvPr>
        </p:nvGraphicFramePr>
        <p:xfrm>
          <a:off x="1096963" y="1846262"/>
          <a:ext cx="10058400" cy="3725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646755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69748194"/>
                    </a:ext>
                  </a:extLst>
                </a:gridCol>
              </a:tblGrid>
              <a:tr h="93129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920274"/>
                  </a:ext>
                </a:extLst>
              </a:tr>
              <a:tr h="931299">
                <a:tc>
                  <a:txBody>
                    <a:bodyPr/>
                    <a:lstStyle/>
                    <a:p>
                      <a:r>
                        <a:rPr lang="en-GB" dirty="0"/>
                        <a:t>Loose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Increased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787"/>
                  </a:ext>
                </a:extLst>
              </a:tr>
              <a:tr h="931299">
                <a:tc>
                  <a:txBody>
                    <a:bodyPr/>
                    <a:lstStyle/>
                    <a:p>
                      <a:r>
                        <a:rPr lang="en-GB" dirty="0"/>
                        <a:t>Improved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Increased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844268"/>
                  </a:ext>
                </a:extLst>
              </a:tr>
              <a:tr h="931299">
                <a:tc>
                  <a:txBody>
                    <a:bodyPr/>
                    <a:lstStyle/>
                    <a:p>
                      <a:r>
                        <a:rPr lang="en-GB" dirty="0"/>
                        <a:t>Improved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Decrease in Performance?? (Speed)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3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8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dirty="0" err="1"/>
              <a:t>PubSub</a:t>
            </a:r>
            <a:r>
              <a:rPr lang="en-GB" b="1" dirty="0"/>
              <a:t> Example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431" y="2198913"/>
            <a:ext cx="5127172" cy="4024127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We have a three object types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latin typeface="raleway"/>
              </a:rPr>
              <a:t>Publisher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latin typeface="raleway"/>
              </a:rPr>
              <a:t>Subscriber</a:t>
            </a: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 err="1">
                <a:solidFill>
                  <a:schemeClr val="tx1"/>
                </a:solidFill>
                <a:latin typeface="raleway"/>
              </a:rPr>
              <a:t>NotificationServiceProvider</a:t>
            </a: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+mj-lt"/>
              <a:buAutoNum type="arabicPeriod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defTabSz="4572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600" dirty="0">
                <a:solidFill>
                  <a:schemeClr val="tx1"/>
                </a:solidFill>
                <a:latin typeface="raleway"/>
              </a:rPr>
              <a:t>See the Interfaces to the left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A13E8-E84C-454A-B797-F06D6710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76" y="2497620"/>
            <a:ext cx="4751723" cy="1417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B658B-A2DA-43BC-95CD-900DBD386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99" y="523684"/>
            <a:ext cx="5844823" cy="1122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B2CBCD-0C69-43E6-AA67-4F59D96C9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76" y="4336531"/>
            <a:ext cx="5844823" cy="19848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10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GB" b="1" err="1"/>
              <a:t>PubSub</a:t>
            </a:r>
            <a:r>
              <a:rPr lang="en-GB" b="1"/>
              <a:t> Example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8BF5B-B63D-42B9-8C34-19980906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20" y="43480"/>
            <a:ext cx="5171888" cy="66734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6" name="Straight Connector 33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 err="1">
                <a:solidFill>
                  <a:schemeClr val="tx1"/>
                </a:solidFill>
                <a:latin typeface="raleway"/>
              </a:rPr>
              <a:t>NotificationServiceImpl</a:t>
            </a:r>
            <a:endParaRPr lang="en-GB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latin typeface="raleway"/>
              </a:rPr>
              <a:t>Keep a HashMap of Subscriptions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latin typeface="raleway"/>
              </a:rPr>
              <a:t>key  =&gt; Topic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latin typeface="raleway"/>
              </a:rPr>
              <a:t>value =&gt; list of Subscribers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20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2000" dirty="0">
                <a:solidFill>
                  <a:schemeClr val="tx1"/>
                </a:solidFill>
                <a:latin typeface="raleway"/>
              </a:rPr>
              <a:t>I have included some log messages so we can track how the app works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90EF-6016-4B56-B43A-882E080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GB" sz="4100" b="1" dirty="0" err="1"/>
              <a:t>PubSub</a:t>
            </a:r>
            <a:r>
              <a:rPr lang="en-GB" sz="4100" b="1" dirty="0"/>
              <a:t> Example</a:t>
            </a:r>
            <a:endParaRPr lang="en-GB" sz="41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FBE4-30FA-4D2C-BC4C-D7DF82D3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4195227" cy="4024125"/>
          </a:xfrm>
        </p:spPr>
        <p:txBody>
          <a:bodyPr>
            <a:normAutofit/>
          </a:bodyPr>
          <a:lstStyle/>
          <a:p>
            <a:pPr marL="342900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dirty="0">
                <a:solidFill>
                  <a:schemeClr val="tx1"/>
                </a:solidFill>
                <a:latin typeface="raleway"/>
              </a:rPr>
              <a:t>The Subscriber is more or less identical to the Observer 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latin typeface="raleway"/>
              </a:rPr>
              <a:t>I have added an identifier to the constructor to help with our logging</a:t>
            </a: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lang="en-GB" sz="1400" dirty="0">
              <a:solidFill>
                <a:schemeClr val="tx1"/>
              </a:solidFill>
              <a:latin typeface="raleway"/>
            </a:endParaRPr>
          </a:p>
          <a:p>
            <a:pPr marL="635508" lvl="1" indent="-342900" defTabSz="457200">
              <a:buFont typeface="Arial" charset="0"/>
              <a:buChar char="•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GB" sz="1400" dirty="0">
                <a:solidFill>
                  <a:schemeClr val="tx1"/>
                </a:solidFill>
                <a:latin typeface="raleway"/>
              </a:rPr>
              <a:t>You should be able to implement the </a:t>
            </a:r>
            <a:r>
              <a:rPr lang="en-GB" sz="1400">
                <a:solidFill>
                  <a:schemeClr val="tx1"/>
                </a:solidFill>
                <a:latin typeface="raleway"/>
              </a:rPr>
              <a:t>constructor yourself from </a:t>
            </a:r>
            <a:r>
              <a:rPr lang="en-GB" sz="1400" dirty="0">
                <a:solidFill>
                  <a:schemeClr val="tx1"/>
                </a:solidFill>
                <a:latin typeface="raleway"/>
              </a:rPr>
              <a:t>the information given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2657D-ABC9-43E5-88BB-177FDB18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9" y="1835446"/>
            <a:ext cx="6601428" cy="289056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95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4A17FAAE366644A08831A1BCD73CD4" ma:contentTypeVersion="7" ma:contentTypeDescription="Create a new document." ma:contentTypeScope="" ma:versionID="3bbdadfbf0710e57b94ffc54063be67e">
  <xsd:schema xmlns:xsd="http://www.w3.org/2001/XMLSchema" xmlns:xs="http://www.w3.org/2001/XMLSchema" xmlns:p="http://schemas.microsoft.com/office/2006/metadata/properties" xmlns:ns3="848998fc-2c48-4799-8783-15f7edad38cd" targetNamespace="http://schemas.microsoft.com/office/2006/metadata/properties" ma:root="true" ma:fieldsID="0a936ff7b91bb83097568b0b07c584f4" ns3:_="">
    <xsd:import namespace="848998fc-2c48-4799-8783-15f7edad38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998fc-2c48-4799-8783-15f7edad3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88ADA-3D0B-4BD8-9CAA-41A3B6F27E2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8EE40E-461D-4C34-8EBD-75181AE10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455AFA-454A-4F31-AB8B-D798D4978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998fc-2c48-4799-8783-15f7edad38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456</Words>
  <Application>Microsoft Office PowerPoint</Application>
  <PresentationFormat>Widescreen</PresentationFormat>
  <Paragraphs>90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raleway</vt:lpstr>
      <vt:lpstr>Retrospect</vt:lpstr>
      <vt:lpstr>Object Oriented Design Patterns Publish and Subscribe</vt:lpstr>
      <vt:lpstr>The Java Enum https://www.tutorialspoint.com/java/java_interfaces.htm</vt:lpstr>
      <vt:lpstr>Publish and Subscribe</vt:lpstr>
      <vt:lpstr>Publish and Subscribe</vt:lpstr>
      <vt:lpstr>Publish and Subscribe Topic vs Content Systems</vt:lpstr>
      <vt:lpstr>Publish and Subscribe Pros and Cons</vt:lpstr>
      <vt:lpstr>PubSub Example</vt:lpstr>
      <vt:lpstr>PubSub Example</vt:lpstr>
      <vt:lpstr>PubSub Example</vt:lpstr>
      <vt:lpstr>Pub Sub Sample Pull it All together</vt:lpstr>
      <vt:lpstr>Observer Sample Pull it All together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Design Patterns Publish and Subscribe</dc:title>
  <dc:creator>James Fennell</dc:creator>
  <cp:lastModifiedBy>James Fennell</cp:lastModifiedBy>
  <cp:revision>1</cp:revision>
  <dcterms:created xsi:type="dcterms:W3CDTF">2019-09-22T18:22:54Z</dcterms:created>
  <dcterms:modified xsi:type="dcterms:W3CDTF">2019-09-22T18:25:59Z</dcterms:modified>
</cp:coreProperties>
</file>