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9" r:id="rId3"/>
    <p:sldId id="282" r:id="rId4"/>
    <p:sldId id="354" r:id="rId5"/>
    <p:sldId id="355" r:id="rId6"/>
    <p:sldId id="357" r:id="rId7"/>
    <p:sldId id="358" r:id="rId8"/>
    <p:sldId id="363" r:id="rId9"/>
    <p:sldId id="364" r:id="rId10"/>
    <p:sldId id="365" r:id="rId11"/>
    <p:sldId id="366" r:id="rId12"/>
    <p:sldId id="367" r:id="rId13"/>
    <p:sldId id="359" r:id="rId14"/>
    <p:sldId id="360" r:id="rId15"/>
    <p:sldId id="368" r:id="rId16"/>
    <p:sldId id="369" r:id="rId17"/>
    <p:sldId id="35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2F88C-B699-4B39-9D13-25566CE73AD8}" v="133" dt="2019-10-10T09:18:54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.Fennell" userId="c4162aff-5e19-49fe-8b7f-9a93fce91ee1" providerId="ADAL" clId="{1D7A5DB4-BB86-4C73-8B39-DA8AFC7F11F0}"/>
    <pc:docChg chg="undo custSel addSld delSld modSld modMainMaster">
      <pc:chgData name="James.Fennell" userId="c4162aff-5e19-49fe-8b7f-9a93fce91ee1" providerId="ADAL" clId="{1D7A5DB4-BB86-4C73-8B39-DA8AFC7F11F0}" dt="2019-08-23T14:31:11.946" v="876" actId="404"/>
      <pc:docMkLst>
        <pc:docMk/>
      </pc:docMkLst>
      <pc:sldChg chg="modSp add">
        <pc:chgData name="James.Fennell" userId="c4162aff-5e19-49fe-8b7f-9a93fce91ee1" providerId="ADAL" clId="{1D7A5DB4-BB86-4C73-8B39-DA8AFC7F11F0}" dt="2019-08-23T14:31:11.946" v="876" actId="404"/>
        <pc:sldMkLst>
          <pc:docMk/>
          <pc:sldMk cId="2038745449" sldId="256"/>
        </pc:sldMkLst>
        <pc:spChg chg="mod">
          <ac:chgData name="James.Fennell" userId="c4162aff-5e19-49fe-8b7f-9a93fce91ee1" providerId="ADAL" clId="{1D7A5DB4-BB86-4C73-8B39-DA8AFC7F11F0}" dt="2019-08-23T14:31:11.946" v="876" actId="404"/>
          <ac:spMkLst>
            <pc:docMk/>
            <pc:sldMk cId="2038745449" sldId="256"/>
            <ac:spMk id="2" creationId="{08F98212-7FBC-483F-B375-922BB502668C}"/>
          </ac:spMkLst>
        </pc:spChg>
        <pc:spChg chg="mod">
          <ac:chgData name="James.Fennell" userId="c4162aff-5e19-49fe-8b7f-9a93fce91ee1" providerId="ADAL" clId="{1D7A5DB4-BB86-4C73-8B39-DA8AFC7F11F0}" dt="2019-08-23T12:07:20.063" v="54" actId="20577"/>
          <ac:spMkLst>
            <pc:docMk/>
            <pc:sldMk cId="2038745449" sldId="256"/>
            <ac:spMk id="3" creationId="{CEC3C22D-C383-4EBB-8540-80CACFF54FDF}"/>
          </ac:spMkLst>
        </pc:spChg>
      </pc:sldChg>
      <pc:sldChg chg="modSp add del">
        <pc:chgData name="James.Fennell" userId="c4162aff-5e19-49fe-8b7f-9a93fce91ee1" providerId="ADAL" clId="{1D7A5DB4-BB86-4C73-8B39-DA8AFC7F11F0}" dt="2019-08-23T14:12:09.822" v="312" actId="2696"/>
        <pc:sldMkLst>
          <pc:docMk/>
          <pc:sldMk cId="1707282974" sldId="257"/>
        </pc:sldMkLst>
        <pc:spChg chg="mod">
          <ac:chgData name="James.Fennell" userId="c4162aff-5e19-49fe-8b7f-9a93fce91ee1" providerId="ADAL" clId="{1D7A5DB4-BB86-4C73-8B39-DA8AFC7F11F0}" dt="2019-08-23T12:07:43.851" v="88" actId="20577"/>
          <ac:spMkLst>
            <pc:docMk/>
            <pc:sldMk cId="1707282974" sldId="257"/>
            <ac:spMk id="2" creationId="{781672B7-8569-44DA-AC0D-75A0A7EA3021}"/>
          </ac:spMkLst>
        </pc:spChg>
        <pc:spChg chg="mod">
          <ac:chgData name="James.Fennell" userId="c4162aff-5e19-49fe-8b7f-9a93fce91ee1" providerId="ADAL" clId="{1D7A5DB4-BB86-4C73-8B39-DA8AFC7F11F0}" dt="2019-08-23T12:08:39.347" v="213" actId="20577"/>
          <ac:spMkLst>
            <pc:docMk/>
            <pc:sldMk cId="1707282974" sldId="257"/>
            <ac:spMk id="3" creationId="{B93F0584-4116-443A-96D3-FEA9E1E393C8}"/>
          </ac:spMkLst>
        </pc:spChg>
      </pc:sldChg>
      <pc:sldChg chg="modSp add del">
        <pc:chgData name="James.Fennell" userId="c4162aff-5e19-49fe-8b7f-9a93fce91ee1" providerId="ADAL" clId="{1D7A5DB4-BB86-4C73-8B39-DA8AFC7F11F0}" dt="2019-08-23T14:12:15.824" v="313" actId="2696"/>
        <pc:sldMkLst>
          <pc:docMk/>
          <pc:sldMk cId="1558365355" sldId="258"/>
        </pc:sldMkLst>
        <pc:spChg chg="mod">
          <ac:chgData name="James.Fennell" userId="c4162aff-5e19-49fe-8b7f-9a93fce91ee1" providerId="ADAL" clId="{1D7A5DB4-BB86-4C73-8B39-DA8AFC7F11F0}" dt="2019-08-23T12:10:05.293" v="298" actId="20577"/>
          <ac:spMkLst>
            <pc:docMk/>
            <pc:sldMk cId="1558365355" sldId="258"/>
            <ac:spMk id="3" creationId="{B93F0584-4116-443A-96D3-FEA9E1E393C8}"/>
          </ac:spMkLst>
        </pc:spChg>
      </pc:sldChg>
      <pc:sldChg chg="add">
        <pc:chgData name="James.Fennell" userId="c4162aff-5e19-49fe-8b7f-9a93fce91ee1" providerId="ADAL" clId="{1D7A5DB4-BB86-4C73-8B39-DA8AFC7F11F0}" dt="2019-08-23T12:10:18.030" v="299"/>
        <pc:sldMkLst>
          <pc:docMk/>
          <pc:sldMk cId="416461129" sldId="259"/>
        </pc:sldMkLst>
      </pc:sldChg>
      <pc:sldChg chg="modSp add modAnim">
        <pc:chgData name="James.Fennell" userId="c4162aff-5e19-49fe-8b7f-9a93fce91ee1" providerId="ADAL" clId="{1D7A5DB4-BB86-4C73-8B39-DA8AFC7F11F0}" dt="2019-08-23T14:16:01.979" v="353"/>
        <pc:sldMkLst>
          <pc:docMk/>
          <pc:sldMk cId="1708207824" sldId="282"/>
        </pc:sldMkLst>
        <pc:spChg chg="mod">
          <ac:chgData name="James.Fennell" userId="c4162aff-5e19-49fe-8b7f-9a93fce91ee1" providerId="ADAL" clId="{1D7A5DB4-BB86-4C73-8B39-DA8AFC7F11F0}" dt="2019-08-23T14:16:01.979" v="353"/>
          <ac:spMkLst>
            <pc:docMk/>
            <pc:sldMk cId="1708207824" sldId="282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1D7A5DB4-BB86-4C73-8B39-DA8AFC7F11F0}" dt="2019-08-23T14:12:02.608" v="310" actId="27636"/>
        <pc:sldMkLst>
          <pc:docMk/>
          <pc:sldMk cId="2669392060" sldId="283"/>
        </pc:sldMkLst>
        <pc:spChg chg="mod">
          <ac:chgData name="James.Fennell" userId="c4162aff-5e19-49fe-8b7f-9a93fce91ee1" providerId="ADAL" clId="{1D7A5DB4-BB86-4C73-8B39-DA8AFC7F11F0}" dt="2019-08-23T14:12:02.608" v="310" actId="27636"/>
          <ac:spMkLst>
            <pc:docMk/>
            <pc:sldMk cId="2669392060" sldId="283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1D7A5DB4-BB86-4C73-8B39-DA8AFC7F11F0}" dt="2019-08-23T14:12:02.666" v="311" actId="27636"/>
        <pc:sldMkLst>
          <pc:docMk/>
          <pc:sldMk cId="1759385133" sldId="310"/>
        </pc:sldMkLst>
        <pc:spChg chg="mod">
          <ac:chgData name="James.Fennell" userId="c4162aff-5e19-49fe-8b7f-9a93fce91ee1" providerId="ADAL" clId="{1D7A5DB4-BB86-4C73-8B39-DA8AFC7F11F0}" dt="2019-08-23T14:12:02.666" v="311" actId="27636"/>
          <ac:spMkLst>
            <pc:docMk/>
            <pc:sldMk cId="1759385133" sldId="310"/>
            <ac:spMk id="3" creationId="{56F9FBE4-30FA-4D2C-BC4C-D7DF82D35EF9}"/>
          </ac:spMkLst>
        </pc:spChg>
      </pc:sldChg>
      <pc:sldChg chg="add">
        <pc:chgData name="James.Fennell" userId="c4162aff-5e19-49fe-8b7f-9a93fce91ee1" providerId="ADAL" clId="{1D7A5DB4-BB86-4C73-8B39-DA8AFC7F11F0}" dt="2019-08-23T12:12:52.565" v="300"/>
        <pc:sldMkLst>
          <pc:docMk/>
          <pc:sldMk cId="85744948" sldId="311"/>
        </pc:sldMkLst>
      </pc:sldChg>
      <pc:sldChg chg="add">
        <pc:chgData name="James.Fennell" userId="c4162aff-5e19-49fe-8b7f-9a93fce91ee1" providerId="ADAL" clId="{1D7A5DB4-BB86-4C73-8B39-DA8AFC7F11F0}" dt="2019-08-23T12:12:52.565" v="300"/>
        <pc:sldMkLst>
          <pc:docMk/>
          <pc:sldMk cId="4194928141" sldId="312"/>
        </pc:sldMkLst>
      </pc:sldChg>
      <pc:sldChg chg="modSp add">
        <pc:chgData name="James.Fennell" userId="c4162aff-5e19-49fe-8b7f-9a93fce91ee1" providerId="ADAL" clId="{1D7A5DB4-BB86-4C73-8B39-DA8AFC7F11F0}" dt="2019-08-23T14:19:25.409" v="359" actId="20577"/>
        <pc:sldMkLst>
          <pc:docMk/>
          <pc:sldMk cId="137402249" sldId="340"/>
        </pc:sldMkLst>
        <pc:spChg chg="mod">
          <ac:chgData name="James.Fennell" userId="c4162aff-5e19-49fe-8b7f-9a93fce91ee1" providerId="ADAL" clId="{1D7A5DB4-BB86-4C73-8B39-DA8AFC7F11F0}" dt="2019-08-23T14:19:25.409" v="359" actId="20577"/>
          <ac:spMkLst>
            <pc:docMk/>
            <pc:sldMk cId="137402249" sldId="340"/>
            <ac:spMk id="3" creationId="{A9618E16-665D-45E8-8918-0EB4FE6D20F7}"/>
          </ac:spMkLst>
        </pc:spChg>
      </pc:sldChg>
      <pc:sldChg chg="add">
        <pc:chgData name="James.Fennell" userId="c4162aff-5e19-49fe-8b7f-9a93fce91ee1" providerId="ADAL" clId="{1D7A5DB4-BB86-4C73-8B39-DA8AFC7F11F0}" dt="2019-08-23T14:13:20.817" v="314"/>
        <pc:sldMkLst>
          <pc:docMk/>
          <pc:sldMk cId="18809066" sldId="350"/>
        </pc:sldMkLst>
      </pc:sldChg>
      <pc:sldChg chg="modSp add">
        <pc:chgData name="James.Fennell" userId="c4162aff-5e19-49fe-8b7f-9a93fce91ee1" providerId="ADAL" clId="{1D7A5DB4-BB86-4C73-8B39-DA8AFC7F11F0}" dt="2019-08-23T14:14:12.285" v="335" actId="20577"/>
        <pc:sldMkLst>
          <pc:docMk/>
          <pc:sldMk cId="3624067448" sldId="352"/>
        </pc:sldMkLst>
        <pc:spChg chg="mod">
          <ac:chgData name="James.Fennell" userId="c4162aff-5e19-49fe-8b7f-9a93fce91ee1" providerId="ADAL" clId="{1D7A5DB4-BB86-4C73-8B39-DA8AFC7F11F0}" dt="2019-08-23T14:14:03.934" v="334" actId="20577"/>
          <ac:spMkLst>
            <pc:docMk/>
            <pc:sldMk cId="3624067448" sldId="352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14:12.285" v="335" actId="20577"/>
          <ac:spMkLst>
            <pc:docMk/>
            <pc:sldMk cId="3624067448" sldId="352"/>
            <ac:spMk id="3" creationId="{A9618E16-665D-45E8-8918-0EB4FE6D20F7}"/>
          </ac:spMkLst>
        </pc:spChg>
      </pc:sldChg>
      <pc:sldChg chg="modSp add">
        <pc:chgData name="James.Fennell" userId="c4162aff-5e19-49fe-8b7f-9a93fce91ee1" providerId="ADAL" clId="{1D7A5DB4-BB86-4C73-8B39-DA8AFC7F11F0}" dt="2019-08-23T14:30:21.094" v="847" actId="113"/>
        <pc:sldMkLst>
          <pc:docMk/>
          <pc:sldMk cId="1528897726" sldId="353"/>
        </pc:sldMkLst>
        <pc:spChg chg="mod">
          <ac:chgData name="James.Fennell" userId="c4162aff-5e19-49fe-8b7f-9a93fce91ee1" providerId="ADAL" clId="{1D7A5DB4-BB86-4C73-8B39-DA8AFC7F11F0}" dt="2019-08-23T14:19:35.822" v="366" actId="20577"/>
          <ac:spMkLst>
            <pc:docMk/>
            <pc:sldMk cId="1528897726" sldId="353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30:21.094" v="847" actId="113"/>
          <ac:spMkLst>
            <pc:docMk/>
            <pc:sldMk cId="1528897726" sldId="353"/>
            <ac:spMk id="3" creationId="{A9618E16-665D-45E8-8918-0EB4FE6D20F7}"/>
          </ac:spMkLst>
        </pc:spChg>
      </pc:sldChg>
      <pc:sldChg chg="modSp add">
        <pc:chgData name="James.Fennell" userId="c4162aff-5e19-49fe-8b7f-9a93fce91ee1" providerId="ADAL" clId="{1D7A5DB4-BB86-4C73-8B39-DA8AFC7F11F0}" dt="2019-08-23T14:29:37.790" v="837" actId="20577"/>
        <pc:sldMkLst>
          <pc:docMk/>
          <pc:sldMk cId="300334538" sldId="354"/>
        </pc:sldMkLst>
        <pc:spChg chg="mod">
          <ac:chgData name="James.Fennell" userId="c4162aff-5e19-49fe-8b7f-9a93fce91ee1" providerId="ADAL" clId="{1D7A5DB4-BB86-4C73-8B39-DA8AFC7F11F0}" dt="2019-08-23T14:20:11.574" v="379" actId="20577"/>
          <ac:spMkLst>
            <pc:docMk/>
            <pc:sldMk cId="300334538" sldId="354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29:37.790" v="837" actId="20577"/>
          <ac:spMkLst>
            <pc:docMk/>
            <pc:sldMk cId="300334538" sldId="354"/>
            <ac:spMk id="3" creationId="{A9618E16-665D-45E8-8918-0EB4FE6D20F7}"/>
          </ac:spMkLst>
        </pc:spChg>
      </pc:sldChg>
      <pc:sldMasterChg chg="setBg modSldLayout">
        <pc:chgData name="James.Fennell" userId="c4162aff-5e19-49fe-8b7f-9a93fce91ee1" providerId="ADAL" clId="{1D7A5DB4-BB86-4C73-8B39-DA8AFC7F11F0}" dt="2019-08-23T12:13:38.959" v="303"/>
        <pc:sldMasterMkLst>
          <pc:docMk/>
          <pc:sldMasterMk cId="2617825211" sldId="2147483660"/>
        </pc:sldMasterMkLst>
        <pc:sldLayoutChg chg="setBg">
          <pc:chgData name="James.Fennell" userId="c4162aff-5e19-49fe-8b7f-9a93fce91ee1" providerId="ADAL" clId="{1D7A5DB4-BB86-4C73-8B39-DA8AFC7F11F0}" dt="2019-08-23T12:13:38.959" v="303"/>
          <pc:sldLayoutMkLst>
            <pc:docMk/>
            <pc:sldMasterMk cId="2617825211" sldId="2147483660"/>
            <pc:sldLayoutMk cId="569328267" sldId="2147483661"/>
          </pc:sldLayoutMkLst>
        </pc:sldLayoutChg>
        <pc:sldLayoutChg chg="setBg">
          <pc:chgData name="James.Fennell" userId="c4162aff-5e19-49fe-8b7f-9a93fce91ee1" providerId="ADAL" clId="{1D7A5DB4-BB86-4C73-8B39-DA8AFC7F11F0}" dt="2019-08-23T12:13:38.959" v="303"/>
          <pc:sldLayoutMkLst>
            <pc:docMk/>
            <pc:sldMasterMk cId="2617825211" sldId="2147483660"/>
            <pc:sldLayoutMk cId="2599971065" sldId="2147483663"/>
          </pc:sldLayoutMkLst>
        </pc:sldLayoutChg>
      </pc:sldMasterChg>
    </pc:docChg>
  </pc:docChgLst>
  <pc:docChgLst>
    <pc:chgData name="James.Fennell" userId="c4162aff-5e19-49fe-8b7f-9a93fce91ee1" providerId="ADAL" clId="{D6113D91-C1A2-4722-8459-70CC15DD42D8}"/>
    <pc:docChg chg="custSel addSld delSld modSld">
      <pc:chgData name="James.Fennell" userId="c4162aff-5e19-49fe-8b7f-9a93fce91ee1" providerId="ADAL" clId="{D6113D91-C1A2-4722-8459-70CC15DD42D8}" dt="2019-08-23T17:28:24.686" v="2306" actId="2696"/>
      <pc:docMkLst>
        <pc:docMk/>
      </pc:docMkLst>
      <pc:sldChg chg="modSp">
        <pc:chgData name="James.Fennell" userId="c4162aff-5e19-49fe-8b7f-9a93fce91ee1" providerId="ADAL" clId="{D6113D91-C1A2-4722-8459-70CC15DD42D8}" dt="2019-08-23T16:17:25.020" v="16" actId="20577"/>
        <pc:sldMkLst>
          <pc:docMk/>
          <pc:sldMk cId="2038745449" sldId="256"/>
        </pc:sldMkLst>
        <pc:spChg chg="mod">
          <ac:chgData name="James.Fennell" userId="c4162aff-5e19-49fe-8b7f-9a93fce91ee1" providerId="ADAL" clId="{D6113D91-C1A2-4722-8459-70CC15DD42D8}" dt="2019-08-23T16:17:25.020" v="16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D6113D91-C1A2-4722-8459-70CC15DD42D8}" dt="2019-08-23T16:40:14.971" v="165" actId="20577"/>
        <pc:sldMkLst>
          <pc:docMk/>
          <pc:sldMk cId="416461129" sldId="259"/>
        </pc:sldMkLst>
        <pc:spChg chg="mod">
          <ac:chgData name="James.Fennell" userId="c4162aff-5e19-49fe-8b7f-9a93fce91ee1" providerId="ADAL" clId="{D6113D91-C1A2-4722-8459-70CC15DD42D8}" dt="2019-08-23T16:39:22.651" v="32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D6113D91-C1A2-4722-8459-70CC15DD42D8}" dt="2019-08-23T16:40:14.971" v="165" actId="20577"/>
          <ac:spMkLst>
            <pc:docMk/>
            <pc:sldMk cId="416461129" sldId="259"/>
            <ac:spMk id="3" creationId="{B93F0584-4116-443A-96D3-FEA9E1E393C8}"/>
          </ac:spMkLst>
        </pc:spChg>
      </pc:sldChg>
      <pc:sldChg chg="del">
        <pc:chgData name="James.Fennell" userId="c4162aff-5e19-49fe-8b7f-9a93fce91ee1" providerId="ADAL" clId="{D6113D91-C1A2-4722-8459-70CC15DD42D8}" dt="2019-08-23T16:44:42.898" v="488" actId="2696"/>
        <pc:sldMkLst>
          <pc:docMk/>
          <pc:sldMk cId="3450534351" sldId="270"/>
        </pc:sldMkLst>
      </pc:sldChg>
      <pc:sldChg chg="del">
        <pc:chgData name="James.Fennell" userId="c4162aff-5e19-49fe-8b7f-9a93fce91ee1" providerId="ADAL" clId="{D6113D91-C1A2-4722-8459-70CC15DD42D8}" dt="2019-08-23T16:44:42.869" v="487" actId="2696"/>
        <pc:sldMkLst>
          <pc:docMk/>
          <pc:sldMk cId="2108978562" sldId="274"/>
        </pc:sldMkLst>
      </pc:sldChg>
      <pc:sldChg chg="del">
        <pc:chgData name="James.Fennell" userId="c4162aff-5e19-49fe-8b7f-9a93fce91ee1" providerId="ADAL" clId="{D6113D91-C1A2-4722-8459-70CC15DD42D8}" dt="2019-08-23T16:44:42.986" v="491" actId="2696"/>
        <pc:sldMkLst>
          <pc:docMk/>
          <pc:sldMk cId="1686798828" sldId="276"/>
        </pc:sldMkLst>
      </pc:sldChg>
      <pc:sldChg chg="modSp modAnim">
        <pc:chgData name="James.Fennell" userId="c4162aff-5e19-49fe-8b7f-9a93fce91ee1" providerId="ADAL" clId="{D6113D91-C1A2-4722-8459-70CC15DD42D8}" dt="2019-08-23T16:44:24.876" v="473" actId="20577"/>
        <pc:sldMkLst>
          <pc:docMk/>
          <pc:sldMk cId="1708207824" sldId="282"/>
        </pc:sldMkLst>
        <pc:spChg chg="mod">
          <ac:chgData name="James.Fennell" userId="c4162aff-5e19-49fe-8b7f-9a93fce91ee1" providerId="ADAL" clId="{D6113D91-C1A2-4722-8459-70CC15DD42D8}" dt="2019-08-23T16:41:32.947" v="187" actId="20577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44:24.876" v="473" actId="20577"/>
          <ac:spMkLst>
            <pc:docMk/>
            <pc:sldMk cId="1708207824" sldId="282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3.014" v="492" actId="2696"/>
        <pc:sldMkLst>
          <pc:docMk/>
          <pc:sldMk cId="1040077956" sldId="316"/>
        </pc:sldMkLst>
      </pc:sldChg>
      <pc:sldChg chg="del">
        <pc:chgData name="James.Fennell" userId="c4162aff-5e19-49fe-8b7f-9a93fce91ee1" providerId="ADAL" clId="{D6113D91-C1A2-4722-8459-70CC15DD42D8}" dt="2019-08-23T16:44:43.033" v="493" actId="2696"/>
        <pc:sldMkLst>
          <pc:docMk/>
          <pc:sldMk cId="3076115755" sldId="318"/>
        </pc:sldMkLst>
      </pc:sldChg>
      <pc:sldChg chg="del">
        <pc:chgData name="James.Fennell" userId="c4162aff-5e19-49fe-8b7f-9a93fce91ee1" providerId="ADAL" clId="{D6113D91-C1A2-4722-8459-70CC15DD42D8}" dt="2019-08-23T16:44:43.057" v="494" actId="2696"/>
        <pc:sldMkLst>
          <pc:docMk/>
          <pc:sldMk cId="3577335276" sldId="319"/>
        </pc:sldMkLst>
      </pc:sldChg>
      <pc:sldChg chg="del">
        <pc:chgData name="James.Fennell" userId="c4162aff-5e19-49fe-8b7f-9a93fce91ee1" providerId="ADAL" clId="{D6113D91-C1A2-4722-8459-70CC15DD42D8}" dt="2019-08-23T16:44:42.932" v="489" actId="2696"/>
        <pc:sldMkLst>
          <pc:docMk/>
          <pc:sldMk cId="1836104203" sldId="320"/>
        </pc:sldMkLst>
      </pc:sldChg>
      <pc:sldChg chg="del">
        <pc:chgData name="James.Fennell" userId="c4162aff-5e19-49fe-8b7f-9a93fce91ee1" providerId="ADAL" clId="{D6113D91-C1A2-4722-8459-70CC15DD42D8}" dt="2019-08-23T16:44:42.966" v="490" actId="2696"/>
        <pc:sldMkLst>
          <pc:docMk/>
          <pc:sldMk cId="407918534" sldId="321"/>
        </pc:sldMkLst>
      </pc:sldChg>
      <pc:sldChg chg="modSp add modAnim">
        <pc:chgData name="James.Fennell" userId="c4162aff-5e19-49fe-8b7f-9a93fce91ee1" providerId="ADAL" clId="{D6113D91-C1A2-4722-8459-70CC15DD42D8}" dt="2019-08-23T16:49:07.194" v="980" actId="27636"/>
        <pc:sldMkLst>
          <pc:docMk/>
          <pc:sldMk cId="2450837713" sldId="354"/>
        </pc:sldMkLst>
        <pc:spChg chg="mod">
          <ac:chgData name="James.Fennell" userId="c4162aff-5e19-49fe-8b7f-9a93fce91ee1" providerId="ADAL" clId="{D6113D91-C1A2-4722-8459-70CC15DD42D8}" dt="2019-08-23T16:44:57.048" v="515" actId="20577"/>
          <ac:spMkLst>
            <pc:docMk/>
            <pc:sldMk cId="2450837713" sldId="354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49:07.194" v="980" actId="27636"/>
          <ac:spMkLst>
            <pc:docMk/>
            <pc:sldMk cId="2450837713" sldId="354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304" v="474" actId="2696"/>
        <pc:sldMkLst>
          <pc:docMk/>
          <pc:sldMk cId="4212329339" sldId="354"/>
        </pc:sldMkLst>
      </pc:sldChg>
      <pc:sldChg chg="modSp add modAnim">
        <pc:chgData name="James.Fennell" userId="c4162aff-5e19-49fe-8b7f-9a93fce91ee1" providerId="ADAL" clId="{D6113D91-C1A2-4722-8459-70CC15DD42D8}" dt="2019-08-23T16:55:45.993" v="1444" actId="27636"/>
        <pc:sldMkLst>
          <pc:docMk/>
          <pc:sldMk cId="469796030" sldId="355"/>
        </pc:sldMkLst>
        <pc:spChg chg="mod">
          <ac:chgData name="James.Fennell" userId="c4162aff-5e19-49fe-8b7f-9a93fce91ee1" providerId="ADAL" clId="{D6113D91-C1A2-4722-8459-70CC15DD42D8}" dt="2019-08-23T16:49:27.490" v="1003" actId="20577"/>
          <ac:spMkLst>
            <pc:docMk/>
            <pc:sldMk cId="469796030" sldId="355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55:45.993" v="1444" actId="27636"/>
          <ac:spMkLst>
            <pc:docMk/>
            <pc:sldMk cId="469796030" sldId="355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324" v="475" actId="2696"/>
        <pc:sldMkLst>
          <pc:docMk/>
          <pc:sldMk cId="3829767325" sldId="355"/>
        </pc:sldMkLst>
      </pc:sldChg>
      <pc:sldChg chg="del">
        <pc:chgData name="James.Fennell" userId="c4162aff-5e19-49fe-8b7f-9a93fce91ee1" providerId="ADAL" clId="{D6113D91-C1A2-4722-8459-70CC15DD42D8}" dt="2019-08-23T16:44:42.351" v="476" actId="2696"/>
        <pc:sldMkLst>
          <pc:docMk/>
          <pc:sldMk cId="2241651130" sldId="356"/>
        </pc:sldMkLst>
      </pc:sldChg>
      <pc:sldChg chg="add">
        <pc:chgData name="James.Fennell" userId="c4162aff-5e19-49fe-8b7f-9a93fce91ee1" providerId="ADAL" clId="{D6113D91-C1A2-4722-8459-70CC15DD42D8}" dt="2019-08-23T16:56:24.022" v="1445"/>
        <pc:sldMkLst>
          <pc:docMk/>
          <pc:sldMk cId="2325104938" sldId="356"/>
        </pc:sldMkLst>
      </pc:sldChg>
      <pc:sldChg chg="del">
        <pc:chgData name="James.Fennell" userId="c4162aff-5e19-49fe-8b7f-9a93fce91ee1" providerId="ADAL" clId="{D6113D91-C1A2-4722-8459-70CC15DD42D8}" dt="2019-08-23T16:44:42.380" v="477" actId="2696"/>
        <pc:sldMkLst>
          <pc:docMk/>
          <pc:sldMk cId="657540171" sldId="357"/>
        </pc:sldMkLst>
      </pc:sldChg>
      <pc:sldChg chg="modSp add modAnim">
        <pc:chgData name="James.Fennell" userId="c4162aff-5e19-49fe-8b7f-9a93fce91ee1" providerId="ADAL" clId="{D6113D91-C1A2-4722-8459-70CC15DD42D8}" dt="2019-08-23T17:05:15.878" v="1481" actId="20577"/>
        <pc:sldMkLst>
          <pc:docMk/>
          <pc:sldMk cId="3216223448" sldId="357"/>
        </pc:sldMkLst>
        <pc:spChg chg="mod">
          <ac:chgData name="James.Fennell" userId="c4162aff-5e19-49fe-8b7f-9a93fce91ee1" providerId="ADAL" clId="{D6113D91-C1A2-4722-8459-70CC15DD42D8}" dt="2019-08-23T17:05:15.878" v="1481" actId="20577"/>
          <ac:spMkLst>
            <pc:docMk/>
            <pc:sldMk cId="3216223448" sldId="357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401" v="478" actId="2696"/>
        <pc:sldMkLst>
          <pc:docMk/>
          <pc:sldMk cId="2322865985" sldId="358"/>
        </pc:sldMkLst>
      </pc:sldChg>
      <pc:sldChg chg="addSp modSp add modAnim">
        <pc:chgData name="James.Fennell" userId="c4162aff-5e19-49fe-8b7f-9a93fce91ee1" providerId="ADAL" clId="{D6113D91-C1A2-4722-8459-70CC15DD42D8}" dt="2019-08-23T17:16:48.615" v="1674" actId="20577"/>
        <pc:sldMkLst>
          <pc:docMk/>
          <pc:sldMk cId="2867216538" sldId="358"/>
        </pc:sldMkLst>
        <pc:spChg chg="mod">
          <ac:chgData name="James.Fennell" userId="c4162aff-5e19-49fe-8b7f-9a93fce91ee1" providerId="ADAL" clId="{D6113D91-C1A2-4722-8459-70CC15DD42D8}" dt="2019-08-23T17:16:48.615" v="1674" actId="20577"/>
          <ac:spMkLst>
            <pc:docMk/>
            <pc:sldMk cId="2867216538" sldId="358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7:16:34.083" v="1644" actId="15"/>
          <ac:spMkLst>
            <pc:docMk/>
            <pc:sldMk cId="2867216538" sldId="358"/>
            <ac:spMk id="3" creationId="{56F9FBE4-30FA-4D2C-BC4C-D7DF82D35EF9}"/>
          </ac:spMkLst>
        </pc:spChg>
        <pc:picChg chg="add mod modCrop">
          <ac:chgData name="James.Fennell" userId="c4162aff-5e19-49fe-8b7f-9a93fce91ee1" providerId="ADAL" clId="{D6113D91-C1A2-4722-8459-70CC15DD42D8}" dt="2019-08-23T17:16:02.051" v="1574" actId="1076"/>
          <ac:picMkLst>
            <pc:docMk/>
            <pc:sldMk cId="2867216538" sldId="358"/>
            <ac:picMk id="4" creationId="{20E94CA2-22F1-495D-B417-CF29336D6057}"/>
          </ac:picMkLst>
        </pc:picChg>
      </pc:sldChg>
      <pc:sldChg chg="addSp delSp modSp add modAnim">
        <pc:chgData name="James.Fennell" userId="c4162aff-5e19-49fe-8b7f-9a93fce91ee1" providerId="ADAL" clId="{D6113D91-C1A2-4722-8459-70CC15DD42D8}" dt="2019-08-23T17:18:55.115" v="1709" actId="20577"/>
        <pc:sldMkLst>
          <pc:docMk/>
          <pc:sldMk cId="492999997" sldId="359"/>
        </pc:sldMkLst>
        <pc:spChg chg="mod">
          <ac:chgData name="James.Fennell" userId="c4162aff-5e19-49fe-8b7f-9a93fce91ee1" providerId="ADAL" clId="{D6113D91-C1A2-4722-8459-70CC15DD42D8}" dt="2019-08-23T17:18:01.163" v="1700" actId="20577"/>
          <ac:spMkLst>
            <pc:docMk/>
            <pc:sldMk cId="492999997" sldId="359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7:18:55.115" v="1709" actId="20577"/>
          <ac:spMkLst>
            <pc:docMk/>
            <pc:sldMk cId="492999997" sldId="359"/>
            <ac:spMk id="3" creationId="{56F9FBE4-30FA-4D2C-BC4C-D7DF82D35EF9}"/>
          </ac:spMkLst>
        </pc:spChg>
        <pc:picChg chg="del">
          <ac:chgData name="James.Fennell" userId="c4162aff-5e19-49fe-8b7f-9a93fce91ee1" providerId="ADAL" clId="{D6113D91-C1A2-4722-8459-70CC15DD42D8}" dt="2019-08-23T17:17:08.816" v="1676" actId="478"/>
          <ac:picMkLst>
            <pc:docMk/>
            <pc:sldMk cId="492999997" sldId="359"/>
            <ac:picMk id="4" creationId="{20E94CA2-22F1-495D-B417-CF29336D6057}"/>
          </ac:picMkLst>
        </pc:picChg>
        <pc:picChg chg="add mod modCrop">
          <ac:chgData name="James.Fennell" userId="c4162aff-5e19-49fe-8b7f-9a93fce91ee1" providerId="ADAL" clId="{D6113D91-C1A2-4722-8459-70CC15DD42D8}" dt="2019-08-23T17:18:40.548" v="1708" actId="1076"/>
          <ac:picMkLst>
            <pc:docMk/>
            <pc:sldMk cId="492999997" sldId="359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436" v="479" actId="2696"/>
        <pc:sldMkLst>
          <pc:docMk/>
          <pc:sldMk cId="3238047486" sldId="359"/>
        </pc:sldMkLst>
      </pc:sldChg>
      <pc:sldChg chg="del">
        <pc:chgData name="James.Fennell" userId="c4162aff-5e19-49fe-8b7f-9a93fce91ee1" providerId="ADAL" clId="{D6113D91-C1A2-4722-8459-70CC15DD42D8}" dt="2019-08-23T16:44:42.467" v="480" actId="2696"/>
        <pc:sldMkLst>
          <pc:docMk/>
          <pc:sldMk cId="19060347" sldId="360"/>
        </pc:sldMkLst>
      </pc:sldChg>
      <pc:sldChg chg="addSp delSp modSp add">
        <pc:chgData name="James.Fennell" userId="c4162aff-5e19-49fe-8b7f-9a93fce91ee1" providerId="ADAL" clId="{D6113D91-C1A2-4722-8459-70CC15DD42D8}" dt="2019-08-23T17:19:29.339" v="1727" actId="1076"/>
        <pc:sldMkLst>
          <pc:docMk/>
          <pc:sldMk cId="2392243404" sldId="360"/>
        </pc:sldMkLst>
        <pc:spChg chg="mod">
          <ac:chgData name="James.Fennell" userId="c4162aff-5e19-49fe-8b7f-9a93fce91ee1" providerId="ADAL" clId="{D6113D91-C1A2-4722-8459-70CC15DD42D8}" dt="2019-08-23T17:19:08.512" v="1722" actId="20577"/>
          <ac:spMkLst>
            <pc:docMk/>
            <pc:sldMk cId="2392243404" sldId="360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19:29.339" v="1727" actId="1076"/>
          <ac:picMkLst>
            <pc:docMk/>
            <pc:sldMk cId="2392243404" sldId="360"/>
            <ac:picMk id="4" creationId="{E56427F9-B6EE-4C25-8124-6528F53579F5}"/>
          </ac:picMkLst>
        </pc:picChg>
        <pc:picChg chg="del">
          <ac:chgData name="James.Fennell" userId="c4162aff-5e19-49fe-8b7f-9a93fce91ee1" providerId="ADAL" clId="{D6113D91-C1A2-4722-8459-70CC15DD42D8}" dt="2019-08-23T17:19:11.835" v="1723" actId="478"/>
          <ac:picMkLst>
            <pc:docMk/>
            <pc:sldMk cId="2392243404" sldId="360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493" v="481" actId="2696"/>
        <pc:sldMkLst>
          <pc:docMk/>
          <pc:sldMk cId="794290616" sldId="361"/>
        </pc:sldMkLst>
      </pc:sldChg>
      <pc:sldChg chg="addSp delSp modSp add">
        <pc:chgData name="James.Fennell" userId="c4162aff-5e19-49fe-8b7f-9a93fce91ee1" providerId="ADAL" clId="{D6113D91-C1A2-4722-8459-70CC15DD42D8}" dt="2019-08-23T17:20:06.371" v="1745" actId="14100"/>
        <pc:sldMkLst>
          <pc:docMk/>
          <pc:sldMk cId="3906532163" sldId="361"/>
        </pc:sldMkLst>
        <pc:spChg chg="mod">
          <ac:chgData name="James.Fennell" userId="c4162aff-5e19-49fe-8b7f-9a93fce91ee1" providerId="ADAL" clId="{D6113D91-C1A2-4722-8459-70CC15DD42D8}" dt="2019-08-23T17:19:40.940" v="1739" actId="20577"/>
          <ac:spMkLst>
            <pc:docMk/>
            <pc:sldMk cId="3906532163" sldId="361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20:06.371" v="1745" actId="14100"/>
          <ac:picMkLst>
            <pc:docMk/>
            <pc:sldMk cId="3906532163" sldId="361"/>
            <ac:picMk id="4" creationId="{1A4E41D9-6FF7-4A3E-9AB7-ABD5BE8C8D30}"/>
          </ac:picMkLst>
        </pc:picChg>
        <pc:picChg chg="del">
          <ac:chgData name="James.Fennell" userId="c4162aff-5e19-49fe-8b7f-9a93fce91ee1" providerId="ADAL" clId="{D6113D91-C1A2-4722-8459-70CC15DD42D8}" dt="2019-08-23T17:19:44.683" v="1740" actId="478"/>
          <ac:picMkLst>
            <pc:docMk/>
            <pc:sldMk cId="3906532163" sldId="361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522" v="482" actId="2696"/>
        <pc:sldMkLst>
          <pc:docMk/>
          <pc:sldMk cId="547155933" sldId="362"/>
        </pc:sldMkLst>
      </pc:sldChg>
      <pc:sldChg chg="addSp delSp modSp add">
        <pc:chgData name="James.Fennell" userId="c4162aff-5e19-49fe-8b7f-9a93fce91ee1" providerId="ADAL" clId="{D6113D91-C1A2-4722-8459-70CC15DD42D8}" dt="2019-08-23T17:21:03.251" v="1765" actId="1076"/>
        <pc:sldMkLst>
          <pc:docMk/>
          <pc:sldMk cId="1061500601" sldId="362"/>
        </pc:sldMkLst>
        <pc:spChg chg="mod">
          <ac:chgData name="James.Fennell" userId="c4162aff-5e19-49fe-8b7f-9a93fce91ee1" providerId="ADAL" clId="{D6113D91-C1A2-4722-8459-70CC15DD42D8}" dt="2019-08-23T17:20:17.515" v="1755" actId="20577"/>
          <ac:spMkLst>
            <pc:docMk/>
            <pc:sldMk cId="1061500601" sldId="362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21:03.251" v="1765" actId="1076"/>
          <ac:picMkLst>
            <pc:docMk/>
            <pc:sldMk cId="1061500601" sldId="362"/>
            <ac:picMk id="4" creationId="{351619D1-EC6F-49D7-B59B-CDD084A002DA}"/>
          </ac:picMkLst>
        </pc:picChg>
        <pc:picChg chg="del">
          <ac:chgData name="James.Fennell" userId="c4162aff-5e19-49fe-8b7f-9a93fce91ee1" providerId="ADAL" clId="{D6113D91-C1A2-4722-8459-70CC15DD42D8}" dt="2019-08-23T17:20:11.635" v="1746" actId="478"/>
          <ac:picMkLst>
            <pc:docMk/>
            <pc:sldMk cId="1061500601" sldId="362"/>
            <ac:picMk id="5" creationId="{43081683-2852-448C-B651-70192DF5E22F}"/>
          </ac:picMkLst>
        </pc:picChg>
      </pc:sldChg>
      <pc:sldChg chg="delSp modSp add modAnim">
        <pc:chgData name="James.Fennell" userId="c4162aff-5e19-49fe-8b7f-9a93fce91ee1" providerId="ADAL" clId="{D6113D91-C1A2-4722-8459-70CC15DD42D8}" dt="2019-08-23T17:28:13.981" v="2305" actId="114"/>
        <pc:sldMkLst>
          <pc:docMk/>
          <pc:sldMk cId="298721552" sldId="363"/>
        </pc:sldMkLst>
        <pc:spChg chg="mod">
          <ac:chgData name="James.Fennell" userId="c4162aff-5e19-49fe-8b7f-9a93fce91ee1" providerId="ADAL" clId="{D6113D91-C1A2-4722-8459-70CC15DD42D8}" dt="2019-08-23T17:28:13.981" v="2305" actId="114"/>
          <ac:spMkLst>
            <pc:docMk/>
            <pc:sldMk cId="298721552" sldId="363"/>
            <ac:spMk id="3" creationId="{56F9FBE4-30FA-4D2C-BC4C-D7DF82D35EF9}"/>
          </ac:spMkLst>
        </pc:spChg>
        <pc:picChg chg="del">
          <ac:chgData name="James.Fennell" userId="c4162aff-5e19-49fe-8b7f-9a93fce91ee1" providerId="ADAL" clId="{D6113D91-C1A2-4722-8459-70CC15DD42D8}" dt="2019-08-23T17:22:19.474" v="1767" actId="478"/>
          <ac:picMkLst>
            <pc:docMk/>
            <pc:sldMk cId="298721552" sldId="363"/>
            <ac:picMk id="4" creationId="{20E94CA2-22F1-495D-B417-CF29336D6057}"/>
          </ac:picMkLst>
        </pc:picChg>
      </pc:sldChg>
      <pc:sldChg chg="del">
        <pc:chgData name="James.Fennell" userId="c4162aff-5e19-49fe-8b7f-9a93fce91ee1" providerId="ADAL" clId="{D6113D91-C1A2-4722-8459-70CC15DD42D8}" dt="2019-08-23T16:44:42.553" v="483" actId="2696"/>
        <pc:sldMkLst>
          <pc:docMk/>
          <pc:sldMk cId="2028840699" sldId="363"/>
        </pc:sldMkLst>
      </pc:sldChg>
      <pc:sldChg chg="del">
        <pc:chgData name="James.Fennell" userId="c4162aff-5e19-49fe-8b7f-9a93fce91ee1" providerId="ADAL" clId="{D6113D91-C1A2-4722-8459-70CC15DD42D8}" dt="2019-08-23T16:44:42.596" v="484" actId="2696"/>
        <pc:sldMkLst>
          <pc:docMk/>
          <pc:sldMk cId="1901798850" sldId="364"/>
        </pc:sldMkLst>
      </pc:sldChg>
      <pc:sldChg chg="add del">
        <pc:chgData name="James.Fennell" userId="c4162aff-5e19-49fe-8b7f-9a93fce91ee1" providerId="ADAL" clId="{D6113D91-C1A2-4722-8459-70CC15DD42D8}" dt="2019-08-23T17:28:24.686" v="2306" actId="2696"/>
        <pc:sldMkLst>
          <pc:docMk/>
          <pc:sldMk cId="3977956298" sldId="364"/>
        </pc:sldMkLst>
      </pc:sldChg>
      <pc:sldChg chg="del">
        <pc:chgData name="James.Fennell" userId="c4162aff-5e19-49fe-8b7f-9a93fce91ee1" providerId="ADAL" clId="{D6113D91-C1A2-4722-8459-70CC15DD42D8}" dt="2019-08-23T16:44:42.622" v="485" actId="2696"/>
        <pc:sldMkLst>
          <pc:docMk/>
          <pc:sldMk cId="3497708433" sldId="365"/>
        </pc:sldMkLst>
      </pc:sldChg>
      <pc:sldChg chg="del">
        <pc:chgData name="James.Fennell" userId="c4162aff-5e19-49fe-8b7f-9a93fce91ee1" providerId="ADAL" clId="{D6113D91-C1A2-4722-8459-70CC15DD42D8}" dt="2019-08-23T16:44:43.110" v="495" actId="2696"/>
        <pc:sldMkLst>
          <pc:docMk/>
          <pc:sldMk cId="16069175" sldId="366"/>
        </pc:sldMkLst>
      </pc:sldChg>
      <pc:sldChg chg="del">
        <pc:chgData name="James.Fennell" userId="c4162aff-5e19-49fe-8b7f-9a93fce91ee1" providerId="ADAL" clId="{D6113D91-C1A2-4722-8459-70CC15DD42D8}" dt="2019-08-23T16:44:42.654" v="486" actId="2696"/>
        <pc:sldMkLst>
          <pc:docMk/>
          <pc:sldMk cId="2979249685" sldId="367"/>
        </pc:sldMkLst>
      </pc:sldChg>
    </pc:docChg>
  </pc:docChgLst>
  <pc:docChgLst>
    <pc:chgData name="James.Fennell" userId="c4162aff-5e19-49fe-8b7f-9a93fce91ee1" providerId="ADAL" clId="{BFADB228-1738-4104-8711-B814FA2C1A45}"/>
    <pc:docChg chg="custSel modSld">
      <pc:chgData name="James.Fennell" userId="c4162aff-5e19-49fe-8b7f-9a93fce91ee1" providerId="ADAL" clId="{BFADB228-1738-4104-8711-B814FA2C1A45}" dt="2019-08-23T14:33:40.064" v="13" actId="20577"/>
      <pc:docMkLst>
        <pc:docMk/>
      </pc:docMkLst>
      <pc:sldChg chg="modSp">
        <pc:chgData name="James.Fennell" userId="c4162aff-5e19-49fe-8b7f-9a93fce91ee1" providerId="ADAL" clId="{BFADB228-1738-4104-8711-B814FA2C1A45}" dt="2019-08-23T14:33:40.064" v="13" actId="20577"/>
        <pc:sldMkLst>
          <pc:docMk/>
          <pc:sldMk cId="300334538" sldId="354"/>
        </pc:sldMkLst>
        <pc:spChg chg="mod">
          <ac:chgData name="James.Fennell" userId="c4162aff-5e19-49fe-8b7f-9a93fce91ee1" providerId="ADAL" clId="{BFADB228-1738-4104-8711-B814FA2C1A45}" dt="2019-08-23T14:33:40.064" v="13" actId="20577"/>
          <ac:spMkLst>
            <pc:docMk/>
            <pc:sldMk cId="300334538" sldId="354"/>
            <ac:spMk id="3" creationId="{A9618E16-665D-45E8-8918-0EB4FE6D20F7}"/>
          </ac:spMkLst>
        </pc:spChg>
      </pc:sldChg>
    </pc:docChg>
  </pc:docChgLst>
  <pc:docChgLst>
    <pc:chgData name="James.Fennell" userId="c4162aff-5e19-49fe-8b7f-9a93fce91ee1" providerId="ADAL" clId="{1238C9C2-AA8E-44B5-B0E5-818CB9524AE1}"/>
    <pc:docChg chg="undo custSel addSld delSld modSld">
      <pc:chgData name="James.Fennell" userId="c4162aff-5e19-49fe-8b7f-9a93fce91ee1" providerId="ADAL" clId="{1238C9C2-AA8E-44B5-B0E5-818CB9524AE1}" dt="2019-08-23T15:54:22.778" v="2441" actId="2696"/>
      <pc:docMkLst>
        <pc:docMk/>
      </pc:docMkLst>
      <pc:sldChg chg="modSp">
        <pc:chgData name="James.Fennell" userId="c4162aff-5e19-49fe-8b7f-9a93fce91ee1" providerId="ADAL" clId="{1238C9C2-AA8E-44B5-B0E5-818CB9524AE1}" dt="2019-08-23T15:03:37.908" v="63" actId="20577"/>
        <pc:sldMkLst>
          <pc:docMk/>
          <pc:sldMk cId="2038745449" sldId="256"/>
        </pc:sldMkLst>
        <pc:spChg chg="mod">
          <ac:chgData name="James.Fennell" userId="c4162aff-5e19-49fe-8b7f-9a93fce91ee1" providerId="ADAL" clId="{1238C9C2-AA8E-44B5-B0E5-818CB9524AE1}" dt="2019-08-23T15:03:37.908" v="63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1238C9C2-AA8E-44B5-B0E5-818CB9524AE1}" dt="2019-08-23T15:05:11.899" v="151" actId="5793"/>
        <pc:sldMkLst>
          <pc:docMk/>
          <pc:sldMk cId="416461129" sldId="259"/>
        </pc:sldMkLst>
        <pc:spChg chg="mod">
          <ac:chgData name="James.Fennell" userId="c4162aff-5e19-49fe-8b7f-9a93fce91ee1" providerId="ADAL" clId="{1238C9C2-AA8E-44B5-B0E5-818CB9524AE1}" dt="2019-08-23T15:03:57.225" v="73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1238C9C2-AA8E-44B5-B0E5-818CB9524AE1}" dt="2019-08-23T15:05:11.899" v="151" actId="5793"/>
          <ac:spMkLst>
            <pc:docMk/>
            <pc:sldMk cId="416461129" sldId="259"/>
            <ac:spMk id="3" creationId="{B93F0584-4116-443A-96D3-FEA9E1E393C8}"/>
          </ac:spMkLst>
        </pc:spChg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450534351" sldId="270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2108978562" sldId="274"/>
        </pc:sldMkLst>
      </pc:sldChg>
      <pc:sldChg chg="modSp add">
        <pc:chgData name="James.Fennell" userId="c4162aff-5e19-49fe-8b7f-9a93fce91ee1" providerId="ADAL" clId="{1238C9C2-AA8E-44B5-B0E5-818CB9524AE1}" dt="2019-08-23T15:52:47.086" v="2291" actId="20577"/>
        <pc:sldMkLst>
          <pc:docMk/>
          <pc:sldMk cId="1686798828" sldId="276"/>
        </pc:sldMkLst>
        <pc:spChg chg="mod">
          <ac:chgData name="James.Fennell" userId="c4162aff-5e19-49fe-8b7f-9a93fce91ee1" providerId="ADAL" clId="{1238C9C2-AA8E-44B5-B0E5-818CB9524AE1}" dt="2019-08-23T15:52:47.086" v="2291" actId="20577"/>
          <ac:spMkLst>
            <pc:docMk/>
            <pc:sldMk cId="1686798828" sldId="276"/>
            <ac:spMk id="3" creationId="{81894843-E5E8-4F5B-A0AC-7290635081B0}"/>
          </ac:spMkLst>
        </pc:spChg>
        <pc:picChg chg="mod">
          <ac:chgData name="James.Fennell" userId="c4162aff-5e19-49fe-8b7f-9a93fce91ee1" providerId="ADAL" clId="{1238C9C2-AA8E-44B5-B0E5-818CB9524AE1}" dt="2019-08-23T15:52:44.916" v="2288" actId="14100"/>
          <ac:picMkLst>
            <pc:docMk/>
            <pc:sldMk cId="1686798828" sldId="276"/>
            <ac:picMk id="4" creationId="{E50D45FC-707C-4F63-ADDD-779B25D3AD5B}"/>
          </ac:picMkLst>
        </pc:picChg>
      </pc:sldChg>
      <pc:sldChg chg="modSp modAnim">
        <pc:chgData name="James.Fennell" userId="c4162aff-5e19-49fe-8b7f-9a93fce91ee1" providerId="ADAL" clId="{1238C9C2-AA8E-44B5-B0E5-818CB9524AE1}" dt="2019-08-23T15:09:52.881" v="515" actId="27636"/>
        <pc:sldMkLst>
          <pc:docMk/>
          <pc:sldMk cId="1708207824" sldId="282"/>
        </pc:sldMkLst>
        <pc:spChg chg="mod">
          <ac:chgData name="James.Fennell" userId="c4162aff-5e19-49fe-8b7f-9a93fce91ee1" providerId="ADAL" clId="{1238C9C2-AA8E-44B5-B0E5-818CB9524AE1}" dt="2019-08-23T15:08:54.398" v="502" actId="6549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09:52.881" v="515" actId="27636"/>
          <ac:spMkLst>
            <pc:docMk/>
            <pc:sldMk cId="1708207824" sldId="282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1238C9C2-AA8E-44B5-B0E5-818CB9524AE1}" dt="2019-08-23T15:10:13.112" v="517" actId="2696"/>
        <pc:sldMkLst>
          <pc:docMk/>
          <pc:sldMk cId="2669392060" sldId="283"/>
        </pc:sldMkLst>
      </pc:sldChg>
      <pc:sldChg chg="del">
        <pc:chgData name="James.Fennell" userId="c4162aff-5e19-49fe-8b7f-9a93fce91ee1" providerId="ADAL" clId="{1238C9C2-AA8E-44B5-B0E5-818CB9524AE1}" dt="2019-08-23T15:10:13.133" v="518" actId="2696"/>
        <pc:sldMkLst>
          <pc:docMk/>
          <pc:sldMk cId="1759385133" sldId="310"/>
        </pc:sldMkLst>
      </pc:sldChg>
      <pc:sldChg chg="del">
        <pc:chgData name="James.Fennell" userId="c4162aff-5e19-49fe-8b7f-9a93fce91ee1" providerId="ADAL" clId="{1238C9C2-AA8E-44B5-B0E5-818CB9524AE1}" dt="2019-08-23T15:10:13.161" v="519" actId="2696"/>
        <pc:sldMkLst>
          <pc:docMk/>
          <pc:sldMk cId="85744948" sldId="311"/>
        </pc:sldMkLst>
      </pc:sldChg>
      <pc:sldChg chg="del">
        <pc:chgData name="James.Fennell" userId="c4162aff-5e19-49fe-8b7f-9a93fce91ee1" providerId="ADAL" clId="{1238C9C2-AA8E-44B5-B0E5-818CB9524AE1}" dt="2019-08-23T15:10:13.090" v="516" actId="2696"/>
        <pc:sldMkLst>
          <pc:docMk/>
          <pc:sldMk cId="4194928141" sldId="312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1040077956" sldId="316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076115755" sldId="318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577335276" sldId="319"/>
        </pc:sldMkLst>
      </pc:sldChg>
      <pc:sldChg chg="modSp add">
        <pc:chgData name="James.Fennell" userId="c4162aff-5e19-49fe-8b7f-9a93fce91ee1" providerId="ADAL" clId="{1238C9C2-AA8E-44B5-B0E5-818CB9524AE1}" dt="2019-08-23T15:54:18.360" v="2440" actId="27636"/>
        <pc:sldMkLst>
          <pc:docMk/>
          <pc:sldMk cId="1836104203" sldId="320"/>
        </pc:sldMkLst>
        <pc:spChg chg="mod">
          <ac:chgData name="James.Fennell" userId="c4162aff-5e19-49fe-8b7f-9a93fce91ee1" providerId="ADAL" clId="{1238C9C2-AA8E-44B5-B0E5-818CB9524AE1}" dt="2019-08-23T15:54:18.360" v="2440" actId="27636"/>
          <ac:spMkLst>
            <pc:docMk/>
            <pc:sldMk cId="1836104203" sldId="320"/>
            <ac:spMk id="3" creationId="{81894843-E5E8-4F5B-A0AC-7290635081B0}"/>
          </ac:spMkLst>
        </pc:spChg>
      </pc:sldChg>
      <pc:sldChg chg="modSp add">
        <pc:chgData name="James.Fennell" userId="c4162aff-5e19-49fe-8b7f-9a93fce91ee1" providerId="ADAL" clId="{1238C9C2-AA8E-44B5-B0E5-818CB9524AE1}" dt="2019-08-23T15:51:24.105" v="2235" actId="255"/>
        <pc:sldMkLst>
          <pc:docMk/>
          <pc:sldMk cId="407918534" sldId="321"/>
        </pc:sldMkLst>
        <pc:spChg chg="mod">
          <ac:chgData name="James.Fennell" userId="c4162aff-5e19-49fe-8b7f-9a93fce91ee1" providerId="ADAL" clId="{1238C9C2-AA8E-44B5-B0E5-818CB9524AE1}" dt="2019-08-23T15:51:24.105" v="2235" actId="255"/>
          <ac:spMkLst>
            <pc:docMk/>
            <pc:sldMk cId="407918534" sldId="321"/>
            <ac:spMk id="3" creationId="{81894843-E5E8-4F5B-A0AC-7290635081B0}"/>
          </ac:spMkLst>
        </pc:spChg>
      </pc:sldChg>
      <pc:sldChg chg="add del">
        <pc:chgData name="James.Fennell" userId="c4162aff-5e19-49fe-8b7f-9a93fce91ee1" providerId="ADAL" clId="{1238C9C2-AA8E-44B5-B0E5-818CB9524AE1}" dt="2019-08-23T15:34:23.519" v="1888" actId="2696"/>
        <pc:sldMkLst>
          <pc:docMk/>
          <pc:sldMk cId="3928688019" sldId="334"/>
        </pc:sldMkLst>
      </pc:sldChg>
      <pc:sldChg chg="del">
        <pc:chgData name="James.Fennell" userId="c4162aff-5e19-49fe-8b7f-9a93fce91ee1" providerId="ADAL" clId="{1238C9C2-AA8E-44B5-B0E5-818CB9524AE1}" dt="2019-08-23T15:10:13.244" v="522" actId="2696"/>
        <pc:sldMkLst>
          <pc:docMk/>
          <pc:sldMk cId="137402249" sldId="340"/>
        </pc:sldMkLst>
      </pc:sldChg>
      <pc:sldChg chg="del">
        <pc:chgData name="James.Fennell" userId="c4162aff-5e19-49fe-8b7f-9a93fce91ee1" providerId="ADAL" clId="{1238C9C2-AA8E-44B5-B0E5-818CB9524AE1}" dt="2019-08-23T15:10:13.207" v="521" actId="2696"/>
        <pc:sldMkLst>
          <pc:docMk/>
          <pc:sldMk cId="18809066" sldId="350"/>
        </pc:sldMkLst>
      </pc:sldChg>
      <pc:sldChg chg="del">
        <pc:chgData name="James.Fennell" userId="c4162aff-5e19-49fe-8b7f-9a93fce91ee1" providerId="ADAL" clId="{1238C9C2-AA8E-44B5-B0E5-818CB9524AE1}" dt="2019-08-23T15:10:13.187" v="520" actId="2696"/>
        <pc:sldMkLst>
          <pc:docMk/>
          <pc:sldMk cId="3624067448" sldId="352"/>
        </pc:sldMkLst>
      </pc:sldChg>
      <pc:sldChg chg="modSp">
        <pc:chgData name="James.Fennell" userId="c4162aff-5e19-49fe-8b7f-9a93fce91ee1" providerId="ADAL" clId="{1238C9C2-AA8E-44B5-B0E5-818CB9524AE1}" dt="2019-08-23T15:10:17.261" v="525" actId="27636"/>
        <pc:sldMkLst>
          <pc:docMk/>
          <pc:sldMk cId="1528897726" sldId="353"/>
        </pc:sldMkLst>
        <pc:spChg chg="mod">
          <ac:chgData name="James.Fennell" userId="c4162aff-5e19-49fe-8b7f-9a93fce91ee1" providerId="ADAL" clId="{1238C9C2-AA8E-44B5-B0E5-818CB9524AE1}" dt="2019-08-23T15:10:17.261" v="525" actId="27636"/>
          <ac:spMkLst>
            <pc:docMk/>
            <pc:sldMk cId="1528897726" sldId="353"/>
            <ac:spMk id="3" creationId="{A9618E16-665D-45E8-8918-0EB4FE6D20F7}"/>
          </ac:spMkLst>
        </pc:spChg>
      </pc:sldChg>
      <pc:sldChg chg="del">
        <pc:chgData name="James.Fennell" userId="c4162aff-5e19-49fe-8b7f-9a93fce91ee1" providerId="ADAL" clId="{1238C9C2-AA8E-44B5-B0E5-818CB9524AE1}" dt="2019-08-23T15:10:13.273" v="523" actId="2696"/>
        <pc:sldMkLst>
          <pc:docMk/>
          <pc:sldMk cId="300334538" sldId="354"/>
        </pc:sldMkLst>
      </pc:sldChg>
      <pc:sldChg chg="modSp add modAnim">
        <pc:chgData name="James.Fennell" userId="c4162aff-5e19-49fe-8b7f-9a93fce91ee1" providerId="ADAL" clId="{1238C9C2-AA8E-44B5-B0E5-818CB9524AE1}" dt="2019-08-23T15:13:58.875" v="790" actId="20577"/>
        <pc:sldMkLst>
          <pc:docMk/>
          <pc:sldMk cId="4212329339" sldId="354"/>
        </pc:sldMkLst>
        <pc:spChg chg="mod">
          <ac:chgData name="James.Fennell" userId="c4162aff-5e19-49fe-8b7f-9a93fce91ee1" providerId="ADAL" clId="{1238C9C2-AA8E-44B5-B0E5-818CB9524AE1}" dt="2019-08-23T15:10:50.529" v="549" actId="20577"/>
          <ac:spMkLst>
            <pc:docMk/>
            <pc:sldMk cId="4212329339" sldId="354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13:58.875" v="790" actId="20577"/>
          <ac:spMkLst>
            <pc:docMk/>
            <pc:sldMk cId="4212329339" sldId="354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16:09.168" v="842" actId="20577"/>
        <pc:sldMkLst>
          <pc:docMk/>
          <pc:sldMk cId="3829767325" sldId="355"/>
        </pc:sldMkLst>
        <pc:spChg chg="mod">
          <ac:chgData name="James.Fennell" userId="c4162aff-5e19-49fe-8b7f-9a93fce91ee1" providerId="ADAL" clId="{1238C9C2-AA8E-44B5-B0E5-818CB9524AE1}" dt="2019-08-23T15:14:12.001" v="818" actId="20577"/>
          <ac:spMkLst>
            <pc:docMk/>
            <pc:sldMk cId="3829767325" sldId="355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16:09.168" v="842" actId="20577"/>
          <ac:spMkLst>
            <pc:docMk/>
            <pc:sldMk cId="3829767325" sldId="355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22:30.888" v="1113" actId="20577"/>
        <pc:sldMkLst>
          <pc:docMk/>
          <pc:sldMk cId="2241651130" sldId="356"/>
        </pc:sldMkLst>
        <pc:spChg chg="mod">
          <ac:chgData name="James.Fennell" userId="c4162aff-5e19-49fe-8b7f-9a93fce91ee1" providerId="ADAL" clId="{1238C9C2-AA8E-44B5-B0E5-818CB9524AE1}" dt="2019-08-23T15:22:30.888" v="1113" actId="20577"/>
          <ac:spMkLst>
            <pc:docMk/>
            <pc:sldMk cId="2241651130" sldId="356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22:23.649" v="1092" actId="20577"/>
          <ac:spMkLst>
            <pc:docMk/>
            <pc:sldMk cId="2241651130" sldId="356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29:41.475" v="1881" actId="20577"/>
        <pc:sldMkLst>
          <pc:docMk/>
          <pc:sldMk cId="657540171" sldId="357"/>
        </pc:sldMkLst>
        <pc:spChg chg="mod">
          <ac:chgData name="James.Fennell" userId="c4162aff-5e19-49fe-8b7f-9a93fce91ee1" providerId="ADAL" clId="{1238C9C2-AA8E-44B5-B0E5-818CB9524AE1}" dt="2019-08-23T15:23:05.319" v="1140" actId="20577"/>
          <ac:spMkLst>
            <pc:docMk/>
            <pc:sldMk cId="657540171" sldId="357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29:41.475" v="1881" actId="20577"/>
          <ac:spMkLst>
            <pc:docMk/>
            <pc:sldMk cId="657540171" sldId="357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30:17.204" v="1886" actId="27636"/>
        <pc:sldMkLst>
          <pc:docMk/>
          <pc:sldMk cId="2322865985" sldId="358"/>
        </pc:sldMkLst>
        <pc:spChg chg="mod">
          <ac:chgData name="James.Fennell" userId="c4162aff-5e19-49fe-8b7f-9a93fce91ee1" providerId="ADAL" clId="{1238C9C2-AA8E-44B5-B0E5-818CB9524AE1}" dt="2019-08-23T15:30:17.204" v="1886" actId="27636"/>
          <ac:spMkLst>
            <pc:docMk/>
            <pc:sldMk cId="2322865985" sldId="358"/>
            <ac:spMk id="3" creationId="{56F9FBE4-30FA-4D2C-BC4C-D7DF82D35EF9}"/>
          </ac:spMkLst>
        </pc:spChg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3238047486" sldId="359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9060347" sldId="360"/>
        </pc:sldMkLst>
      </pc:sldChg>
      <pc:sldChg chg="modSp add">
        <pc:chgData name="James.Fennell" userId="c4162aff-5e19-49fe-8b7f-9a93fce91ee1" providerId="ADAL" clId="{1238C9C2-AA8E-44B5-B0E5-818CB9524AE1}" dt="2019-08-23T15:36:41.546" v="1970" actId="20577"/>
        <pc:sldMkLst>
          <pc:docMk/>
          <pc:sldMk cId="794290616" sldId="361"/>
        </pc:sldMkLst>
        <pc:spChg chg="mod">
          <ac:chgData name="James.Fennell" userId="c4162aff-5e19-49fe-8b7f-9a93fce91ee1" providerId="ADAL" clId="{1238C9C2-AA8E-44B5-B0E5-818CB9524AE1}" dt="2019-08-23T15:36:41.546" v="1970" actId="20577"/>
          <ac:spMkLst>
            <pc:docMk/>
            <pc:sldMk cId="794290616" sldId="361"/>
            <ac:spMk id="3" creationId="{A9618E16-665D-45E8-8918-0EB4FE6D20F7}"/>
          </ac:spMkLst>
        </pc:spChg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547155933" sldId="362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2028840699" sldId="363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901798850" sldId="364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3497708433" sldId="365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6069175" sldId="366"/>
        </pc:sldMkLst>
      </pc:sldChg>
      <pc:sldChg chg="addSp modSp add">
        <pc:chgData name="James.Fennell" userId="c4162aff-5e19-49fe-8b7f-9a93fce91ee1" providerId="ADAL" clId="{1238C9C2-AA8E-44B5-B0E5-818CB9524AE1}" dt="2019-08-23T15:40:30.640" v="2125" actId="14100"/>
        <pc:sldMkLst>
          <pc:docMk/>
          <pc:sldMk cId="2979249685" sldId="367"/>
        </pc:sldMkLst>
        <pc:spChg chg="mod">
          <ac:chgData name="James.Fennell" userId="c4162aff-5e19-49fe-8b7f-9a93fce91ee1" providerId="ADAL" clId="{1238C9C2-AA8E-44B5-B0E5-818CB9524AE1}" dt="2019-08-23T15:38:51.241" v="2124" actId="20577"/>
          <ac:spMkLst>
            <pc:docMk/>
            <pc:sldMk cId="2979249685" sldId="367"/>
            <ac:spMk id="3" creationId="{A9618E16-665D-45E8-8918-0EB4FE6D20F7}"/>
          </ac:spMkLst>
        </pc:spChg>
        <pc:spChg chg="add mod">
          <ac:chgData name="James.Fennell" userId="c4162aff-5e19-49fe-8b7f-9a93fce91ee1" providerId="ADAL" clId="{1238C9C2-AA8E-44B5-B0E5-818CB9524AE1}" dt="2019-08-23T15:40:30.640" v="2125" actId="14100"/>
          <ac:spMkLst>
            <pc:docMk/>
            <pc:sldMk cId="2979249685" sldId="367"/>
            <ac:spMk id="9" creationId="{391054F2-2A74-4CB6-8D56-DEFB3C2F1FF6}"/>
          </ac:spMkLst>
        </pc:spChg>
      </pc:sldChg>
      <pc:sldChg chg="delSp modSp add del">
        <pc:chgData name="James.Fennell" userId="c4162aff-5e19-49fe-8b7f-9a93fce91ee1" providerId="ADAL" clId="{1238C9C2-AA8E-44B5-B0E5-818CB9524AE1}" dt="2019-08-23T15:54:22.778" v="2441" actId="2696"/>
        <pc:sldMkLst>
          <pc:docMk/>
          <pc:sldMk cId="119838592" sldId="368"/>
        </pc:sldMkLst>
        <pc:spChg chg="mod">
          <ac:chgData name="James.Fennell" userId="c4162aff-5e19-49fe-8b7f-9a93fce91ee1" providerId="ADAL" clId="{1238C9C2-AA8E-44B5-B0E5-818CB9524AE1}" dt="2019-08-23T15:53:05.467" v="2306" actId="20577"/>
          <ac:spMkLst>
            <pc:docMk/>
            <pc:sldMk cId="119838592" sldId="368"/>
            <ac:spMk id="2" creationId="{321B0A50-CB1E-4BCB-B38A-35132C76780E}"/>
          </ac:spMkLst>
        </pc:spChg>
        <pc:spChg chg="mod">
          <ac:chgData name="James.Fennell" userId="c4162aff-5e19-49fe-8b7f-9a93fce91ee1" providerId="ADAL" clId="{1238C9C2-AA8E-44B5-B0E5-818CB9524AE1}" dt="2019-08-23T15:53:24.386" v="2355" actId="20577"/>
          <ac:spMkLst>
            <pc:docMk/>
            <pc:sldMk cId="119838592" sldId="368"/>
            <ac:spMk id="3" creationId="{81894843-E5E8-4F5B-A0AC-7290635081B0}"/>
          </ac:spMkLst>
        </pc:spChg>
        <pc:picChg chg="del">
          <ac:chgData name="James.Fennell" userId="c4162aff-5e19-49fe-8b7f-9a93fce91ee1" providerId="ADAL" clId="{1238C9C2-AA8E-44B5-B0E5-818CB9524AE1}" dt="2019-08-23T15:52:59.511" v="2293" actId="478"/>
          <ac:picMkLst>
            <pc:docMk/>
            <pc:sldMk cId="119838592" sldId="368"/>
            <ac:picMk id="4" creationId="{E50D45FC-707C-4F63-ADDD-779B25D3AD5B}"/>
          </ac:picMkLst>
        </pc:picChg>
      </pc:sldChg>
    </pc:docChg>
  </pc:docChgLst>
  <pc:docChgLst>
    <pc:chgData name="James.Fennell" userId="c4162aff-5e19-49fe-8b7f-9a93fce91ee1" providerId="ADAL" clId="{FF62F88C-B699-4B39-9D13-25566CE73AD8}"/>
    <pc:docChg chg="undo custSel addSld delSld modSld sldOrd">
      <pc:chgData name="James.Fennell" userId="c4162aff-5e19-49fe-8b7f-9a93fce91ee1" providerId="ADAL" clId="{FF62F88C-B699-4B39-9D13-25566CE73AD8}" dt="2019-10-10T09:19:30.846" v="843" actId="20577"/>
      <pc:docMkLst>
        <pc:docMk/>
      </pc:docMkLst>
      <pc:sldChg chg="modSp">
        <pc:chgData name="James.Fennell" userId="c4162aff-5e19-49fe-8b7f-9a93fce91ee1" providerId="ADAL" clId="{FF62F88C-B699-4B39-9D13-25566CE73AD8}" dt="2019-10-10T09:19:30.846" v="843" actId="20577"/>
        <pc:sldMkLst>
          <pc:docMk/>
          <pc:sldMk cId="1528897726" sldId="353"/>
        </pc:sldMkLst>
        <pc:spChg chg="mod">
          <ac:chgData name="James.Fennell" userId="c4162aff-5e19-49fe-8b7f-9a93fce91ee1" providerId="ADAL" clId="{FF62F88C-B699-4B39-9D13-25566CE73AD8}" dt="2019-10-10T09:19:30.846" v="843" actId="20577"/>
          <ac:spMkLst>
            <pc:docMk/>
            <pc:sldMk cId="1528897726" sldId="353"/>
            <ac:spMk id="2" creationId="{B2DA91D0-4348-4CD8-8B28-88A7812BD746}"/>
          </ac:spMkLst>
        </pc:spChg>
      </pc:sldChg>
      <pc:sldChg chg="del">
        <pc:chgData name="James.Fennell" userId="c4162aff-5e19-49fe-8b7f-9a93fce91ee1" providerId="ADAL" clId="{FF62F88C-B699-4B39-9D13-25566CE73AD8}" dt="2019-09-29T18:46:10.034" v="0" actId="2696"/>
        <pc:sldMkLst>
          <pc:docMk/>
          <pc:sldMk cId="2325104938" sldId="356"/>
        </pc:sldMkLst>
      </pc:sldChg>
      <pc:sldChg chg="modSp ord">
        <pc:chgData name="James.Fennell" userId="c4162aff-5e19-49fe-8b7f-9a93fce91ee1" providerId="ADAL" clId="{FF62F88C-B699-4B39-9D13-25566CE73AD8}" dt="2019-10-10T08:59:12.920" v="365" actId="114"/>
        <pc:sldMkLst>
          <pc:docMk/>
          <pc:sldMk cId="492999997" sldId="359"/>
        </pc:sldMkLst>
        <pc:spChg chg="mod">
          <ac:chgData name="James.Fennell" userId="c4162aff-5e19-49fe-8b7f-9a93fce91ee1" providerId="ADAL" clId="{FF62F88C-B699-4B39-9D13-25566CE73AD8}" dt="2019-10-10T08:59:12.920" v="365" actId="114"/>
          <ac:spMkLst>
            <pc:docMk/>
            <pc:sldMk cId="492999997" sldId="359"/>
            <ac:spMk id="3" creationId="{56F9FBE4-30FA-4D2C-BC4C-D7DF82D35EF9}"/>
          </ac:spMkLst>
        </pc:spChg>
      </pc:sldChg>
      <pc:sldChg chg="modSp">
        <pc:chgData name="James.Fennell" userId="c4162aff-5e19-49fe-8b7f-9a93fce91ee1" providerId="ADAL" clId="{FF62F88C-B699-4B39-9D13-25566CE73AD8}" dt="2019-10-10T09:00:57.703" v="386" actId="6549"/>
        <pc:sldMkLst>
          <pc:docMk/>
          <pc:sldMk cId="2392243404" sldId="360"/>
        </pc:sldMkLst>
        <pc:spChg chg="mod">
          <ac:chgData name="James.Fennell" userId="c4162aff-5e19-49fe-8b7f-9a93fce91ee1" providerId="ADAL" clId="{FF62F88C-B699-4B39-9D13-25566CE73AD8}" dt="2019-10-10T09:00:57.703" v="386" actId="6549"/>
          <ac:spMkLst>
            <pc:docMk/>
            <pc:sldMk cId="2392243404" sldId="360"/>
            <ac:spMk id="3" creationId="{56F9FBE4-30FA-4D2C-BC4C-D7DF82D35EF9}"/>
          </ac:spMkLst>
        </pc:spChg>
      </pc:sldChg>
      <pc:sldChg chg="modSp del">
        <pc:chgData name="James.Fennell" userId="c4162aff-5e19-49fe-8b7f-9a93fce91ee1" providerId="ADAL" clId="{FF62F88C-B699-4B39-9D13-25566CE73AD8}" dt="2019-10-10T09:19:07.831" v="783" actId="2696"/>
        <pc:sldMkLst>
          <pc:docMk/>
          <pc:sldMk cId="3906532163" sldId="361"/>
        </pc:sldMkLst>
        <pc:picChg chg="mod">
          <ac:chgData name="James.Fennell" userId="c4162aff-5e19-49fe-8b7f-9a93fce91ee1" providerId="ADAL" clId="{FF62F88C-B699-4B39-9D13-25566CE73AD8}" dt="2019-10-10T09:18:32.856" v="778" actId="1076"/>
          <ac:picMkLst>
            <pc:docMk/>
            <pc:sldMk cId="3906532163" sldId="361"/>
            <ac:picMk id="4" creationId="{1A4E41D9-6FF7-4A3E-9AB7-ABD5BE8C8D30}"/>
          </ac:picMkLst>
        </pc:picChg>
      </pc:sldChg>
      <pc:sldChg chg="del">
        <pc:chgData name="James.Fennell" userId="c4162aff-5e19-49fe-8b7f-9a93fce91ee1" providerId="ADAL" clId="{FF62F88C-B699-4B39-9D13-25566CE73AD8}" dt="2019-10-10T09:19:07.852" v="784" actId="2696"/>
        <pc:sldMkLst>
          <pc:docMk/>
          <pc:sldMk cId="1061500601" sldId="362"/>
        </pc:sldMkLst>
      </pc:sldChg>
      <pc:sldChg chg="modSp modAnim">
        <pc:chgData name="James.Fennell" userId="c4162aff-5e19-49fe-8b7f-9a93fce91ee1" providerId="ADAL" clId="{FF62F88C-B699-4B39-9D13-25566CE73AD8}" dt="2019-10-10T08:38:41.951" v="127" actId="20577"/>
        <pc:sldMkLst>
          <pc:docMk/>
          <pc:sldMk cId="298721552" sldId="363"/>
        </pc:sldMkLst>
        <pc:spChg chg="mod">
          <ac:chgData name="James.Fennell" userId="c4162aff-5e19-49fe-8b7f-9a93fce91ee1" providerId="ADAL" clId="{FF62F88C-B699-4B39-9D13-25566CE73AD8}" dt="2019-10-10T08:38:41.951" v="127" actId="20577"/>
          <ac:spMkLst>
            <pc:docMk/>
            <pc:sldMk cId="298721552" sldId="363"/>
            <ac:spMk id="2" creationId="{0D7E90EF-6016-4B56-B43A-882E080131B8}"/>
          </ac:spMkLst>
        </pc:spChg>
        <pc:spChg chg="mod">
          <ac:chgData name="James.Fennell" userId="c4162aff-5e19-49fe-8b7f-9a93fce91ee1" providerId="ADAL" clId="{FF62F88C-B699-4B39-9D13-25566CE73AD8}" dt="2019-10-10T08:38:23.581" v="122" actId="20577"/>
          <ac:spMkLst>
            <pc:docMk/>
            <pc:sldMk cId="298721552" sldId="363"/>
            <ac:spMk id="3" creationId="{56F9FBE4-30FA-4D2C-BC4C-D7DF82D35EF9}"/>
          </ac:spMkLst>
        </pc:spChg>
      </pc:sldChg>
      <pc:sldChg chg="addSp delSp modSp add">
        <pc:chgData name="James.Fennell" userId="c4162aff-5e19-49fe-8b7f-9a93fce91ee1" providerId="ADAL" clId="{FF62F88C-B699-4B39-9D13-25566CE73AD8}" dt="2019-10-10T08:54:53.834" v="204" actId="313"/>
        <pc:sldMkLst>
          <pc:docMk/>
          <pc:sldMk cId="3260710126" sldId="364"/>
        </pc:sldMkLst>
        <pc:spChg chg="add del mod">
          <ac:chgData name="James.Fennell" userId="c4162aff-5e19-49fe-8b7f-9a93fce91ee1" providerId="ADAL" clId="{FF62F88C-B699-4B39-9D13-25566CE73AD8}" dt="2019-10-10T08:54:53.834" v="204" actId="313"/>
          <ac:spMkLst>
            <pc:docMk/>
            <pc:sldMk cId="3260710126" sldId="364"/>
            <ac:spMk id="3" creationId="{56F9FBE4-30FA-4D2C-BC4C-D7DF82D35EF9}"/>
          </ac:spMkLst>
        </pc:spChg>
        <pc:spChg chg="add del">
          <ac:chgData name="James.Fennell" userId="c4162aff-5e19-49fe-8b7f-9a93fce91ee1" providerId="ADAL" clId="{FF62F88C-B699-4B39-9D13-25566CE73AD8}" dt="2019-10-10T08:43:08.027" v="162"/>
          <ac:spMkLst>
            <pc:docMk/>
            <pc:sldMk cId="3260710126" sldId="364"/>
            <ac:spMk id="4" creationId="{118D719F-F3FC-4568-B664-A75379EC53DC}"/>
          </ac:spMkLst>
        </pc:spChg>
      </pc:sldChg>
      <pc:sldChg chg="modSp add">
        <pc:chgData name="James.Fennell" userId="c4162aff-5e19-49fe-8b7f-9a93fce91ee1" providerId="ADAL" clId="{FF62F88C-B699-4B39-9D13-25566CE73AD8}" dt="2019-10-10T08:46:52.444" v="200" actId="27636"/>
        <pc:sldMkLst>
          <pc:docMk/>
          <pc:sldMk cId="2637207682" sldId="365"/>
        </pc:sldMkLst>
        <pc:spChg chg="mod">
          <ac:chgData name="James.Fennell" userId="c4162aff-5e19-49fe-8b7f-9a93fce91ee1" providerId="ADAL" clId="{FF62F88C-B699-4B39-9D13-25566CE73AD8}" dt="2019-10-10T08:46:52.444" v="200" actId="27636"/>
          <ac:spMkLst>
            <pc:docMk/>
            <pc:sldMk cId="2637207682" sldId="365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FF62F88C-B699-4B39-9D13-25566CE73AD8}" dt="2019-10-10T08:54:41.412" v="202" actId="313"/>
        <pc:sldMkLst>
          <pc:docMk/>
          <pc:sldMk cId="579464731" sldId="366"/>
        </pc:sldMkLst>
        <pc:spChg chg="mod">
          <ac:chgData name="James.Fennell" userId="c4162aff-5e19-49fe-8b7f-9a93fce91ee1" providerId="ADAL" clId="{FF62F88C-B699-4B39-9D13-25566CE73AD8}" dt="2019-10-10T08:54:41.412" v="202" actId="313"/>
          <ac:spMkLst>
            <pc:docMk/>
            <pc:sldMk cId="579464731" sldId="366"/>
            <ac:spMk id="3" creationId="{56F9FBE4-30FA-4D2C-BC4C-D7DF82D35EF9}"/>
          </ac:spMkLst>
        </pc:spChg>
      </pc:sldChg>
      <pc:sldChg chg="addSp delSp modSp add">
        <pc:chgData name="James.Fennell" userId="c4162aff-5e19-49fe-8b7f-9a93fce91ee1" providerId="ADAL" clId="{FF62F88C-B699-4B39-9D13-25566CE73AD8}" dt="2019-10-10T08:56:54.432" v="231" actId="27636"/>
        <pc:sldMkLst>
          <pc:docMk/>
          <pc:sldMk cId="1825695876" sldId="367"/>
        </pc:sldMkLst>
        <pc:spChg chg="mod">
          <ac:chgData name="James.Fennell" userId="c4162aff-5e19-49fe-8b7f-9a93fce91ee1" providerId="ADAL" clId="{FF62F88C-B699-4B39-9D13-25566CE73AD8}" dt="2019-10-10T08:56:54.432" v="231" actId="27636"/>
          <ac:spMkLst>
            <pc:docMk/>
            <pc:sldMk cId="1825695876" sldId="367"/>
            <ac:spMk id="3" creationId="{56F9FBE4-30FA-4D2C-BC4C-D7DF82D35EF9}"/>
          </ac:spMkLst>
        </pc:spChg>
        <pc:spChg chg="add del">
          <ac:chgData name="James.Fennell" userId="c4162aff-5e19-49fe-8b7f-9a93fce91ee1" providerId="ADAL" clId="{FF62F88C-B699-4B39-9D13-25566CE73AD8}" dt="2019-10-10T08:55:52.737" v="211"/>
          <ac:spMkLst>
            <pc:docMk/>
            <pc:sldMk cId="1825695876" sldId="367"/>
            <ac:spMk id="4" creationId="{7A77C77E-CB81-4C27-9A89-0CE41AF8C08A}"/>
          </ac:spMkLst>
        </pc:spChg>
      </pc:sldChg>
      <pc:sldChg chg="modSp add">
        <pc:chgData name="James.Fennell" userId="c4162aff-5e19-49fe-8b7f-9a93fce91ee1" providerId="ADAL" clId="{FF62F88C-B699-4B39-9D13-25566CE73AD8}" dt="2019-10-10T09:03:14.513" v="401" actId="27636"/>
        <pc:sldMkLst>
          <pc:docMk/>
          <pc:sldMk cId="2114696138" sldId="368"/>
        </pc:sldMkLst>
        <pc:spChg chg="mod">
          <ac:chgData name="James.Fennell" userId="c4162aff-5e19-49fe-8b7f-9a93fce91ee1" providerId="ADAL" clId="{FF62F88C-B699-4B39-9D13-25566CE73AD8}" dt="2019-10-10T09:03:14.513" v="401" actId="27636"/>
          <ac:spMkLst>
            <pc:docMk/>
            <pc:sldMk cId="2114696138" sldId="368"/>
            <ac:spMk id="3" creationId="{56F9FBE4-30FA-4D2C-BC4C-D7DF82D35EF9}"/>
          </ac:spMkLst>
        </pc:spChg>
      </pc:sldChg>
      <pc:sldChg chg="addSp modSp add">
        <pc:chgData name="James.Fennell" userId="c4162aff-5e19-49fe-8b7f-9a93fce91ee1" providerId="ADAL" clId="{FF62F88C-B699-4B39-9D13-25566CE73AD8}" dt="2019-10-10T09:18:59.135" v="782" actId="1076"/>
        <pc:sldMkLst>
          <pc:docMk/>
          <pc:sldMk cId="1397980957" sldId="369"/>
        </pc:sldMkLst>
        <pc:spChg chg="mod">
          <ac:chgData name="James.Fennell" userId="c4162aff-5e19-49fe-8b7f-9a93fce91ee1" providerId="ADAL" clId="{FF62F88C-B699-4B39-9D13-25566CE73AD8}" dt="2019-10-10T09:18:23.101" v="777" actId="20577"/>
          <ac:spMkLst>
            <pc:docMk/>
            <pc:sldMk cId="1397980957" sldId="369"/>
            <ac:spMk id="3" creationId="{56F9FBE4-30FA-4D2C-BC4C-D7DF82D35EF9}"/>
          </ac:spMkLst>
        </pc:spChg>
        <pc:picChg chg="add mod">
          <ac:chgData name="James.Fennell" userId="c4162aff-5e19-49fe-8b7f-9a93fce91ee1" providerId="ADAL" clId="{FF62F88C-B699-4B39-9D13-25566CE73AD8}" dt="2019-10-10T09:18:43.447" v="780" actId="1076"/>
          <ac:picMkLst>
            <pc:docMk/>
            <pc:sldMk cId="1397980957" sldId="369"/>
            <ac:picMk id="5" creationId="{CBAA2E48-F38B-4329-B389-9211BCD3AFFC}"/>
          </ac:picMkLst>
        </pc:picChg>
        <pc:picChg chg="add mod">
          <ac:chgData name="James.Fennell" userId="c4162aff-5e19-49fe-8b7f-9a93fce91ee1" providerId="ADAL" clId="{FF62F88C-B699-4B39-9D13-25566CE73AD8}" dt="2019-10-10T09:18:59.135" v="782" actId="1076"/>
          <ac:picMkLst>
            <pc:docMk/>
            <pc:sldMk cId="1397980957" sldId="369"/>
            <ac:picMk id="6" creationId="{B2CC70E0-0F39-4FFC-AA3D-3B1A3716AC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EB69-315B-4539-B7F2-5D5BC14CD5B9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94B14-D892-4574-AEF8-CBD40FAB6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8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4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2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366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08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https://www.youtube.com/watch?v=dwP1TNXE6fc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01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06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4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33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3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7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7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2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5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6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3140A-B602-4B3A-A2E8-C9DCA431B330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eactive-streams/reactive-streams-jvm/blob/v1.0.3/README.md#2-subscriber-cod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eactive-streams/reactive-streams-jvm/blob/v1.0.3/README.md#4processor-code" TargetMode="External"/><Relationship Id="rId4" Type="http://schemas.openxmlformats.org/officeDocument/2006/relationships/hyperlink" Target="https://github.com/reactive-streams/reactive-streams-jvm/blob/v1.0.3/README.md#3-subscription-cod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-stream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-streams/reactive-streams-jv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-streams/reactive-streams-jvm/blob/v1.0.3/README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212-7FBC-483F-B375-922BB502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Reactive Programming</a:t>
            </a:r>
            <a:b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Reactive Streams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C22D-C383-4EBB-8540-80CACFF54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James.Fennell@lit.ie</a:t>
            </a:r>
          </a:p>
        </p:txBody>
      </p:sp>
    </p:spTree>
    <p:extLst>
      <p:ext uri="{BB962C8B-B14F-4D97-AF65-F5344CB8AC3E}">
        <p14:creationId xmlns:p14="http://schemas.microsoft.com/office/powerpoint/2010/main" val="203874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Publisher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485829" cy="4023360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Publisher terminates successfully (finite stream) it MUST signal an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Publisher signals either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or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on a Subscriber, that Subscriber’s Subscription MUST be considered cancelled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Once a terminal state has been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signaled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(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,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) it is REQUIRED that no further signals occur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Subscription is cancelled its Subscriber MUST eventually stop being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signaled</a:t>
            </a:r>
            <a:endParaRPr lang="en-GB" sz="28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81683-2852-448C-B651-70192DF5E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3" t="18662" r="27163" b="64067"/>
          <a:stretch/>
        </p:blipFill>
        <p:spPr>
          <a:xfrm>
            <a:off x="8408020" y="286603"/>
            <a:ext cx="3783980" cy="11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0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Publisher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485829" cy="4023360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Publisher terminates successfully (finite stream) it MUST signal an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Publisher signals either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or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on a Subscriber, that Subscriber’s Subscription MUST be considered cancelled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Once a terminal state has been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signaled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(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,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) it is REQUIRED that no further signals occur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Subscription is cancelled its Subscriber MUST eventually stop being signalled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81683-2852-448C-B651-70192DF5E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3" t="18662" r="27163" b="64067"/>
          <a:stretch/>
        </p:blipFill>
        <p:spPr>
          <a:xfrm>
            <a:off x="8408020" y="286603"/>
            <a:ext cx="3783980" cy="11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6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Publisher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485829" cy="4023360"/>
          </a:xfrm>
        </p:spPr>
        <p:txBody>
          <a:bodyPr>
            <a:normAutofit fontScale="92500" lnSpcReduction="20000"/>
          </a:bodyPr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 err="1">
                <a:solidFill>
                  <a:schemeClr val="tx1"/>
                </a:solidFill>
                <a:sym typeface="Helvetica"/>
              </a:rPr>
              <a:t>Publisher.subscribe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MUST call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onSubscribe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on the provided Subscriber prior to any other signals to that Subscriber and MUST return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normally,the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only legal way to signal failure (or reject the Subscriber) is by calling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(after calling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onSubscribe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)</a:t>
            </a:r>
          </a:p>
          <a:p>
            <a:pPr lvl="1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except when the provided Subscriber is null in which case it MUST throw a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java.lang.NullPointerException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to the caller</a:t>
            </a:r>
          </a:p>
          <a:p>
            <a:pPr lvl="1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 err="1">
                <a:solidFill>
                  <a:schemeClr val="tx1"/>
                </a:solidFill>
                <a:sym typeface="Helvetica"/>
              </a:rPr>
              <a:t>Publisher.subscribe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MAY be called as many times as wanted but MUST be with a different Subscriber each time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 Publisher MAY support multiple Subscribers and decides whether each Subscription is unicast or multicast.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81683-2852-448C-B651-70192DF5E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3" t="18662" r="27163" b="64067"/>
          <a:stretch/>
        </p:blipFill>
        <p:spPr>
          <a:xfrm>
            <a:off x="8408020" y="286603"/>
            <a:ext cx="3783980" cy="11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9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Publisher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485829" cy="4023360"/>
          </a:xfrm>
        </p:spPr>
        <p:txBody>
          <a:bodyPr>
            <a:normAutofit fontScale="92500" lnSpcReduction="10000"/>
          </a:bodyPr>
          <a:lstStyle/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at all possible the general rule is:</a:t>
            </a:r>
            <a:endParaRPr lang="en-GB" sz="5400" dirty="0">
              <a:solidFill>
                <a:schemeClr val="tx1"/>
              </a:solidFill>
              <a:sym typeface="Helvetica"/>
            </a:endParaRPr>
          </a:p>
          <a:p>
            <a:pPr marL="0" indent="0" algn="ctr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5400" b="1" i="1" u="sng" dirty="0">
              <a:solidFill>
                <a:schemeClr val="tx1"/>
              </a:solidFill>
              <a:sym typeface="Helvetica"/>
            </a:endParaRPr>
          </a:p>
          <a:p>
            <a:pPr marL="0" indent="0" algn="ctr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5400" b="1" i="1" u="sng" dirty="0">
                <a:solidFill>
                  <a:schemeClr val="tx1"/>
                </a:solidFill>
                <a:sym typeface="Helvetica"/>
              </a:rPr>
              <a:t>Don’t write your own Publisher</a:t>
            </a:r>
          </a:p>
          <a:p>
            <a:pPr marL="0" lvl="0" indent="0" defTabSz="457200">
              <a:buClr>
                <a:srgbClr val="E48312"/>
              </a:buClr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rgbClr val="000000"/>
              </a:solidFill>
              <a:sym typeface="Helvetica"/>
            </a:endParaRPr>
          </a:p>
          <a:p>
            <a:pPr marL="0" lvl="0" indent="0" defTabSz="457200">
              <a:buClr>
                <a:srgbClr val="E48312"/>
              </a:buClr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rgbClr val="000000"/>
              </a:solidFill>
              <a:sym typeface="Helvetica"/>
            </a:endParaRPr>
          </a:p>
          <a:p>
            <a:pPr marL="0" lvl="0" indent="0" defTabSz="457200">
              <a:buClr>
                <a:srgbClr val="E48312"/>
              </a:buClr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rgbClr val="000000"/>
                </a:solidFill>
                <a:sym typeface="Helvetica"/>
              </a:rPr>
              <a:t>Java provides some useful implementations of the publisher - </a:t>
            </a:r>
            <a:r>
              <a:rPr lang="en-GB" sz="2800" i="1" dirty="0" err="1">
                <a:solidFill>
                  <a:srgbClr val="000000"/>
                </a:solidFill>
                <a:sym typeface="Helvetica"/>
              </a:rPr>
              <a:t>SubmissionPublisher</a:t>
            </a:r>
            <a:endParaRPr lang="en-GB" sz="2800" i="1" dirty="0">
              <a:solidFill>
                <a:srgbClr val="000000"/>
              </a:solidFill>
              <a:sym typeface="Helvetica"/>
            </a:endParaRPr>
          </a:p>
          <a:p>
            <a:pPr marL="0" lvl="0" indent="0" defTabSz="457200">
              <a:buClr>
                <a:srgbClr val="E48312"/>
              </a:buClr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5400" dirty="0">
              <a:solidFill>
                <a:srgbClr val="000000"/>
              </a:solidFill>
              <a:sym typeface="Helvetica"/>
            </a:endParaRP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5400" b="1" i="1" u="sng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81683-2852-448C-B651-70192DF5E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3" t="18662" r="27163" b="64067"/>
          <a:stretch/>
        </p:blipFill>
        <p:spPr>
          <a:xfrm>
            <a:off x="8408020" y="286603"/>
            <a:ext cx="3783980" cy="11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Subscriber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485829" cy="4023360"/>
          </a:xfrm>
        </p:spPr>
        <p:txBody>
          <a:bodyPr>
            <a:normAutofit fontScale="9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A Subscriber MUST signal demand via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Subscription.request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(long n) to receive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signals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bg2">
                  <a:lumMod val="50000"/>
                </a:schemeClr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If a Subscriber suspects that its processing of signals will negatively impact its Publisher´s responsivity, it is RECOMMENDED that it asynchronously dispatches its signals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the Subscriber should not starve the Publisher from receiving CPU cycles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 err="1">
                <a:solidFill>
                  <a:schemeClr val="tx1"/>
                </a:solidFill>
                <a:sym typeface="Helvetica"/>
              </a:rPr>
              <a:t>Subscriber.onComplete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 and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Subscriber.onError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(Throwable t) MUST NOT call any methods on the Subscription or the Publisher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427F9-B6EE-4C25-8124-6528F5357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48" t="41173" r="35883" b="27872"/>
          <a:stretch/>
        </p:blipFill>
        <p:spPr>
          <a:xfrm>
            <a:off x="8664497" y="178229"/>
            <a:ext cx="3278459" cy="1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Subscriber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485829" cy="4023360"/>
          </a:xfrm>
        </p:spPr>
        <p:txBody>
          <a:bodyPr>
            <a:normAutofit fontScale="9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Subscriber.onComplete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and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Subscriber.onError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(Throwable t) MUST consider the Subscription cancelled after having received the signal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A Subscriber MUST call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Subscription.cancel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 on the given Subscription after an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onSubscribe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 signal if it already has an active Subscription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A Subscriber MUST call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Subscription.cancel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 if the Subscription is no longer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427F9-B6EE-4C25-8124-6528F5357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48" t="41173" r="35883" b="27872"/>
          <a:stretch/>
        </p:blipFill>
        <p:spPr>
          <a:xfrm>
            <a:off x="8664497" y="178229"/>
            <a:ext cx="3278459" cy="1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Subscriber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485829" cy="4023360"/>
          </a:xfrm>
        </p:spPr>
        <p:txBody>
          <a:bodyPr>
            <a:normAutofit fontScale="925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Similar set of rules for the Subscriber and Subscription that enforce the logic described for the publisher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900" dirty="0">
                <a:sym typeface="Helvetica"/>
                <a:hlinkClick r:id="rId3"/>
              </a:rPr>
              <a:t>https://github.com/reactive-streams/reactive-streams-jvm/blob/v1.0.3/README.md#2-subscriber-code</a:t>
            </a:r>
            <a:endParaRPr lang="en-GB" sz="1900" dirty="0"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900" dirty="0">
                <a:sym typeface="Helvetica"/>
                <a:hlinkClick r:id="rId4"/>
              </a:rPr>
              <a:t>https://github.com/reactive-streams/reactive-streams-jvm/blob/v1.0.3/README.md#3-subscription-code</a:t>
            </a:r>
            <a:endParaRPr lang="en-GB" sz="1900" dirty="0"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The Processor applies rules for both Publisher and Subscriber but includes the potential for more complexity than just transformations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ym typeface="Helvetica"/>
                <a:hlinkClick r:id="rId5"/>
              </a:rPr>
              <a:t>https://github.com/reactive-streams/reactive-streams-jvm/blob/v1.0.3/README.md#4processor-code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427F9-B6EE-4C25-8124-6528F53579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48" t="41173" r="35883" b="27872"/>
          <a:stretch/>
        </p:blipFill>
        <p:spPr>
          <a:xfrm>
            <a:off x="8664497" y="178229"/>
            <a:ext cx="3278459" cy="1349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A2E48-F38B-4329-B389-9211BCD3A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889754" cy="1109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C70E0-0F39-4FFC-AA3D-3B1A3716AC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878" y="5869094"/>
            <a:ext cx="8827773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 a </a:t>
            </a:r>
            <a:r>
              <a:rPr lang="en-GB" sz="6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pubSub</a:t>
            </a:r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using 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Reactive </a:t>
            </a:r>
            <a:r>
              <a:rPr lang="en-GB" sz="6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Streams implementation</a:t>
            </a:r>
            <a:endParaRPr lang="en-GB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5288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72B7-8569-44DA-AC0D-75A0A7EA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0584-4116-443A-96D3-FEA9E1E3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reactive streams and how do they 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Reactive Streams – the concept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Scope of Reactive Streams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Reactive Streams API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6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834577" cy="402336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An effort to standardise the way we build asynchronous stream processing with non-blocking back pressure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Specific focus on runtime environments (JVM and JavaScript) as well as Network protocols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ym typeface="Helvetica"/>
                <a:hlinkClick r:id="rId3"/>
              </a:rPr>
              <a:t>https://www.reactive-streams.org/</a:t>
            </a:r>
            <a:endParaRPr lang="en-GB" sz="2000" dirty="0"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Started in 2013 by engineers in Netflix, Pivotal, and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Typesafe</a:t>
            </a: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82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What is it fixing?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834577" cy="4023360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Handling Streams of data requires a lot of design and thought in an asynchronous system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Particularly live data with unpredictable volume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600" dirty="0">
                <a:solidFill>
                  <a:schemeClr val="tx1"/>
                </a:solidFill>
                <a:sym typeface="Helvetica"/>
              </a:rPr>
              <a:t>They needed to find a solution to back pressure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600" dirty="0">
                <a:solidFill>
                  <a:schemeClr val="tx1"/>
                </a:solidFill>
                <a:sym typeface="Helvetica"/>
              </a:rPr>
              <a:t>The idea was to create a standard template for these systems to operate by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standardisation means more people understand the architecture quickly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more applications can interact with your system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08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Scope for the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834577" cy="402336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Find a clean simple set of interfaces, methods and protocols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describe the software operations and entities that will achieve the Reactive Streams goal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It should not be reliant on specific languages or restrictive APIs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This should encourage a wide adoption of the solution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Define a model for backpressure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Ensure the publisher does not overwhelm the subscriber</a:t>
            </a:r>
          </a:p>
        </p:txBody>
      </p:sp>
    </p:spTree>
    <p:extLst>
      <p:ext uri="{BB962C8B-B14F-4D97-AF65-F5344CB8AC3E}">
        <p14:creationId xmlns:p14="http://schemas.microsoft.com/office/powerpoint/2010/main" val="4697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Scope for the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834577" cy="402336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Find a clean simple set of interfaces, methods and protocols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Publisher&lt;T&gt; :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sym typeface="Helvetica"/>
              </a:rPr>
              <a:t>A producer of items of type T (and related control messages) received by Subscribers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Subscriber&lt;T&gt; :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sym typeface="Helvetica"/>
              </a:rPr>
              <a:t>A receiver of messages of type T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Processor&lt;T,R&gt; :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sym typeface="Helvetica"/>
              </a:rPr>
              <a:t>A component that acts as both a Subscriber and Publisher of items of type T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Subscription :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sym typeface="Helvetica"/>
              </a:rPr>
              <a:t>Message control linking a Publisher and Subscriber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162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Implementation of the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5426149" cy="402336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Here are the interfaces for reactive streams on the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jvm</a:t>
            </a: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You can see the project here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ym typeface="Helvetica"/>
                <a:hlinkClick r:id="rId3"/>
              </a:rPr>
              <a:t>https://github.com/reactive-streams/reactive-streams-jvm</a:t>
            </a:r>
            <a:endParaRPr lang="en-GB" dirty="0"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bg2">
                  <a:lumMod val="50000"/>
                </a:schemeClr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94CA2-22F1-495D-B417-CF29336D6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35" t="39025" r="24763" b="10243"/>
          <a:stretch/>
        </p:blipFill>
        <p:spPr>
          <a:xfrm>
            <a:off x="6096000" y="1845734"/>
            <a:ext cx="6106720" cy="43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Key Rules for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1116988" cy="4023360"/>
          </a:xfrm>
        </p:spPr>
        <p:txBody>
          <a:bodyPr>
            <a:normAutofit fontScale="77500" lnSpcReduction="20000"/>
          </a:bodyPr>
          <a:lstStyle/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</a:t>
            </a:r>
            <a:r>
              <a:rPr lang="en-GB" sz="2800" b="1" dirty="0">
                <a:solidFill>
                  <a:schemeClr val="tx1"/>
                </a:solidFill>
                <a:sym typeface="Helvetica"/>
              </a:rPr>
              <a:t>publisher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fails it </a:t>
            </a:r>
            <a:r>
              <a:rPr lang="en-GB" sz="2800" i="1" dirty="0">
                <a:solidFill>
                  <a:schemeClr val="tx1"/>
                </a:solidFill>
                <a:sym typeface="Helvetica"/>
              </a:rPr>
              <a:t>must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signal an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When a </a:t>
            </a:r>
            <a:r>
              <a:rPr lang="en-GB" sz="2800" b="1" dirty="0">
                <a:solidFill>
                  <a:schemeClr val="tx1"/>
                </a:solidFill>
                <a:sym typeface="Helvetica"/>
              </a:rPr>
              <a:t>publisher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successfully terminates it </a:t>
            </a:r>
            <a:r>
              <a:rPr lang="en-GB" sz="2800" i="1" dirty="0">
                <a:solidFill>
                  <a:schemeClr val="tx1"/>
                </a:solidFill>
                <a:sym typeface="Helvetica"/>
              </a:rPr>
              <a:t>must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signal an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b="1" u="sng" dirty="0">
              <a:solidFill>
                <a:schemeClr val="tx1"/>
              </a:solidFill>
              <a:sym typeface="Helvetica"/>
            </a:endParaRP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</a:t>
            </a:r>
            <a:r>
              <a:rPr lang="en-GB" sz="2800" b="1" dirty="0">
                <a:solidFill>
                  <a:schemeClr val="tx1"/>
                </a:solidFill>
                <a:sym typeface="Helvetica"/>
              </a:rPr>
              <a:t>subscription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is cancelled the subscriber </a:t>
            </a:r>
            <a:r>
              <a:rPr lang="en-GB" sz="2800" i="1" dirty="0">
                <a:solidFill>
                  <a:schemeClr val="tx1"/>
                </a:solidFill>
                <a:sym typeface="Helvetica"/>
              </a:rPr>
              <a:t>must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eventually stop being signalled</a:t>
            </a: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 err="1">
                <a:solidFill>
                  <a:schemeClr val="tx1"/>
                </a:solidFill>
                <a:sym typeface="Helvetica"/>
              </a:rPr>
              <a:t>Publisher.subscribe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</a:t>
            </a:r>
            <a:r>
              <a:rPr lang="en-GB" sz="2800" i="1" dirty="0">
                <a:solidFill>
                  <a:schemeClr val="tx1"/>
                </a:solidFill>
                <a:sym typeface="Helvetica"/>
              </a:rPr>
              <a:t>must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be called by a different subscriber each time</a:t>
            </a: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	each subscriber can only have one subscription</a:t>
            </a: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 </a:t>
            </a:r>
            <a:r>
              <a:rPr lang="en-GB" sz="2800" b="1" dirty="0">
                <a:solidFill>
                  <a:schemeClr val="tx1"/>
                </a:solidFill>
                <a:sym typeface="Helvetica"/>
              </a:rPr>
              <a:t>subscriber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</a:t>
            </a:r>
            <a:r>
              <a:rPr lang="en-GB" sz="2800" i="1" dirty="0">
                <a:solidFill>
                  <a:schemeClr val="tx1"/>
                </a:solidFill>
                <a:sym typeface="Helvetica"/>
              </a:rPr>
              <a:t>must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signal demand by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Subscription.request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(long n) to receive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inNext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signals</a:t>
            </a:r>
            <a:endParaRPr lang="en-GB" sz="2800" dirty="0"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  <a:hlinkClick r:id="rId3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600" dirty="0">
                <a:solidFill>
                  <a:schemeClr val="tx1"/>
                </a:solidFill>
                <a:sym typeface="Helvetica"/>
                <a:hlinkClick r:id="rId3"/>
              </a:rPr>
              <a:t>https://github.com/reactive-streams/reactive-streams-jvm/blob/v1.0.3/README.md</a:t>
            </a: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bg2">
                  <a:lumMod val="50000"/>
                </a:schemeClr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72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Reactive Streams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Publisher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485829" cy="4023360"/>
          </a:xfrm>
        </p:spPr>
        <p:txBody>
          <a:bodyPr>
            <a:normAutofit fontScale="85000" lnSpcReduction="20000"/>
          </a:bodyPr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The total number of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onNext´s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signalled by a Publisher to a Subscriber MUST be less than or equal to the total number of elements requested by that Subscriber´s Subscription at all times.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 Publisher MAY signal fewer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than requested and terminate the Subscription by calling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or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.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 err="1">
                <a:solidFill>
                  <a:schemeClr val="tx1"/>
                </a:solidFill>
                <a:sym typeface="Helvetica"/>
              </a:rPr>
              <a:t>onSubscribe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,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,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and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signalled to a Subscriber MUST be signalled serially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If a Publisher fails it MUST signal an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onError</a:t>
            </a:r>
            <a:endParaRPr lang="en-GB" sz="28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81683-2852-448C-B651-70192DF5E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3" t="18662" r="27163" b="64067"/>
          <a:stretch/>
        </p:blipFill>
        <p:spPr>
          <a:xfrm>
            <a:off x="8408020" y="286603"/>
            <a:ext cx="3783980" cy="11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10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971</Words>
  <Application>Microsoft Office PowerPoint</Application>
  <PresentationFormat>Widescreen</PresentationFormat>
  <Paragraphs>136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Reactive Programming Reactive Streams</vt:lpstr>
      <vt:lpstr>Reactive Streams</vt:lpstr>
      <vt:lpstr>Reactive Streams</vt:lpstr>
      <vt:lpstr>Reactive Streams What is it fixing?</vt:lpstr>
      <vt:lpstr>Reactive Streams Scope for the solution</vt:lpstr>
      <vt:lpstr>Reactive Streams Scope for the solution</vt:lpstr>
      <vt:lpstr>Reactive Streams Implementation of the solution</vt:lpstr>
      <vt:lpstr>Reactive Streams Key Rules for Implementation</vt:lpstr>
      <vt:lpstr>Reactive Streams Publisher Interface</vt:lpstr>
      <vt:lpstr>Reactive Streams Publisher Interface</vt:lpstr>
      <vt:lpstr>Reactive Streams Publisher Interface</vt:lpstr>
      <vt:lpstr>Reactive Streams Publisher Interface</vt:lpstr>
      <vt:lpstr>Reactive Streams Publisher Interface</vt:lpstr>
      <vt:lpstr>Reactive Streams Subscriber Interface</vt:lpstr>
      <vt:lpstr>Reactive Streams Subscriber Interface</vt:lpstr>
      <vt:lpstr>Reactive Streams Subscriber Interface</vt:lpstr>
      <vt:lpstr>Implement a pubSub using  Reactive Streams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reactive Programming?</dc:title>
  <dc:creator>James Fennell</dc:creator>
  <cp:lastModifiedBy>James Fennell</cp:lastModifiedBy>
  <cp:revision>1</cp:revision>
  <dcterms:created xsi:type="dcterms:W3CDTF">2019-08-23T12:05:29Z</dcterms:created>
  <dcterms:modified xsi:type="dcterms:W3CDTF">2019-10-10T09:19:37Z</dcterms:modified>
</cp:coreProperties>
</file>