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9" r:id="rId3"/>
    <p:sldId id="364" r:id="rId4"/>
    <p:sldId id="365" r:id="rId5"/>
    <p:sldId id="366" r:id="rId6"/>
    <p:sldId id="367" r:id="rId7"/>
    <p:sldId id="368" r:id="rId8"/>
    <p:sldId id="372" r:id="rId9"/>
    <p:sldId id="373" r:id="rId10"/>
    <p:sldId id="374" r:id="rId11"/>
    <p:sldId id="378" r:id="rId12"/>
    <p:sldId id="375" r:id="rId13"/>
    <p:sldId id="376" r:id="rId14"/>
    <p:sldId id="35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20DADE-198D-4E3E-8377-1D0FC727B747}" v="12" dt="2019-10-02T17:45:11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03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.Fennell" userId="c4162aff-5e19-49fe-8b7f-9a93fce91ee1" providerId="ADAL" clId="{1D7A5DB4-BB86-4C73-8B39-DA8AFC7F11F0}"/>
    <pc:docChg chg="undo custSel addSld delSld modSld modMainMaster">
      <pc:chgData name="James.Fennell" userId="c4162aff-5e19-49fe-8b7f-9a93fce91ee1" providerId="ADAL" clId="{1D7A5DB4-BB86-4C73-8B39-DA8AFC7F11F0}" dt="2019-08-23T14:31:11.946" v="876" actId="404"/>
      <pc:docMkLst>
        <pc:docMk/>
      </pc:docMkLst>
      <pc:sldChg chg="modSp add">
        <pc:chgData name="James.Fennell" userId="c4162aff-5e19-49fe-8b7f-9a93fce91ee1" providerId="ADAL" clId="{1D7A5DB4-BB86-4C73-8B39-DA8AFC7F11F0}" dt="2019-08-23T14:31:11.946" v="876" actId="404"/>
        <pc:sldMkLst>
          <pc:docMk/>
          <pc:sldMk cId="2038745449" sldId="256"/>
        </pc:sldMkLst>
        <pc:spChg chg="mod">
          <ac:chgData name="James.Fennell" userId="c4162aff-5e19-49fe-8b7f-9a93fce91ee1" providerId="ADAL" clId="{1D7A5DB4-BB86-4C73-8B39-DA8AFC7F11F0}" dt="2019-08-23T14:31:11.946" v="876" actId="404"/>
          <ac:spMkLst>
            <pc:docMk/>
            <pc:sldMk cId="2038745449" sldId="256"/>
            <ac:spMk id="2" creationId="{08F98212-7FBC-483F-B375-922BB502668C}"/>
          </ac:spMkLst>
        </pc:spChg>
        <pc:spChg chg="mod">
          <ac:chgData name="James.Fennell" userId="c4162aff-5e19-49fe-8b7f-9a93fce91ee1" providerId="ADAL" clId="{1D7A5DB4-BB86-4C73-8B39-DA8AFC7F11F0}" dt="2019-08-23T12:07:20.063" v="54" actId="20577"/>
          <ac:spMkLst>
            <pc:docMk/>
            <pc:sldMk cId="2038745449" sldId="256"/>
            <ac:spMk id="3" creationId="{CEC3C22D-C383-4EBB-8540-80CACFF54FDF}"/>
          </ac:spMkLst>
        </pc:spChg>
      </pc:sldChg>
      <pc:sldChg chg="add">
        <pc:chgData name="James.Fennell" userId="c4162aff-5e19-49fe-8b7f-9a93fce91ee1" providerId="ADAL" clId="{1D7A5DB4-BB86-4C73-8B39-DA8AFC7F11F0}" dt="2019-08-23T12:10:18.030" v="299"/>
        <pc:sldMkLst>
          <pc:docMk/>
          <pc:sldMk cId="416461129" sldId="259"/>
        </pc:sldMkLst>
      </pc:sldChg>
      <pc:sldChg chg="modSp add">
        <pc:chgData name="James.Fennell" userId="c4162aff-5e19-49fe-8b7f-9a93fce91ee1" providerId="ADAL" clId="{1D7A5DB4-BB86-4C73-8B39-DA8AFC7F11F0}" dt="2019-08-23T14:30:21.094" v="847" actId="113"/>
        <pc:sldMkLst>
          <pc:docMk/>
          <pc:sldMk cId="1528897726" sldId="353"/>
        </pc:sldMkLst>
        <pc:spChg chg="mod">
          <ac:chgData name="James.Fennell" userId="c4162aff-5e19-49fe-8b7f-9a93fce91ee1" providerId="ADAL" clId="{1D7A5DB4-BB86-4C73-8B39-DA8AFC7F11F0}" dt="2019-08-23T14:19:35.822" v="366" actId="20577"/>
          <ac:spMkLst>
            <pc:docMk/>
            <pc:sldMk cId="1528897726" sldId="353"/>
            <ac:spMk id="2" creationId="{B2DA91D0-4348-4CD8-8B28-88A7812BD746}"/>
          </ac:spMkLst>
        </pc:spChg>
        <pc:spChg chg="mod">
          <ac:chgData name="James.Fennell" userId="c4162aff-5e19-49fe-8b7f-9a93fce91ee1" providerId="ADAL" clId="{1D7A5DB4-BB86-4C73-8B39-DA8AFC7F11F0}" dt="2019-08-23T14:30:21.094" v="847" actId="113"/>
          <ac:spMkLst>
            <pc:docMk/>
            <pc:sldMk cId="1528897726" sldId="353"/>
            <ac:spMk id="3" creationId="{A9618E16-665D-45E8-8918-0EB4FE6D20F7}"/>
          </ac:spMkLst>
        </pc:spChg>
      </pc:sldChg>
    </pc:docChg>
  </pc:docChgLst>
  <pc:docChgLst>
    <pc:chgData name="James.Fennell" userId="c4162aff-5e19-49fe-8b7f-9a93fce91ee1" providerId="ADAL" clId="{D6113D91-C1A2-4722-8459-70CC15DD42D8}"/>
    <pc:docChg chg="custSel addSld delSld modSld">
      <pc:chgData name="James.Fennell" userId="c4162aff-5e19-49fe-8b7f-9a93fce91ee1" providerId="ADAL" clId="{D6113D91-C1A2-4722-8459-70CC15DD42D8}" dt="2019-08-23T17:28:24.686" v="2306" actId="2696"/>
      <pc:docMkLst>
        <pc:docMk/>
      </pc:docMkLst>
      <pc:sldChg chg="modSp">
        <pc:chgData name="James.Fennell" userId="c4162aff-5e19-49fe-8b7f-9a93fce91ee1" providerId="ADAL" clId="{D6113D91-C1A2-4722-8459-70CC15DD42D8}" dt="2019-08-23T16:17:25.020" v="16" actId="20577"/>
        <pc:sldMkLst>
          <pc:docMk/>
          <pc:sldMk cId="2038745449" sldId="256"/>
        </pc:sldMkLst>
        <pc:spChg chg="mod">
          <ac:chgData name="James.Fennell" userId="c4162aff-5e19-49fe-8b7f-9a93fce91ee1" providerId="ADAL" clId="{D6113D91-C1A2-4722-8459-70CC15DD42D8}" dt="2019-08-23T16:17:25.020" v="16" actId="20577"/>
          <ac:spMkLst>
            <pc:docMk/>
            <pc:sldMk cId="2038745449" sldId="256"/>
            <ac:spMk id="2" creationId="{08F98212-7FBC-483F-B375-922BB502668C}"/>
          </ac:spMkLst>
        </pc:spChg>
      </pc:sldChg>
      <pc:sldChg chg="modSp">
        <pc:chgData name="James.Fennell" userId="c4162aff-5e19-49fe-8b7f-9a93fce91ee1" providerId="ADAL" clId="{D6113D91-C1A2-4722-8459-70CC15DD42D8}" dt="2019-08-23T16:40:14.971" v="165" actId="20577"/>
        <pc:sldMkLst>
          <pc:docMk/>
          <pc:sldMk cId="416461129" sldId="259"/>
        </pc:sldMkLst>
        <pc:spChg chg="mod">
          <ac:chgData name="James.Fennell" userId="c4162aff-5e19-49fe-8b7f-9a93fce91ee1" providerId="ADAL" clId="{D6113D91-C1A2-4722-8459-70CC15DD42D8}" dt="2019-08-23T16:39:22.651" v="32" actId="20577"/>
          <ac:spMkLst>
            <pc:docMk/>
            <pc:sldMk cId="416461129" sldId="259"/>
            <ac:spMk id="2" creationId="{781672B7-8569-44DA-AC0D-75A0A7EA3021}"/>
          </ac:spMkLst>
        </pc:spChg>
        <pc:spChg chg="mod">
          <ac:chgData name="James.Fennell" userId="c4162aff-5e19-49fe-8b7f-9a93fce91ee1" providerId="ADAL" clId="{D6113D91-C1A2-4722-8459-70CC15DD42D8}" dt="2019-08-23T16:40:14.971" v="165" actId="20577"/>
          <ac:spMkLst>
            <pc:docMk/>
            <pc:sldMk cId="416461129" sldId="259"/>
            <ac:spMk id="3" creationId="{B93F0584-4116-443A-96D3-FEA9E1E393C8}"/>
          </ac:spMkLst>
        </pc:spChg>
      </pc:sldChg>
    </pc:docChg>
  </pc:docChgLst>
  <pc:docChgLst>
    <pc:chgData name="James.Fennell" userId="c4162aff-5e19-49fe-8b7f-9a93fce91ee1" providerId="ADAL" clId="{88DF3463-216C-4E1E-BED5-97196925AF2C}"/>
    <pc:docChg chg="undo custSel mod addSld delSld modSld">
      <pc:chgData name="James.Fennell" userId="c4162aff-5e19-49fe-8b7f-9a93fce91ee1" providerId="ADAL" clId="{88DF3463-216C-4E1E-BED5-97196925AF2C}" dt="2019-08-27T14:13:14.442" v="2117" actId="20577"/>
      <pc:docMkLst>
        <pc:docMk/>
      </pc:docMkLst>
      <pc:sldChg chg="modSp">
        <pc:chgData name="James.Fennell" userId="c4162aff-5e19-49fe-8b7f-9a93fce91ee1" providerId="ADAL" clId="{88DF3463-216C-4E1E-BED5-97196925AF2C}" dt="2019-08-24T09:45:02.696" v="7" actId="20577"/>
        <pc:sldMkLst>
          <pc:docMk/>
          <pc:sldMk cId="2038745449" sldId="256"/>
        </pc:sldMkLst>
        <pc:spChg chg="mod">
          <ac:chgData name="James.Fennell" userId="c4162aff-5e19-49fe-8b7f-9a93fce91ee1" providerId="ADAL" clId="{88DF3463-216C-4E1E-BED5-97196925AF2C}" dt="2019-08-24T09:45:02.696" v="7" actId="20577"/>
          <ac:spMkLst>
            <pc:docMk/>
            <pc:sldMk cId="2038745449" sldId="256"/>
            <ac:spMk id="2" creationId="{08F98212-7FBC-483F-B375-922BB502668C}"/>
          </ac:spMkLst>
        </pc:spChg>
      </pc:sldChg>
      <pc:sldChg chg="modSp add del">
        <pc:chgData name="James.Fennell" userId="c4162aff-5e19-49fe-8b7f-9a93fce91ee1" providerId="ADAL" clId="{88DF3463-216C-4E1E-BED5-97196925AF2C}" dt="2019-08-27T14:13:14.442" v="2117" actId="20577"/>
        <pc:sldMkLst>
          <pc:docMk/>
          <pc:sldMk cId="416461129" sldId="259"/>
        </pc:sldMkLst>
        <pc:spChg chg="mod">
          <ac:chgData name="James.Fennell" userId="c4162aff-5e19-49fe-8b7f-9a93fce91ee1" providerId="ADAL" clId="{88DF3463-216C-4E1E-BED5-97196925AF2C}" dt="2019-08-27T14:11:30.202" v="1977" actId="20577"/>
          <ac:spMkLst>
            <pc:docMk/>
            <pc:sldMk cId="416461129" sldId="259"/>
            <ac:spMk id="2" creationId="{781672B7-8569-44DA-AC0D-75A0A7EA3021}"/>
          </ac:spMkLst>
        </pc:spChg>
        <pc:spChg chg="mod">
          <ac:chgData name="James.Fennell" userId="c4162aff-5e19-49fe-8b7f-9a93fce91ee1" providerId="ADAL" clId="{88DF3463-216C-4E1E-BED5-97196925AF2C}" dt="2019-08-27T14:13:14.442" v="2117" actId="20577"/>
          <ac:spMkLst>
            <pc:docMk/>
            <pc:sldMk cId="416461129" sldId="259"/>
            <ac:spMk id="3" creationId="{B93F0584-4116-443A-96D3-FEA9E1E393C8}"/>
          </ac:spMkLst>
        </pc:spChg>
      </pc:sldChg>
      <pc:sldChg chg="addSp delSp modSp add del modAnim">
        <pc:chgData name="James.Fennell" userId="c4162aff-5e19-49fe-8b7f-9a93fce91ee1" providerId="ADAL" clId="{88DF3463-216C-4E1E-BED5-97196925AF2C}" dt="2019-08-27T14:10:56.828" v="1956" actId="2696"/>
        <pc:sldMkLst>
          <pc:docMk/>
          <pc:sldMk cId="1708207824" sldId="282"/>
        </pc:sldMkLst>
        <pc:spChg chg="mod">
          <ac:chgData name="James.Fennell" userId="c4162aff-5e19-49fe-8b7f-9a93fce91ee1" providerId="ADAL" clId="{88DF3463-216C-4E1E-BED5-97196925AF2C}" dt="2019-08-24T10:03:20.249" v="51" actId="20577"/>
          <ac:spMkLst>
            <pc:docMk/>
            <pc:sldMk cId="1708207824" sldId="282"/>
            <ac:spMk id="2" creationId="{0D7E90EF-6016-4B56-B43A-882E080131B8}"/>
          </ac:spMkLst>
        </pc:spChg>
        <pc:spChg chg="mod">
          <ac:chgData name="James.Fennell" userId="c4162aff-5e19-49fe-8b7f-9a93fce91ee1" providerId="ADAL" clId="{88DF3463-216C-4E1E-BED5-97196925AF2C}" dt="2019-08-24T10:05:02.473" v="88" actId="20577"/>
          <ac:spMkLst>
            <pc:docMk/>
            <pc:sldMk cId="1708207824" sldId="282"/>
            <ac:spMk id="3" creationId="{56F9FBE4-30FA-4D2C-BC4C-D7DF82D35EF9}"/>
          </ac:spMkLst>
        </pc:spChg>
        <pc:picChg chg="add del mod modCrop">
          <ac:chgData name="James.Fennell" userId="c4162aff-5e19-49fe-8b7f-9a93fce91ee1" providerId="ADAL" clId="{88DF3463-216C-4E1E-BED5-97196925AF2C}" dt="2019-08-24T10:05:00.678" v="87" actId="478"/>
          <ac:picMkLst>
            <pc:docMk/>
            <pc:sldMk cId="1708207824" sldId="282"/>
            <ac:picMk id="4" creationId="{BE737EDC-4FCF-4DA2-AE1B-B21B5377337A}"/>
          </ac:picMkLst>
        </pc:picChg>
      </pc:sldChg>
      <pc:sldChg chg="addSp delSp modSp add modAnim">
        <pc:chgData name="James.Fennell" userId="c4162aff-5e19-49fe-8b7f-9a93fce91ee1" providerId="ADAL" clId="{88DF3463-216C-4E1E-BED5-97196925AF2C}" dt="2019-08-24T10:23:15.015" v="415"/>
        <pc:sldMkLst>
          <pc:docMk/>
          <pc:sldMk cId="1289662320" sldId="364"/>
        </pc:sldMkLst>
        <pc:spChg chg="mod">
          <ac:chgData name="James.Fennell" userId="c4162aff-5e19-49fe-8b7f-9a93fce91ee1" providerId="ADAL" clId="{88DF3463-216C-4E1E-BED5-97196925AF2C}" dt="2019-08-24T10:05:47.824" v="121" actId="20577"/>
          <ac:spMkLst>
            <pc:docMk/>
            <pc:sldMk cId="1289662320" sldId="364"/>
            <ac:spMk id="2" creationId="{0D7E90EF-6016-4B56-B43A-882E080131B8}"/>
          </ac:spMkLst>
        </pc:spChg>
        <pc:spChg chg="mod">
          <ac:chgData name="James.Fennell" userId="c4162aff-5e19-49fe-8b7f-9a93fce91ee1" providerId="ADAL" clId="{88DF3463-216C-4E1E-BED5-97196925AF2C}" dt="2019-08-24T10:23:15.015" v="415"/>
          <ac:spMkLst>
            <pc:docMk/>
            <pc:sldMk cId="1289662320" sldId="364"/>
            <ac:spMk id="3" creationId="{56F9FBE4-30FA-4D2C-BC4C-D7DF82D35EF9}"/>
          </ac:spMkLst>
        </pc:spChg>
        <pc:picChg chg="del mod">
          <ac:chgData name="James.Fennell" userId="c4162aff-5e19-49fe-8b7f-9a93fce91ee1" providerId="ADAL" clId="{88DF3463-216C-4E1E-BED5-97196925AF2C}" dt="2019-08-24T10:09:59.007" v="387" actId="478"/>
          <ac:picMkLst>
            <pc:docMk/>
            <pc:sldMk cId="1289662320" sldId="364"/>
            <ac:picMk id="4" creationId="{BE737EDC-4FCF-4DA2-AE1B-B21B5377337A}"/>
          </ac:picMkLst>
        </pc:picChg>
        <pc:picChg chg="add del mod modCrop">
          <ac:chgData name="James.Fennell" userId="c4162aff-5e19-49fe-8b7f-9a93fce91ee1" providerId="ADAL" clId="{88DF3463-216C-4E1E-BED5-97196925AF2C}" dt="2019-08-24T10:10:09.687" v="390" actId="478"/>
          <ac:picMkLst>
            <pc:docMk/>
            <pc:sldMk cId="1289662320" sldId="364"/>
            <ac:picMk id="5" creationId="{8E5A03BD-560D-4533-9A2D-2D86826B7F47}"/>
          </ac:picMkLst>
        </pc:picChg>
        <pc:picChg chg="add mod modCrop">
          <ac:chgData name="James.Fennell" userId="c4162aff-5e19-49fe-8b7f-9a93fce91ee1" providerId="ADAL" clId="{88DF3463-216C-4E1E-BED5-97196925AF2C}" dt="2019-08-24T10:10:02.568" v="388" actId="1076"/>
          <ac:picMkLst>
            <pc:docMk/>
            <pc:sldMk cId="1289662320" sldId="364"/>
            <ac:picMk id="6" creationId="{18F95445-D005-4147-9F61-A05AE576C056}"/>
          </ac:picMkLst>
        </pc:picChg>
        <pc:picChg chg="add mod">
          <ac:chgData name="James.Fennell" userId="c4162aff-5e19-49fe-8b7f-9a93fce91ee1" providerId="ADAL" clId="{88DF3463-216C-4E1E-BED5-97196925AF2C}" dt="2019-08-24T10:10:12.436" v="391" actId="1076"/>
          <ac:picMkLst>
            <pc:docMk/>
            <pc:sldMk cId="1289662320" sldId="364"/>
            <ac:picMk id="7" creationId="{18A3B91B-703B-4D24-9A5E-C26FA0A2A0A5}"/>
          </ac:picMkLst>
        </pc:picChg>
      </pc:sldChg>
      <pc:sldChg chg="addSp delSp modSp add modAnim">
        <pc:chgData name="James.Fennell" userId="c4162aff-5e19-49fe-8b7f-9a93fce91ee1" providerId="ADAL" clId="{88DF3463-216C-4E1E-BED5-97196925AF2C}" dt="2019-08-24T11:16:50.370" v="529" actId="27636"/>
        <pc:sldMkLst>
          <pc:docMk/>
          <pc:sldMk cId="2099411350" sldId="365"/>
        </pc:sldMkLst>
        <pc:spChg chg="mod">
          <ac:chgData name="James.Fennell" userId="c4162aff-5e19-49fe-8b7f-9a93fce91ee1" providerId="ADAL" clId="{88DF3463-216C-4E1E-BED5-97196925AF2C}" dt="2019-08-24T10:10:30.736" v="413" actId="20577"/>
          <ac:spMkLst>
            <pc:docMk/>
            <pc:sldMk cId="2099411350" sldId="365"/>
            <ac:spMk id="2" creationId="{0D7E90EF-6016-4B56-B43A-882E080131B8}"/>
          </ac:spMkLst>
        </pc:spChg>
        <pc:spChg chg="mod">
          <ac:chgData name="James.Fennell" userId="c4162aff-5e19-49fe-8b7f-9a93fce91ee1" providerId="ADAL" clId="{88DF3463-216C-4E1E-BED5-97196925AF2C}" dt="2019-08-24T11:16:50.370" v="529" actId="27636"/>
          <ac:spMkLst>
            <pc:docMk/>
            <pc:sldMk cId="2099411350" sldId="365"/>
            <ac:spMk id="3" creationId="{56F9FBE4-30FA-4D2C-BC4C-D7DF82D35EF9}"/>
          </ac:spMkLst>
        </pc:spChg>
        <pc:picChg chg="add del mod modCrop">
          <ac:chgData name="James.Fennell" userId="c4162aff-5e19-49fe-8b7f-9a93fce91ee1" providerId="ADAL" clId="{88DF3463-216C-4E1E-BED5-97196925AF2C}" dt="2019-08-24T11:12:29.554" v="503" actId="478"/>
          <ac:picMkLst>
            <pc:docMk/>
            <pc:sldMk cId="2099411350" sldId="365"/>
            <ac:picMk id="4" creationId="{0C25B838-C8F5-4839-B645-6BBBEF4D970C}"/>
          </ac:picMkLst>
        </pc:picChg>
        <pc:picChg chg="del">
          <ac:chgData name="James.Fennell" userId="c4162aff-5e19-49fe-8b7f-9a93fce91ee1" providerId="ADAL" clId="{88DF3463-216C-4E1E-BED5-97196925AF2C}" dt="2019-08-24T10:10:21.479" v="392" actId="478"/>
          <ac:picMkLst>
            <pc:docMk/>
            <pc:sldMk cId="2099411350" sldId="365"/>
            <ac:picMk id="4" creationId="{BE737EDC-4FCF-4DA2-AE1B-B21B5377337A}"/>
          </ac:picMkLst>
        </pc:picChg>
        <pc:picChg chg="add del">
          <ac:chgData name="James.Fennell" userId="c4162aff-5e19-49fe-8b7f-9a93fce91ee1" providerId="ADAL" clId="{88DF3463-216C-4E1E-BED5-97196925AF2C}" dt="2019-08-24T11:14:01.878" v="505" actId="478"/>
          <ac:picMkLst>
            <pc:docMk/>
            <pc:sldMk cId="2099411350" sldId="365"/>
            <ac:picMk id="5" creationId="{155EB3D4-76C1-4515-A5D8-5380F88E98A3}"/>
          </ac:picMkLst>
        </pc:picChg>
        <pc:picChg chg="del mod">
          <ac:chgData name="James.Fennell" userId="c4162aff-5e19-49fe-8b7f-9a93fce91ee1" providerId="ADAL" clId="{88DF3463-216C-4E1E-BED5-97196925AF2C}" dt="2019-08-24T10:10:22.240" v="394" actId="478"/>
          <ac:picMkLst>
            <pc:docMk/>
            <pc:sldMk cId="2099411350" sldId="365"/>
            <ac:picMk id="5" creationId="{8E5A03BD-560D-4533-9A2D-2D86826B7F47}"/>
          </ac:picMkLst>
        </pc:picChg>
        <pc:picChg chg="add mod modCrop">
          <ac:chgData name="James.Fennell" userId="c4162aff-5e19-49fe-8b7f-9a93fce91ee1" providerId="ADAL" clId="{88DF3463-216C-4E1E-BED5-97196925AF2C}" dt="2019-08-24T11:14:40.781" v="512" actId="1076"/>
          <ac:picMkLst>
            <pc:docMk/>
            <pc:sldMk cId="2099411350" sldId="365"/>
            <ac:picMk id="6" creationId="{A9B75002-ADFD-4583-BCD0-85FAED24EF80}"/>
          </ac:picMkLst>
        </pc:picChg>
        <pc:picChg chg="add mod modCrop">
          <ac:chgData name="James.Fennell" userId="c4162aff-5e19-49fe-8b7f-9a93fce91ee1" providerId="ADAL" clId="{88DF3463-216C-4E1E-BED5-97196925AF2C}" dt="2019-08-24T11:15:18.414" v="519" actId="1076"/>
          <ac:picMkLst>
            <pc:docMk/>
            <pc:sldMk cId="2099411350" sldId="365"/>
            <ac:picMk id="7" creationId="{785F4639-AB69-451D-B8B7-BD5FDC16EDE0}"/>
          </ac:picMkLst>
        </pc:picChg>
      </pc:sldChg>
      <pc:sldChg chg="addSp delSp modSp add modAnim">
        <pc:chgData name="James.Fennell" userId="c4162aff-5e19-49fe-8b7f-9a93fce91ee1" providerId="ADAL" clId="{88DF3463-216C-4E1E-BED5-97196925AF2C}" dt="2019-08-24T11:23:37.727" v="581" actId="20577"/>
        <pc:sldMkLst>
          <pc:docMk/>
          <pc:sldMk cId="2959978676" sldId="366"/>
        </pc:sldMkLst>
        <pc:spChg chg="mod">
          <ac:chgData name="James.Fennell" userId="c4162aff-5e19-49fe-8b7f-9a93fce91ee1" providerId="ADAL" clId="{88DF3463-216C-4E1E-BED5-97196925AF2C}" dt="2019-08-24T11:20:48.990" v="560" actId="20577"/>
          <ac:spMkLst>
            <pc:docMk/>
            <pc:sldMk cId="2959978676" sldId="366"/>
            <ac:spMk id="2" creationId="{0D7E90EF-6016-4B56-B43A-882E080131B8}"/>
          </ac:spMkLst>
        </pc:spChg>
        <pc:spChg chg="mod">
          <ac:chgData name="James.Fennell" userId="c4162aff-5e19-49fe-8b7f-9a93fce91ee1" providerId="ADAL" clId="{88DF3463-216C-4E1E-BED5-97196925AF2C}" dt="2019-08-24T11:23:37.727" v="581" actId="20577"/>
          <ac:spMkLst>
            <pc:docMk/>
            <pc:sldMk cId="2959978676" sldId="366"/>
            <ac:spMk id="3" creationId="{56F9FBE4-30FA-4D2C-BC4C-D7DF82D35EF9}"/>
          </ac:spMkLst>
        </pc:spChg>
        <pc:spChg chg="add del">
          <ac:chgData name="James.Fennell" userId="c4162aff-5e19-49fe-8b7f-9a93fce91ee1" providerId="ADAL" clId="{88DF3463-216C-4E1E-BED5-97196925AF2C}" dt="2019-08-24T11:19:30.021" v="533"/>
          <ac:spMkLst>
            <pc:docMk/>
            <pc:sldMk cId="2959978676" sldId="366"/>
            <ac:spMk id="4" creationId="{7669663E-0BE9-4420-BDD2-1F5EEE63FAC0}"/>
          </ac:spMkLst>
        </pc:spChg>
        <pc:picChg chg="add mod modCrop">
          <ac:chgData name="James.Fennell" userId="c4162aff-5e19-49fe-8b7f-9a93fce91ee1" providerId="ADAL" clId="{88DF3463-216C-4E1E-BED5-97196925AF2C}" dt="2019-08-24T11:20:06.166" v="538" actId="14100"/>
          <ac:picMkLst>
            <pc:docMk/>
            <pc:sldMk cId="2959978676" sldId="366"/>
            <ac:picMk id="5" creationId="{98F3B784-4511-4573-9096-9999EE52DC02}"/>
          </ac:picMkLst>
        </pc:picChg>
        <pc:picChg chg="del">
          <ac:chgData name="James.Fennell" userId="c4162aff-5e19-49fe-8b7f-9a93fce91ee1" providerId="ADAL" clId="{88DF3463-216C-4E1E-BED5-97196925AF2C}" dt="2019-08-24T11:19:26.502" v="531" actId="478"/>
          <ac:picMkLst>
            <pc:docMk/>
            <pc:sldMk cId="2959978676" sldId="366"/>
            <ac:picMk id="6" creationId="{A9B75002-ADFD-4583-BCD0-85FAED24EF80}"/>
          </ac:picMkLst>
        </pc:picChg>
        <pc:picChg chg="del">
          <ac:chgData name="James.Fennell" userId="c4162aff-5e19-49fe-8b7f-9a93fce91ee1" providerId="ADAL" clId="{88DF3463-216C-4E1E-BED5-97196925AF2C}" dt="2019-08-24T11:20:07.909" v="539" actId="478"/>
          <ac:picMkLst>
            <pc:docMk/>
            <pc:sldMk cId="2959978676" sldId="366"/>
            <ac:picMk id="7" creationId="{785F4639-AB69-451D-B8B7-BD5FDC16EDE0}"/>
          </ac:picMkLst>
        </pc:picChg>
        <pc:picChg chg="add mod modCrop">
          <ac:chgData name="James.Fennell" userId="c4162aff-5e19-49fe-8b7f-9a93fce91ee1" providerId="ADAL" clId="{88DF3463-216C-4E1E-BED5-97196925AF2C}" dt="2019-08-24T11:20:41.037" v="545" actId="1076"/>
          <ac:picMkLst>
            <pc:docMk/>
            <pc:sldMk cId="2959978676" sldId="366"/>
            <ac:picMk id="8" creationId="{E48ED7B0-BB4C-452A-B287-67ADA51324FB}"/>
          </ac:picMkLst>
        </pc:picChg>
      </pc:sldChg>
      <pc:sldChg chg="addSp delSp modSp add">
        <pc:chgData name="James.Fennell" userId="c4162aff-5e19-49fe-8b7f-9a93fce91ee1" providerId="ADAL" clId="{88DF3463-216C-4E1E-BED5-97196925AF2C}" dt="2019-08-24T11:28:24.250" v="667" actId="113"/>
        <pc:sldMkLst>
          <pc:docMk/>
          <pc:sldMk cId="1648666376" sldId="367"/>
        </pc:sldMkLst>
        <pc:spChg chg="mod">
          <ac:chgData name="James.Fennell" userId="c4162aff-5e19-49fe-8b7f-9a93fce91ee1" providerId="ADAL" clId="{88DF3463-216C-4E1E-BED5-97196925AF2C}" dt="2019-08-24T11:28:24.250" v="667" actId="113"/>
          <ac:spMkLst>
            <pc:docMk/>
            <pc:sldMk cId="1648666376" sldId="367"/>
            <ac:spMk id="3" creationId="{56F9FBE4-30FA-4D2C-BC4C-D7DF82D35EF9}"/>
          </ac:spMkLst>
        </pc:spChg>
        <pc:spChg chg="add mod">
          <ac:chgData name="James.Fennell" userId="c4162aff-5e19-49fe-8b7f-9a93fce91ee1" providerId="ADAL" clId="{88DF3463-216C-4E1E-BED5-97196925AF2C}" dt="2019-08-24T11:27:42.734" v="612" actId="20577"/>
          <ac:spMkLst>
            <pc:docMk/>
            <pc:sldMk cId="1648666376" sldId="367"/>
            <ac:spMk id="4" creationId="{5EA77256-90D1-4AA4-A141-4606EF177FA1}"/>
          </ac:spMkLst>
        </pc:spChg>
        <pc:picChg chg="del">
          <ac:chgData name="James.Fennell" userId="c4162aff-5e19-49fe-8b7f-9a93fce91ee1" providerId="ADAL" clId="{88DF3463-216C-4E1E-BED5-97196925AF2C}" dt="2019-08-24T11:24:23.654" v="589" actId="478"/>
          <ac:picMkLst>
            <pc:docMk/>
            <pc:sldMk cId="1648666376" sldId="367"/>
            <ac:picMk id="5" creationId="{98F3B784-4511-4573-9096-9999EE52DC02}"/>
          </ac:picMkLst>
        </pc:picChg>
        <pc:picChg chg="add mod modCrop">
          <ac:chgData name="James.Fennell" userId="c4162aff-5e19-49fe-8b7f-9a93fce91ee1" providerId="ADAL" clId="{88DF3463-216C-4E1E-BED5-97196925AF2C}" dt="2019-08-24T11:27:48.070" v="613" actId="14100"/>
          <ac:picMkLst>
            <pc:docMk/>
            <pc:sldMk cId="1648666376" sldId="367"/>
            <ac:picMk id="6" creationId="{E87498CD-86D2-4FBB-BB2B-B94035608075}"/>
          </ac:picMkLst>
        </pc:picChg>
        <pc:picChg chg="del">
          <ac:chgData name="James.Fennell" userId="c4162aff-5e19-49fe-8b7f-9a93fce91ee1" providerId="ADAL" clId="{88DF3463-216C-4E1E-BED5-97196925AF2C}" dt="2019-08-24T11:24:23.109" v="588" actId="478"/>
          <ac:picMkLst>
            <pc:docMk/>
            <pc:sldMk cId="1648666376" sldId="367"/>
            <ac:picMk id="8" creationId="{E48ED7B0-BB4C-452A-B287-67ADA51324FB}"/>
          </ac:picMkLst>
        </pc:picChg>
      </pc:sldChg>
      <pc:sldChg chg="delSp modSp add">
        <pc:chgData name="James.Fennell" userId="c4162aff-5e19-49fe-8b7f-9a93fce91ee1" providerId="ADAL" clId="{88DF3463-216C-4E1E-BED5-97196925AF2C}" dt="2019-08-24T11:48:01.173" v="1027" actId="20577"/>
        <pc:sldMkLst>
          <pc:docMk/>
          <pc:sldMk cId="997721432" sldId="368"/>
        </pc:sldMkLst>
        <pc:spChg chg="mod">
          <ac:chgData name="James.Fennell" userId="c4162aff-5e19-49fe-8b7f-9a93fce91ee1" providerId="ADAL" clId="{88DF3463-216C-4E1E-BED5-97196925AF2C}" dt="2019-08-24T11:43:45.316" v="705" actId="20577"/>
          <ac:spMkLst>
            <pc:docMk/>
            <pc:sldMk cId="997721432" sldId="368"/>
            <ac:spMk id="2" creationId="{0D7E90EF-6016-4B56-B43A-882E080131B8}"/>
          </ac:spMkLst>
        </pc:spChg>
        <pc:spChg chg="mod">
          <ac:chgData name="James.Fennell" userId="c4162aff-5e19-49fe-8b7f-9a93fce91ee1" providerId="ADAL" clId="{88DF3463-216C-4E1E-BED5-97196925AF2C}" dt="2019-08-24T11:48:01.173" v="1027" actId="20577"/>
          <ac:spMkLst>
            <pc:docMk/>
            <pc:sldMk cId="997721432" sldId="368"/>
            <ac:spMk id="3" creationId="{56F9FBE4-30FA-4D2C-BC4C-D7DF82D35EF9}"/>
          </ac:spMkLst>
        </pc:spChg>
        <pc:spChg chg="del mod">
          <ac:chgData name="James.Fennell" userId="c4162aff-5e19-49fe-8b7f-9a93fce91ee1" providerId="ADAL" clId="{88DF3463-216C-4E1E-BED5-97196925AF2C}" dt="2019-08-24T11:29:24.101" v="680" actId="478"/>
          <ac:spMkLst>
            <pc:docMk/>
            <pc:sldMk cId="997721432" sldId="368"/>
            <ac:spMk id="4" creationId="{5EA77256-90D1-4AA4-A141-4606EF177FA1}"/>
          </ac:spMkLst>
        </pc:spChg>
        <pc:picChg chg="del">
          <ac:chgData name="James.Fennell" userId="c4162aff-5e19-49fe-8b7f-9a93fce91ee1" providerId="ADAL" clId="{88DF3463-216C-4E1E-BED5-97196925AF2C}" dt="2019-08-24T11:29:24.933" v="681" actId="478"/>
          <ac:picMkLst>
            <pc:docMk/>
            <pc:sldMk cId="997721432" sldId="368"/>
            <ac:picMk id="6" creationId="{E87498CD-86D2-4FBB-BB2B-B94035608075}"/>
          </ac:picMkLst>
        </pc:picChg>
      </pc:sldChg>
      <pc:sldChg chg="addSp delSp modSp add mod setBg">
        <pc:chgData name="James.Fennell" userId="c4162aff-5e19-49fe-8b7f-9a93fce91ee1" providerId="ADAL" clId="{88DF3463-216C-4E1E-BED5-97196925AF2C}" dt="2019-08-24T12:32:31.592" v="1305" actId="15"/>
        <pc:sldMkLst>
          <pc:docMk/>
          <pc:sldMk cId="606117455" sldId="370"/>
        </pc:sldMkLst>
        <pc:spChg chg="mod">
          <ac:chgData name="James.Fennell" userId="c4162aff-5e19-49fe-8b7f-9a93fce91ee1" providerId="ADAL" clId="{88DF3463-216C-4E1E-BED5-97196925AF2C}" dt="2019-08-24T12:32:00.130" v="1291" actId="26606"/>
          <ac:spMkLst>
            <pc:docMk/>
            <pc:sldMk cId="606117455" sldId="370"/>
            <ac:spMk id="2" creationId="{0D7E90EF-6016-4B56-B43A-882E080131B8}"/>
          </ac:spMkLst>
        </pc:spChg>
        <pc:spChg chg="mod ord">
          <ac:chgData name="James.Fennell" userId="c4162aff-5e19-49fe-8b7f-9a93fce91ee1" providerId="ADAL" clId="{88DF3463-216C-4E1E-BED5-97196925AF2C}" dt="2019-08-24T12:32:31.592" v="1305" actId="15"/>
          <ac:spMkLst>
            <pc:docMk/>
            <pc:sldMk cId="606117455" sldId="370"/>
            <ac:spMk id="3" creationId="{56F9FBE4-30FA-4D2C-BC4C-D7DF82D35EF9}"/>
          </ac:spMkLst>
        </pc:spChg>
        <pc:spChg chg="add del">
          <ac:chgData name="James.Fennell" userId="c4162aff-5e19-49fe-8b7f-9a93fce91ee1" providerId="ADAL" clId="{88DF3463-216C-4E1E-BED5-97196925AF2C}" dt="2019-08-24T12:32:00.130" v="1291" actId="26606"/>
          <ac:spMkLst>
            <pc:docMk/>
            <pc:sldMk cId="606117455" sldId="370"/>
            <ac:spMk id="9" creationId="{52ABB703-2B0E-4C3B-B4A2-F3973548E561}"/>
          </ac:spMkLst>
        </pc:spChg>
        <pc:spChg chg="add del">
          <ac:chgData name="James.Fennell" userId="c4162aff-5e19-49fe-8b7f-9a93fce91ee1" providerId="ADAL" clId="{88DF3463-216C-4E1E-BED5-97196925AF2C}" dt="2019-08-24T12:32:00.130" v="1291" actId="26606"/>
          <ac:spMkLst>
            <pc:docMk/>
            <pc:sldMk cId="606117455" sldId="370"/>
            <ac:spMk id="13" creationId="{E95DA498-D9A2-4DA9-B9DA-B3776E08CF7E}"/>
          </ac:spMkLst>
        </pc:spChg>
        <pc:spChg chg="add del">
          <ac:chgData name="James.Fennell" userId="c4162aff-5e19-49fe-8b7f-9a93fce91ee1" providerId="ADAL" clId="{88DF3463-216C-4E1E-BED5-97196925AF2C}" dt="2019-08-24T12:32:00.130" v="1291" actId="26606"/>
          <ac:spMkLst>
            <pc:docMk/>
            <pc:sldMk cId="606117455" sldId="370"/>
            <ac:spMk id="15" creationId="{82A73093-4B9D-420D-B17E-52293703A1D4}"/>
          </ac:spMkLst>
        </pc:spChg>
        <pc:picChg chg="add del mod">
          <ac:chgData name="James.Fennell" userId="c4162aff-5e19-49fe-8b7f-9a93fce91ee1" providerId="ADAL" clId="{88DF3463-216C-4E1E-BED5-97196925AF2C}" dt="2019-08-24T12:32:00.795" v="1292"/>
          <ac:picMkLst>
            <pc:docMk/>
            <pc:sldMk cId="606117455" sldId="370"/>
            <ac:picMk id="4" creationId="{015A4280-6E0A-4C1C-A3CF-46A0774CB739}"/>
          </ac:picMkLst>
        </pc:picChg>
        <pc:picChg chg="add mod">
          <ac:chgData name="James.Fennell" userId="c4162aff-5e19-49fe-8b7f-9a93fce91ee1" providerId="ADAL" clId="{88DF3463-216C-4E1E-BED5-97196925AF2C}" dt="2019-08-24T12:32:12.114" v="1297" actId="1076"/>
          <ac:picMkLst>
            <pc:docMk/>
            <pc:sldMk cId="606117455" sldId="370"/>
            <ac:picMk id="5" creationId="{9BC0BF13-195E-4C48-8D4F-EC6A165FD30F}"/>
          </ac:picMkLst>
        </pc:picChg>
        <pc:cxnChg chg="add del">
          <ac:chgData name="James.Fennell" userId="c4162aff-5e19-49fe-8b7f-9a93fce91ee1" providerId="ADAL" clId="{88DF3463-216C-4E1E-BED5-97196925AF2C}" dt="2019-08-24T12:32:00.130" v="1291" actId="26606"/>
          <ac:cxnSpMkLst>
            <pc:docMk/>
            <pc:sldMk cId="606117455" sldId="370"/>
            <ac:cxnSpMk id="11" creationId="{9C21570E-E159-49A6-9891-FA397B7A92D3}"/>
          </ac:cxnSpMkLst>
        </pc:cxnChg>
      </pc:sldChg>
      <pc:sldChg chg="delSp modSp add">
        <pc:chgData name="James.Fennell" userId="c4162aff-5e19-49fe-8b7f-9a93fce91ee1" providerId="ADAL" clId="{88DF3463-216C-4E1E-BED5-97196925AF2C}" dt="2019-08-27T11:16:34.841" v="1571" actId="20577"/>
        <pc:sldMkLst>
          <pc:docMk/>
          <pc:sldMk cId="1479450748" sldId="371"/>
        </pc:sldMkLst>
        <pc:spChg chg="mod">
          <ac:chgData name="James.Fennell" userId="c4162aff-5e19-49fe-8b7f-9a93fce91ee1" providerId="ADAL" clId="{88DF3463-216C-4E1E-BED5-97196925AF2C}" dt="2019-08-24T12:33:57.368" v="1327" actId="20577"/>
          <ac:spMkLst>
            <pc:docMk/>
            <pc:sldMk cId="1479450748" sldId="371"/>
            <ac:spMk id="2" creationId="{0D7E90EF-6016-4B56-B43A-882E080131B8}"/>
          </ac:spMkLst>
        </pc:spChg>
        <pc:spChg chg="mod">
          <ac:chgData name="James.Fennell" userId="c4162aff-5e19-49fe-8b7f-9a93fce91ee1" providerId="ADAL" clId="{88DF3463-216C-4E1E-BED5-97196925AF2C}" dt="2019-08-27T11:16:34.841" v="1571" actId="20577"/>
          <ac:spMkLst>
            <pc:docMk/>
            <pc:sldMk cId="1479450748" sldId="371"/>
            <ac:spMk id="3" creationId="{56F9FBE4-30FA-4D2C-BC4C-D7DF82D35EF9}"/>
          </ac:spMkLst>
        </pc:spChg>
        <pc:picChg chg="del">
          <ac:chgData name="James.Fennell" userId="c4162aff-5e19-49fe-8b7f-9a93fce91ee1" providerId="ADAL" clId="{88DF3463-216C-4E1E-BED5-97196925AF2C}" dt="2019-08-24T12:32:49.714" v="1308" actId="478"/>
          <ac:picMkLst>
            <pc:docMk/>
            <pc:sldMk cId="1479450748" sldId="371"/>
            <ac:picMk id="5" creationId="{9BC0BF13-195E-4C48-8D4F-EC6A165FD30F}"/>
          </ac:picMkLst>
        </pc:picChg>
      </pc:sldChg>
      <pc:sldChg chg="modSp add">
        <pc:chgData name="James.Fennell" userId="c4162aff-5e19-49fe-8b7f-9a93fce91ee1" providerId="ADAL" clId="{88DF3463-216C-4E1E-BED5-97196925AF2C}" dt="2019-08-27T11:20:44.643" v="1636" actId="27636"/>
        <pc:sldMkLst>
          <pc:docMk/>
          <pc:sldMk cId="3557528724" sldId="372"/>
        </pc:sldMkLst>
        <pc:spChg chg="mod">
          <ac:chgData name="James.Fennell" userId="c4162aff-5e19-49fe-8b7f-9a93fce91ee1" providerId="ADAL" clId="{88DF3463-216C-4E1E-BED5-97196925AF2C}" dt="2019-08-27T11:09:31.009" v="1354" actId="113"/>
          <ac:spMkLst>
            <pc:docMk/>
            <pc:sldMk cId="3557528724" sldId="372"/>
            <ac:spMk id="2" creationId="{0D7E90EF-6016-4B56-B43A-882E080131B8}"/>
          </ac:spMkLst>
        </pc:spChg>
        <pc:spChg chg="mod">
          <ac:chgData name="James.Fennell" userId="c4162aff-5e19-49fe-8b7f-9a93fce91ee1" providerId="ADAL" clId="{88DF3463-216C-4E1E-BED5-97196925AF2C}" dt="2019-08-27T11:20:44.643" v="1636" actId="27636"/>
          <ac:spMkLst>
            <pc:docMk/>
            <pc:sldMk cId="3557528724" sldId="372"/>
            <ac:spMk id="3" creationId="{56F9FBE4-30FA-4D2C-BC4C-D7DF82D35EF9}"/>
          </ac:spMkLst>
        </pc:spChg>
      </pc:sldChg>
      <pc:sldChg chg="modSp add">
        <pc:chgData name="James.Fennell" userId="c4162aff-5e19-49fe-8b7f-9a93fce91ee1" providerId="ADAL" clId="{88DF3463-216C-4E1E-BED5-97196925AF2C}" dt="2019-08-27T11:24:22.617" v="1763" actId="20577"/>
        <pc:sldMkLst>
          <pc:docMk/>
          <pc:sldMk cId="252458327" sldId="373"/>
        </pc:sldMkLst>
        <pc:spChg chg="mod">
          <ac:chgData name="James.Fennell" userId="c4162aff-5e19-49fe-8b7f-9a93fce91ee1" providerId="ADAL" clId="{88DF3463-216C-4E1E-BED5-97196925AF2C}" dt="2019-08-27T11:21:05.209" v="1653" actId="20577"/>
          <ac:spMkLst>
            <pc:docMk/>
            <pc:sldMk cId="252458327" sldId="373"/>
            <ac:spMk id="2" creationId="{0D7E90EF-6016-4B56-B43A-882E080131B8}"/>
          </ac:spMkLst>
        </pc:spChg>
        <pc:spChg chg="mod">
          <ac:chgData name="James.Fennell" userId="c4162aff-5e19-49fe-8b7f-9a93fce91ee1" providerId="ADAL" clId="{88DF3463-216C-4E1E-BED5-97196925AF2C}" dt="2019-08-27T11:24:22.617" v="1763" actId="20577"/>
          <ac:spMkLst>
            <pc:docMk/>
            <pc:sldMk cId="252458327" sldId="373"/>
            <ac:spMk id="3" creationId="{56F9FBE4-30FA-4D2C-BC4C-D7DF82D35EF9}"/>
          </ac:spMkLst>
        </pc:spChg>
      </pc:sldChg>
      <pc:sldChg chg="modSp add">
        <pc:chgData name="James.Fennell" userId="c4162aff-5e19-49fe-8b7f-9a93fce91ee1" providerId="ADAL" clId="{88DF3463-216C-4E1E-BED5-97196925AF2C}" dt="2019-08-27T11:31:08.081" v="1925" actId="113"/>
        <pc:sldMkLst>
          <pc:docMk/>
          <pc:sldMk cId="3082838620" sldId="374"/>
        </pc:sldMkLst>
        <pc:spChg chg="mod">
          <ac:chgData name="James.Fennell" userId="c4162aff-5e19-49fe-8b7f-9a93fce91ee1" providerId="ADAL" clId="{88DF3463-216C-4E1E-BED5-97196925AF2C}" dt="2019-08-27T11:31:08.081" v="1925" actId="113"/>
          <ac:spMkLst>
            <pc:docMk/>
            <pc:sldMk cId="3082838620" sldId="374"/>
            <ac:spMk id="3" creationId="{56F9FBE4-30FA-4D2C-BC4C-D7DF82D35EF9}"/>
          </ac:spMkLst>
        </pc:spChg>
      </pc:sldChg>
      <pc:sldChg chg="addSp modSp add">
        <pc:chgData name="James.Fennell" userId="c4162aff-5e19-49fe-8b7f-9a93fce91ee1" providerId="ADAL" clId="{88DF3463-216C-4E1E-BED5-97196925AF2C}" dt="2019-08-27T12:02:24.607" v="1947" actId="1076"/>
        <pc:sldMkLst>
          <pc:docMk/>
          <pc:sldMk cId="429601156" sldId="375"/>
        </pc:sldMkLst>
        <pc:spChg chg="mod">
          <ac:chgData name="James.Fennell" userId="c4162aff-5e19-49fe-8b7f-9a93fce91ee1" providerId="ADAL" clId="{88DF3463-216C-4E1E-BED5-97196925AF2C}" dt="2019-08-27T12:02:18.312" v="1946" actId="20577"/>
          <ac:spMkLst>
            <pc:docMk/>
            <pc:sldMk cId="429601156" sldId="375"/>
            <ac:spMk id="3" creationId="{56F9FBE4-30FA-4D2C-BC4C-D7DF82D35EF9}"/>
          </ac:spMkLst>
        </pc:spChg>
        <pc:picChg chg="add mod modCrop">
          <ac:chgData name="James.Fennell" userId="c4162aff-5e19-49fe-8b7f-9a93fce91ee1" providerId="ADAL" clId="{88DF3463-216C-4E1E-BED5-97196925AF2C}" dt="2019-08-27T12:02:24.607" v="1947" actId="1076"/>
          <ac:picMkLst>
            <pc:docMk/>
            <pc:sldMk cId="429601156" sldId="375"/>
            <ac:picMk id="4" creationId="{FF158487-E3DB-44E2-AC06-CBA939AC040C}"/>
          </ac:picMkLst>
        </pc:picChg>
      </pc:sldChg>
      <pc:sldChg chg="delSp modSp add">
        <pc:chgData name="James.Fennell" userId="c4162aff-5e19-49fe-8b7f-9a93fce91ee1" providerId="ADAL" clId="{88DF3463-216C-4E1E-BED5-97196925AF2C}" dt="2019-08-27T12:11:19.656" v="1951" actId="14100"/>
        <pc:sldMkLst>
          <pc:docMk/>
          <pc:sldMk cId="624814866" sldId="376"/>
        </pc:sldMkLst>
        <pc:spChg chg="mod">
          <ac:chgData name="James.Fennell" userId="c4162aff-5e19-49fe-8b7f-9a93fce91ee1" providerId="ADAL" clId="{88DF3463-216C-4E1E-BED5-97196925AF2C}" dt="2019-08-27T12:11:19.656" v="1951" actId="14100"/>
          <ac:spMkLst>
            <pc:docMk/>
            <pc:sldMk cId="624814866" sldId="376"/>
            <ac:spMk id="3" creationId="{56F9FBE4-30FA-4D2C-BC4C-D7DF82D35EF9}"/>
          </ac:spMkLst>
        </pc:spChg>
        <pc:picChg chg="del">
          <ac:chgData name="James.Fennell" userId="c4162aff-5e19-49fe-8b7f-9a93fce91ee1" providerId="ADAL" clId="{88DF3463-216C-4E1E-BED5-97196925AF2C}" dt="2019-08-27T12:11:12.852" v="1949" actId="478"/>
          <ac:picMkLst>
            <pc:docMk/>
            <pc:sldMk cId="624814866" sldId="376"/>
            <ac:picMk id="4" creationId="{FF158487-E3DB-44E2-AC06-CBA939AC040C}"/>
          </ac:picMkLst>
        </pc:picChg>
      </pc:sldChg>
    </pc:docChg>
  </pc:docChgLst>
  <pc:docChgLst>
    <pc:chgData name="James.Fennell" userId="c4162aff-5e19-49fe-8b7f-9a93fce91ee1" providerId="ADAL" clId="{BFADB228-1738-4104-8711-B814FA2C1A45}"/>
    <pc:docChg chg="custSel modSld">
      <pc:chgData name="James.Fennell" userId="c4162aff-5e19-49fe-8b7f-9a93fce91ee1" providerId="ADAL" clId="{BFADB228-1738-4104-8711-B814FA2C1A45}" dt="2019-08-23T14:33:40.064" v="13" actId="20577"/>
      <pc:docMkLst>
        <pc:docMk/>
      </pc:docMkLst>
    </pc:docChg>
  </pc:docChgLst>
  <pc:docChgLst>
    <pc:chgData name="James.Fennell" userId="c4162aff-5e19-49fe-8b7f-9a93fce91ee1" providerId="ADAL" clId="{1238C9C2-AA8E-44B5-B0E5-818CB9524AE1}"/>
    <pc:docChg chg="undo custSel addSld delSld modSld">
      <pc:chgData name="James.Fennell" userId="c4162aff-5e19-49fe-8b7f-9a93fce91ee1" providerId="ADAL" clId="{1238C9C2-AA8E-44B5-B0E5-818CB9524AE1}" dt="2019-08-23T15:54:22.778" v="2441" actId="2696"/>
      <pc:docMkLst>
        <pc:docMk/>
      </pc:docMkLst>
      <pc:sldChg chg="modSp">
        <pc:chgData name="James.Fennell" userId="c4162aff-5e19-49fe-8b7f-9a93fce91ee1" providerId="ADAL" clId="{1238C9C2-AA8E-44B5-B0E5-818CB9524AE1}" dt="2019-08-23T15:03:37.908" v="63" actId="20577"/>
        <pc:sldMkLst>
          <pc:docMk/>
          <pc:sldMk cId="2038745449" sldId="256"/>
        </pc:sldMkLst>
        <pc:spChg chg="mod">
          <ac:chgData name="James.Fennell" userId="c4162aff-5e19-49fe-8b7f-9a93fce91ee1" providerId="ADAL" clId="{1238C9C2-AA8E-44B5-B0E5-818CB9524AE1}" dt="2019-08-23T15:03:37.908" v="63" actId="20577"/>
          <ac:spMkLst>
            <pc:docMk/>
            <pc:sldMk cId="2038745449" sldId="256"/>
            <ac:spMk id="2" creationId="{08F98212-7FBC-483F-B375-922BB502668C}"/>
          </ac:spMkLst>
        </pc:spChg>
      </pc:sldChg>
      <pc:sldChg chg="modSp">
        <pc:chgData name="James.Fennell" userId="c4162aff-5e19-49fe-8b7f-9a93fce91ee1" providerId="ADAL" clId="{1238C9C2-AA8E-44B5-B0E5-818CB9524AE1}" dt="2019-08-23T15:05:11.899" v="151" actId="5793"/>
        <pc:sldMkLst>
          <pc:docMk/>
          <pc:sldMk cId="416461129" sldId="259"/>
        </pc:sldMkLst>
        <pc:spChg chg="mod">
          <ac:chgData name="James.Fennell" userId="c4162aff-5e19-49fe-8b7f-9a93fce91ee1" providerId="ADAL" clId="{1238C9C2-AA8E-44B5-B0E5-818CB9524AE1}" dt="2019-08-23T15:03:57.225" v="73" actId="20577"/>
          <ac:spMkLst>
            <pc:docMk/>
            <pc:sldMk cId="416461129" sldId="259"/>
            <ac:spMk id="2" creationId="{781672B7-8569-44DA-AC0D-75A0A7EA3021}"/>
          </ac:spMkLst>
        </pc:spChg>
        <pc:spChg chg="mod">
          <ac:chgData name="James.Fennell" userId="c4162aff-5e19-49fe-8b7f-9a93fce91ee1" providerId="ADAL" clId="{1238C9C2-AA8E-44B5-B0E5-818CB9524AE1}" dt="2019-08-23T15:05:11.899" v="151" actId="5793"/>
          <ac:spMkLst>
            <pc:docMk/>
            <pc:sldMk cId="416461129" sldId="259"/>
            <ac:spMk id="3" creationId="{B93F0584-4116-443A-96D3-FEA9E1E393C8}"/>
          </ac:spMkLst>
        </pc:spChg>
      </pc:sldChg>
      <pc:sldChg chg="modSp">
        <pc:chgData name="James.Fennell" userId="c4162aff-5e19-49fe-8b7f-9a93fce91ee1" providerId="ADAL" clId="{1238C9C2-AA8E-44B5-B0E5-818CB9524AE1}" dt="2019-08-23T15:10:17.261" v="525" actId="27636"/>
        <pc:sldMkLst>
          <pc:docMk/>
          <pc:sldMk cId="1528897726" sldId="353"/>
        </pc:sldMkLst>
        <pc:spChg chg="mod">
          <ac:chgData name="James.Fennell" userId="c4162aff-5e19-49fe-8b7f-9a93fce91ee1" providerId="ADAL" clId="{1238C9C2-AA8E-44B5-B0E5-818CB9524AE1}" dt="2019-08-23T15:10:17.261" v="525" actId="27636"/>
          <ac:spMkLst>
            <pc:docMk/>
            <pc:sldMk cId="1528897726" sldId="353"/>
            <ac:spMk id="3" creationId="{A9618E16-665D-45E8-8918-0EB4FE6D20F7}"/>
          </ac:spMkLst>
        </pc:spChg>
      </pc:sldChg>
    </pc:docChg>
  </pc:docChgLst>
  <pc:docChgLst>
    <pc:chgData name="James.Fennell" userId="c4162aff-5e19-49fe-8b7f-9a93fce91ee1" providerId="ADAL" clId="{2320DADE-198D-4E3E-8377-1D0FC727B747}"/>
    <pc:docChg chg="undo custSel addSld delSld modSld">
      <pc:chgData name="James.Fennell" userId="c4162aff-5e19-49fe-8b7f-9a93fce91ee1" providerId="ADAL" clId="{2320DADE-198D-4E3E-8377-1D0FC727B747}" dt="2019-10-02T19:49:46.125" v="458" actId="20577"/>
      <pc:docMkLst>
        <pc:docMk/>
      </pc:docMkLst>
      <pc:sldChg chg="modSp">
        <pc:chgData name="James.Fennell" userId="c4162aff-5e19-49fe-8b7f-9a93fce91ee1" providerId="ADAL" clId="{2320DADE-198D-4E3E-8377-1D0FC727B747}" dt="2019-10-02T19:49:46.125" v="458" actId="20577"/>
        <pc:sldMkLst>
          <pc:docMk/>
          <pc:sldMk cId="2038745449" sldId="256"/>
        </pc:sldMkLst>
        <pc:spChg chg="mod">
          <ac:chgData name="James.Fennell" userId="c4162aff-5e19-49fe-8b7f-9a93fce91ee1" providerId="ADAL" clId="{2320DADE-198D-4E3E-8377-1D0FC727B747}" dt="2019-10-02T19:49:46.125" v="458" actId="20577"/>
          <ac:spMkLst>
            <pc:docMk/>
            <pc:sldMk cId="2038745449" sldId="256"/>
            <ac:spMk id="2" creationId="{08F98212-7FBC-483F-B375-922BB502668C}"/>
          </ac:spMkLst>
        </pc:spChg>
      </pc:sldChg>
      <pc:sldChg chg="modSp">
        <pc:chgData name="James.Fennell" userId="c4162aff-5e19-49fe-8b7f-9a93fce91ee1" providerId="ADAL" clId="{2320DADE-198D-4E3E-8377-1D0FC727B747}" dt="2019-10-02T17:08:01.214" v="171" actId="6549"/>
        <pc:sldMkLst>
          <pc:docMk/>
          <pc:sldMk cId="416461129" sldId="259"/>
        </pc:sldMkLst>
        <pc:spChg chg="mod">
          <ac:chgData name="James.Fennell" userId="c4162aff-5e19-49fe-8b7f-9a93fce91ee1" providerId="ADAL" clId="{2320DADE-198D-4E3E-8377-1D0FC727B747}" dt="2019-10-02T17:06:47.597" v="12" actId="20577"/>
          <ac:spMkLst>
            <pc:docMk/>
            <pc:sldMk cId="416461129" sldId="259"/>
            <ac:spMk id="2" creationId="{781672B7-8569-44DA-AC0D-75A0A7EA3021}"/>
          </ac:spMkLst>
        </pc:spChg>
        <pc:spChg chg="mod">
          <ac:chgData name="James.Fennell" userId="c4162aff-5e19-49fe-8b7f-9a93fce91ee1" providerId="ADAL" clId="{2320DADE-198D-4E3E-8377-1D0FC727B747}" dt="2019-10-02T17:08:01.214" v="171" actId="6549"/>
          <ac:spMkLst>
            <pc:docMk/>
            <pc:sldMk cId="416461129" sldId="259"/>
            <ac:spMk id="3" creationId="{B93F0584-4116-443A-96D3-FEA9E1E393C8}"/>
          </ac:spMkLst>
        </pc:spChg>
      </pc:sldChg>
      <pc:sldChg chg="modSp modAnim">
        <pc:chgData name="James.Fennell" userId="c4162aff-5e19-49fe-8b7f-9a93fce91ee1" providerId="ADAL" clId="{2320DADE-198D-4E3E-8377-1D0FC727B747}" dt="2019-10-02T17:08:23.673" v="181" actId="20577"/>
        <pc:sldMkLst>
          <pc:docMk/>
          <pc:sldMk cId="1289662320" sldId="364"/>
        </pc:sldMkLst>
        <pc:spChg chg="mod">
          <ac:chgData name="James.Fennell" userId="c4162aff-5e19-49fe-8b7f-9a93fce91ee1" providerId="ADAL" clId="{2320DADE-198D-4E3E-8377-1D0FC727B747}" dt="2019-10-02T17:08:23.673" v="181" actId="20577"/>
          <ac:spMkLst>
            <pc:docMk/>
            <pc:sldMk cId="1289662320" sldId="364"/>
            <ac:spMk id="3" creationId="{56F9FBE4-30FA-4D2C-BC4C-D7DF82D35EF9}"/>
          </ac:spMkLst>
        </pc:spChg>
      </pc:sldChg>
      <pc:sldChg chg="modSp">
        <pc:chgData name="James.Fennell" userId="c4162aff-5e19-49fe-8b7f-9a93fce91ee1" providerId="ADAL" clId="{2320DADE-198D-4E3E-8377-1D0FC727B747}" dt="2019-10-02T17:05:57.096" v="4" actId="14100"/>
        <pc:sldMkLst>
          <pc:docMk/>
          <pc:sldMk cId="2959978676" sldId="366"/>
        </pc:sldMkLst>
        <pc:spChg chg="mod">
          <ac:chgData name="James.Fennell" userId="c4162aff-5e19-49fe-8b7f-9a93fce91ee1" providerId="ADAL" clId="{2320DADE-198D-4E3E-8377-1D0FC727B747}" dt="2019-10-02T17:05:36.434" v="0" actId="403"/>
          <ac:spMkLst>
            <pc:docMk/>
            <pc:sldMk cId="2959978676" sldId="366"/>
            <ac:spMk id="3" creationId="{56F9FBE4-30FA-4D2C-BC4C-D7DF82D35EF9}"/>
          </ac:spMkLst>
        </pc:spChg>
        <pc:picChg chg="mod">
          <ac:chgData name="James.Fennell" userId="c4162aff-5e19-49fe-8b7f-9a93fce91ee1" providerId="ADAL" clId="{2320DADE-198D-4E3E-8377-1D0FC727B747}" dt="2019-10-02T17:05:57.096" v="4" actId="14100"/>
          <ac:picMkLst>
            <pc:docMk/>
            <pc:sldMk cId="2959978676" sldId="366"/>
            <ac:picMk id="5" creationId="{98F3B784-4511-4573-9096-9999EE52DC02}"/>
          </ac:picMkLst>
        </pc:picChg>
        <pc:picChg chg="mod">
          <ac:chgData name="James.Fennell" userId="c4162aff-5e19-49fe-8b7f-9a93fce91ee1" providerId="ADAL" clId="{2320DADE-198D-4E3E-8377-1D0FC727B747}" dt="2019-10-02T17:05:50.993" v="2" actId="14100"/>
          <ac:picMkLst>
            <pc:docMk/>
            <pc:sldMk cId="2959978676" sldId="366"/>
            <ac:picMk id="8" creationId="{E48ED7B0-BB4C-452A-B287-67ADA51324FB}"/>
          </ac:picMkLst>
        </pc:picChg>
      </pc:sldChg>
      <pc:sldChg chg="modSp del">
        <pc:chgData name="James.Fennell" userId="c4162aff-5e19-49fe-8b7f-9a93fce91ee1" providerId="ADAL" clId="{2320DADE-198D-4E3E-8377-1D0FC727B747}" dt="2019-10-02T19:49:04.471" v="433" actId="2696"/>
        <pc:sldMkLst>
          <pc:docMk/>
          <pc:sldMk cId="606117455" sldId="370"/>
        </pc:sldMkLst>
        <pc:spChg chg="mod">
          <ac:chgData name="James.Fennell" userId="c4162aff-5e19-49fe-8b7f-9a93fce91ee1" providerId="ADAL" clId="{2320DADE-198D-4E3E-8377-1D0FC727B747}" dt="2019-10-02T17:13:20.746" v="418" actId="20577"/>
          <ac:spMkLst>
            <pc:docMk/>
            <pc:sldMk cId="606117455" sldId="370"/>
            <ac:spMk id="3" creationId="{56F9FBE4-30FA-4D2C-BC4C-D7DF82D35EF9}"/>
          </ac:spMkLst>
        </pc:spChg>
      </pc:sldChg>
      <pc:sldChg chg="del">
        <pc:chgData name="James.Fennell" userId="c4162aff-5e19-49fe-8b7f-9a93fce91ee1" providerId="ADAL" clId="{2320DADE-198D-4E3E-8377-1D0FC727B747}" dt="2019-10-02T19:49:04.506" v="435" actId="2696"/>
        <pc:sldMkLst>
          <pc:docMk/>
          <pc:sldMk cId="1479450748" sldId="371"/>
        </pc:sldMkLst>
      </pc:sldChg>
      <pc:sldChg chg="modSp">
        <pc:chgData name="James.Fennell" userId="c4162aff-5e19-49fe-8b7f-9a93fce91ee1" providerId="ADAL" clId="{2320DADE-198D-4E3E-8377-1D0FC727B747}" dt="2019-10-02T17:42:32.237" v="421" actId="20577"/>
        <pc:sldMkLst>
          <pc:docMk/>
          <pc:sldMk cId="252458327" sldId="373"/>
        </pc:sldMkLst>
        <pc:spChg chg="mod">
          <ac:chgData name="James.Fennell" userId="c4162aff-5e19-49fe-8b7f-9a93fce91ee1" providerId="ADAL" clId="{2320DADE-198D-4E3E-8377-1D0FC727B747}" dt="2019-10-02T17:42:32.237" v="421" actId="20577"/>
          <ac:spMkLst>
            <pc:docMk/>
            <pc:sldMk cId="252458327" sldId="373"/>
            <ac:spMk id="3" creationId="{56F9FBE4-30FA-4D2C-BC4C-D7DF82D35EF9}"/>
          </ac:spMkLst>
        </pc:spChg>
      </pc:sldChg>
      <pc:sldChg chg="modSp">
        <pc:chgData name="James.Fennell" userId="c4162aff-5e19-49fe-8b7f-9a93fce91ee1" providerId="ADAL" clId="{2320DADE-198D-4E3E-8377-1D0FC727B747}" dt="2019-10-02T17:45:30.829" v="432" actId="20577"/>
        <pc:sldMkLst>
          <pc:docMk/>
          <pc:sldMk cId="3082838620" sldId="374"/>
        </pc:sldMkLst>
        <pc:spChg chg="mod">
          <ac:chgData name="James.Fennell" userId="c4162aff-5e19-49fe-8b7f-9a93fce91ee1" providerId="ADAL" clId="{2320DADE-198D-4E3E-8377-1D0FC727B747}" dt="2019-10-02T17:45:30.829" v="432" actId="20577"/>
          <ac:spMkLst>
            <pc:docMk/>
            <pc:sldMk cId="3082838620" sldId="374"/>
            <ac:spMk id="3" creationId="{56F9FBE4-30FA-4D2C-BC4C-D7DF82D35EF9}"/>
          </ac:spMkLst>
        </pc:spChg>
      </pc:sldChg>
      <pc:sldChg chg="modSp">
        <pc:chgData name="James.Fennell" userId="c4162aff-5e19-49fe-8b7f-9a93fce91ee1" providerId="ADAL" clId="{2320DADE-198D-4E3E-8377-1D0FC727B747}" dt="2019-10-02T17:43:52.713" v="427" actId="20577"/>
        <pc:sldMkLst>
          <pc:docMk/>
          <pc:sldMk cId="624814866" sldId="376"/>
        </pc:sldMkLst>
        <pc:spChg chg="mod">
          <ac:chgData name="James.Fennell" userId="c4162aff-5e19-49fe-8b7f-9a93fce91ee1" providerId="ADAL" clId="{2320DADE-198D-4E3E-8377-1D0FC727B747}" dt="2019-10-02T17:43:52.713" v="427" actId="20577"/>
          <ac:spMkLst>
            <pc:docMk/>
            <pc:sldMk cId="624814866" sldId="376"/>
            <ac:spMk id="3" creationId="{56F9FBE4-30FA-4D2C-BC4C-D7DF82D35EF9}"/>
          </ac:spMkLst>
        </pc:spChg>
      </pc:sldChg>
      <pc:sldChg chg="modSp add del">
        <pc:chgData name="James.Fennell" userId="c4162aff-5e19-49fe-8b7f-9a93fce91ee1" providerId="ADAL" clId="{2320DADE-198D-4E3E-8377-1D0FC727B747}" dt="2019-10-02T19:49:04.489" v="434" actId="2696"/>
        <pc:sldMkLst>
          <pc:docMk/>
          <pc:sldMk cId="4113031126" sldId="377"/>
        </pc:sldMkLst>
        <pc:spChg chg="mod">
          <ac:chgData name="James.Fennell" userId="c4162aff-5e19-49fe-8b7f-9a93fce91ee1" providerId="ADAL" clId="{2320DADE-198D-4E3E-8377-1D0FC727B747}" dt="2019-10-02T17:32:59.045" v="420" actId="27636"/>
          <ac:spMkLst>
            <pc:docMk/>
            <pc:sldMk cId="4113031126" sldId="377"/>
            <ac:spMk id="3" creationId="{56F9FBE4-30FA-4D2C-BC4C-D7DF82D35EF9}"/>
          </ac:spMkLst>
        </pc:spChg>
      </pc:sldChg>
      <pc:sldChg chg="add">
        <pc:chgData name="James.Fennell" userId="c4162aff-5e19-49fe-8b7f-9a93fce91ee1" providerId="ADAL" clId="{2320DADE-198D-4E3E-8377-1D0FC727B747}" dt="2019-10-02T17:45:11.881" v="428"/>
        <pc:sldMkLst>
          <pc:docMk/>
          <pc:sldMk cId="723345958" sldId="3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8EB69-315B-4539-B7F2-5D5BC14CD5B9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94B14-D892-4574-AEF8-CBD40FAB6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61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033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513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247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https://www.youtube.com/watch?v=dwP1TNXE6fc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083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835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643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006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447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879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680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489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02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140A-B602-4B3A-A2E8-C9DCA431B330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A342-BFD4-44DF-A9E2-80EE3B3C0CF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25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140A-B602-4B3A-A2E8-C9DCA431B330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A342-BFD4-44DF-A9E2-80EE3B3C0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23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140A-B602-4B3A-A2E8-C9DCA431B330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A342-BFD4-44DF-A9E2-80EE3B3C0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06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140A-B602-4B3A-A2E8-C9DCA431B330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A342-BFD4-44DF-A9E2-80EE3B3C0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12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140A-B602-4B3A-A2E8-C9DCA431B330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A342-BFD4-44DF-A9E2-80EE3B3C0CF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77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140A-B602-4B3A-A2E8-C9DCA431B330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A342-BFD4-44DF-A9E2-80EE3B3C0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96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140A-B602-4B3A-A2E8-C9DCA431B330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A342-BFD4-44DF-A9E2-80EE3B3C0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69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140A-B602-4B3A-A2E8-C9DCA431B330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A342-BFD4-44DF-A9E2-80EE3B3C0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78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140A-B602-4B3A-A2E8-C9DCA431B330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A342-BFD4-44DF-A9E2-80EE3B3C0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83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13140A-B602-4B3A-A2E8-C9DCA431B330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48A342-BFD4-44DF-A9E2-80EE3B3C0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07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140A-B602-4B3A-A2E8-C9DCA431B330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A342-BFD4-44DF-A9E2-80EE3B3C0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2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13140A-B602-4B3A-A2E8-C9DCA431B330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48A342-BFD4-44DF-A9E2-80EE3B3C0CF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89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9-interface-private-method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java-9-collections-factory-metho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8212-7FBC-483F-B375-922BB50266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Reactive Java</a:t>
            </a:r>
            <a:b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en-GB" sz="5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Collections and Streams</a:t>
            </a:r>
            <a:endParaRPr lang="en-GB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3C22D-C383-4EBB-8540-80CACFF54F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James.Fennell@lit.ie</a:t>
            </a:r>
          </a:p>
        </p:txBody>
      </p:sp>
    </p:spTree>
    <p:extLst>
      <p:ext uri="{BB962C8B-B14F-4D97-AF65-F5344CB8AC3E}">
        <p14:creationId xmlns:p14="http://schemas.microsoft.com/office/powerpoint/2010/main" val="2038745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Important </a:t>
            </a:r>
            <a:r>
              <a:rPr lang="en-GB" b="1" u="sng" dirty="0">
                <a:solidFill>
                  <a:schemeClr val="accent1"/>
                </a:solidFill>
              </a:rPr>
              <a:t>Java8</a:t>
            </a:r>
            <a:r>
              <a:rPr lang="en-GB" b="1" dirty="0">
                <a:solidFill>
                  <a:schemeClr val="accent1"/>
                </a:solidFill>
              </a:rPr>
              <a:t> Feature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STREAMS vs Collections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1845734"/>
            <a:ext cx="10058401" cy="4499310"/>
          </a:xfrm>
        </p:spPr>
        <p:txBody>
          <a:bodyPr>
            <a:normAutofit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Streams support pipelining and internal iterations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200" dirty="0">
                <a:solidFill>
                  <a:schemeClr val="tx1"/>
                </a:solidFill>
                <a:sym typeface="Helvetica"/>
              </a:rPr>
              <a:t>most stream operations returns a stream -&gt; “easy function chaining”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Previously we used for loops or iterators to iterate through the collections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200" dirty="0">
                <a:solidFill>
                  <a:schemeClr val="tx1"/>
                </a:solidFill>
                <a:sym typeface="Helvetica"/>
              </a:rPr>
              <a:t>This kind of iteration is called an </a:t>
            </a:r>
            <a:r>
              <a:rPr lang="en-GB" sz="2200" b="1" dirty="0">
                <a:solidFill>
                  <a:schemeClr val="tx1"/>
                </a:solidFill>
                <a:sym typeface="Helvetica"/>
              </a:rPr>
              <a:t>external</a:t>
            </a:r>
            <a:r>
              <a:rPr lang="en-GB" sz="2200" dirty="0">
                <a:solidFill>
                  <a:schemeClr val="tx1"/>
                </a:solidFill>
                <a:sym typeface="Helvetica"/>
              </a:rPr>
              <a:t> iteration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200" dirty="0">
                <a:solidFill>
                  <a:schemeClr val="tx1"/>
                </a:solidFill>
                <a:sym typeface="Helvetica"/>
              </a:rPr>
              <a:t>they are clearly visible in the code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800" dirty="0">
                <a:solidFill>
                  <a:schemeClr val="tx1"/>
                </a:solidFill>
                <a:sym typeface="Helvetica"/>
              </a:rPr>
              <a:t>.</a:t>
            </a:r>
            <a:endParaRPr lang="en-GB" sz="1600" dirty="0">
              <a:solidFill>
                <a:schemeClr val="tx1"/>
              </a:solidFill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82838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Important </a:t>
            </a:r>
            <a:r>
              <a:rPr lang="en-GB" b="1" u="sng" dirty="0">
                <a:solidFill>
                  <a:schemeClr val="accent1"/>
                </a:solidFill>
              </a:rPr>
              <a:t>Java8</a:t>
            </a:r>
            <a:r>
              <a:rPr lang="en-GB" b="1" dirty="0">
                <a:solidFill>
                  <a:schemeClr val="accent1"/>
                </a:solidFill>
              </a:rPr>
              <a:t> Feature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STREAMS vs Collections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1845734"/>
            <a:ext cx="10058401" cy="4499310"/>
          </a:xfrm>
        </p:spPr>
        <p:txBody>
          <a:bodyPr>
            <a:normAutofit fontScale="85000" lnSpcReduction="200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Streams support pipelining and internal iterations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200" dirty="0">
                <a:solidFill>
                  <a:schemeClr val="tx1"/>
                </a:solidFill>
                <a:sym typeface="Helvetica"/>
              </a:rPr>
              <a:t>most stream operations returns a stream -&gt; “easy function chaining”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Previously we used for loops or iterators to iterate through the collections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200" dirty="0">
                <a:solidFill>
                  <a:schemeClr val="tx1"/>
                </a:solidFill>
                <a:sym typeface="Helvetica"/>
              </a:rPr>
              <a:t>This kind of iteration is called an </a:t>
            </a:r>
            <a:r>
              <a:rPr lang="en-GB" sz="2200" b="1" dirty="0">
                <a:solidFill>
                  <a:schemeClr val="tx1"/>
                </a:solidFill>
                <a:sym typeface="Helvetica"/>
              </a:rPr>
              <a:t>external</a:t>
            </a:r>
            <a:r>
              <a:rPr lang="en-GB" sz="2200" dirty="0">
                <a:solidFill>
                  <a:schemeClr val="tx1"/>
                </a:solidFill>
                <a:sym typeface="Helvetica"/>
              </a:rPr>
              <a:t> iteration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200" dirty="0">
                <a:solidFill>
                  <a:schemeClr val="tx1"/>
                </a:solidFill>
                <a:sym typeface="Helvetica"/>
              </a:rPr>
              <a:t>they are clearly visible in the code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Java 8 streams have methods like </a:t>
            </a:r>
            <a:r>
              <a:rPr lang="en-GB" sz="2400" dirty="0" err="1">
                <a:solidFill>
                  <a:schemeClr val="tx1"/>
                </a:solidFill>
                <a:sym typeface="Helvetica"/>
              </a:rPr>
              <a:t>forEach</a:t>
            </a:r>
            <a:r>
              <a:rPr lang="en-GB" sz="2400" dirty="0">
                <a:solidFill>
                  <a:schemeClr val="tx1"/>
                </a:solidFill>
                <a:sym typeface="Helvetica"/>
              </a:rPr>
              <a:t>, map, filter, et cetera, 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200" dirty="0">
                <a:solidFill>
                  <a:schemeClr val="tx1"/>
                </a:solidFill>
                <a:sym typeface="Helvetica"/>
              </a:rPr>
              <a:t>internally iterates through the elements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200" dirty="0">
                <a:solidFill>
                  <a:schemeClr val="tx1"/>
                </a:solidFill>
                <a:sym typeface="Helvetica"/>
              </a:rPr>
              <a:t>If we take a look at the code</a:t>
            </a:r>
          </a:p>
          <a:p>
            <a:pPr marL="818388" lvl="2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800" dirty="0">
                <a:solidFill>
                  <a:schemeClr val="tx1"/>
                </a:solidFill>
                <a:sym typeface="Helvetica"/>
              </a:rPr>
              <a:t>we are iterating over a list of animal - filtering those which starts with C</a:t>
            </a:r>
          </a:p>
          <a:p>
            <a:pPr marL="818388" lvl="2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800" dirty="0">
                <a:solidFill>
                  <a:schemeClr val="tx1"/>
                </a:solidFill>
                <a:sym typeface="Helvetica"/>
              </a:rPr>
              <a:t>In the second image, we have the equivalent in a streamed way</a:t>
            </a:r>
          </a:p>
          <a:p>
            <a:pPr marL="1001268" lvl="3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800" dirty="0">
                <a:solidFill>
                  <a:schemeClr val="tx1"/>
                </a:solidFill>
                <a:sym typeface="Helvetica"/>
              </a:rPr>
              <a:t>We take the animal list and convert it to a stream </a:t>
            </a:r>
          </a:p>
          <a:p>
            <a:pPr marL="1001268" lvl="3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800" dirty="0">
                <a:solidFill>
                  <a:schemeClr val="tx1"/>
                </a:solidFill>
                <a:sym typeface="Helvetica"/>
              </a:rPr>
              <a:t>use different operators, such as map, which is going to return the name of the animal</a:t>
            </a:r>
          </a:p>
          <a:p>
            <a:pPr marL="1001268" lvl="3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800" dirty="0">
                <a:solidFill>
                  <a:schemeClr val="tx1"/>
                </a:solidFill>
                <a:sym typeface="Helvetica"/>
              </a:rPr>
              <a:t>we filter those with </a:t>
            </a:r>
            <a:r>
              <a:rPr lang="en-GB" sz="1800" dirty="0" err="1">
                <a:solidFill>
                  <a:schemeClr val="tx1"/>
                </a:solidFill>
                <a:sym typeface="Helvetica"/>
              </a:rPr>
              <a:t>startsWith</a:t>
            </a:r>
            <a:r>
              <a:rPr lang="en-GB" sz="1800" dirty="0">
                <a:solidFill>
                  <a:schemeClr val="tx1"/>
                </a:solidFill>
                <a:sym typeface="Helvetica"/>
              </a:rPr>
              <a:t>("C"), with the filter operator</a:t>
            </a:r>
          </a:p>
          <a:p>
            <a:pPr marL="1001268" lvl="3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800" dirty="0">
                <a:solidFill>
                  <a:schemeClr val="tx1"/>
                </a:solidFill>
                <a:sym typeface="Helvetica"/>
              </a:rPr>
              <a:t>Then we return the result as a list with a collect operator</a:t>
            </a:r>
          </a:p>
          <a:p>
            <a:pPr marL="1001268" lvl="3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800" dirty="0">
                <a:solidFill>
                  <a:schemeClr val="tx1"/>
                </a:solidFill>
                <a:sym typeface="Helvetica"/>
              </a:rPr>
              <a:t>doing exactly the same thing without any visible iteration logic  - That's what is called </a:t>
            </a:r>
            <a:r>
              <a:rPr lang="en-GB" sz="1800" b="1" dirty="0">
                <a:solidFill>
                  <a:schemeClr val="tx1"/>
                </a:solidFill>
                <a:sym typeface="Helvetica"/>
              </a:rPr>
              <a:t>internal</a:t>
            </a:r>
            <a:r>
              <a:rPr lang="en-GB" sz="1800" dirty="0">
                <a:solidFill>
                  <a:schemeClr val="tx1"/>
                </a:solidFill>
                <a:sym typeface="Helvetica"/>
              </a:rPr>
              <a:t> iterations.</a:t>
            </a:r>
            <a:endParaRPr lang="en-GB" sz="1600" dirty="0">
              <a:solidFill>
                <a:schemeClr val="tx1"/>
              </a:solidFill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23345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Important </a:t>
            </a:r>
            <a:r>
              <a:rPr lang="en-GB" b="1" u="sng" dirty="0">
                <a:solidFill>
                  <a:schemeClr val="accent1"/>
                </a:solidFill>
              </a:rPr>
              <a:t>Java8</a:t>
            </a:r>
            <a:r>
              <a:rPr lang="en-GB" b="1" dirty="0">
                <a:solidFill>
                  <a:schemeClr val="accent1"/>
                </a:solidFill>
              </a:rPr>
              <a:t> Feature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STREAMS vs Collections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37360"/>
            <a:ext cx="5370429" cy="4499310"/>
          </a:xfrm>
        </p:spPr>
        <p:txBody>
          <a:bodyPr>
            <a:normAutofit/>
          </a:bodyPr>
          <a:lstStyle/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200" dirty="0">
                <a:solidFill>
                  <a:schemeClr val="tx1"/>
                </a:solidFill>
                <a:sym typeface="Helvetica"/>
              </a:rPr>
              <a:t>we are iterating over a list of animal - filtering those which starts with C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200" dirty="0">
                <a:solidFill>
                  <a:schemeClr val="tx1"/>
                </a:solidFill>
                <a:sym typeface="Helvetica"/>
              </a:rPr>
              <a:t>In the second method, we have the equivalent in a streamed way</a:t>
            </a:r>
          </a:p>
          <a:p>
            <a:pPr marL="818388" lvl="2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800" dirty="0">
                <a:solidFill>
                  <a:schemeClr val="tx1"/>
                </a:solidFill>
                <a:sym typeface="Helvetica"/>
              </a:rPr>
              <a:t>We take the animal list and convert it to a stream </a:t>
            </a:r>
          </a:p>
          <a:p>
            <a:pPr marL="818388" lvl="2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800" dirty="0">
                <a:solidFill>
                  <a:schemeClr val="tx1"/>
                </a:solidFill>
                <a:sym typeface="Helvetica"/>
              </a:rPr>
              <a:t>use different operators, such as map, which is going to return the name of the animal</a:t>
            </a:r>
          </a:p>
          <a:p>
            <a:pPr marL="818388" lvl="2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800" dirty="0">
                <a:solidFill>
                  <a:schemeClr val="tx1"/>
                </a:solidFill>
                <a:sym typeface="Helvetica"/>
              </a:rPr>
              <a:t>we filter those with </a:t>
            </a:r>
            <a:r>
              <a:rPr lang="en-GB" sz="1800" dirty="0" err="1">
                <a:solidFill>
                  <a:schemeClr val="tx1"/>
                </a:solidFill>
                <a:sym typeface="Helvetica"/>
              </a:rPr>
              <a:t>startsWith</a:t>
            </a:r>
            <a:r>
              <a:rPr lang="en-GB" sz="1800" dirty="0">
                <a:solidFill>
                  <a:schemeClr val="tx1"/>
                </a:solidFill>
                <a:sym typeface="Helvetica"/>
              </a:rPr>
              <a:t>("C"), with the filter operator</a:t>
            </a:r>
          </a:p>
          <a:p>
            <a:pPr marL="818388" lvl="2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800" dirty="0">
                <a:solidFill>
                  <a:schemeClr val="tx1"/>
                </a:solidFill>
                <a:sym typeface="Helvetica"/>
              </a:rPr>
              <a:t>Then we return the result as a list with a collect operator</a:t>
            </a:r>
          </a:p>
          <a:p>
            <a:pPr marL="818388" lvl="2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800" dirty="0">
                <a:solidFill>
                  <a:schemeClr val="tx1"/>
                </a:solidFill>
                <a:sym typeface="Helvetica"/>
              </a:rPr>
              <a:t>doing exactly the same thing without any visible iteration logic  - That's what is called </a:t>
            </a:r>
            <a:r>
              <a:rPr lang="en-GB" sz="1800" b="1" dirty="0">
                <a:solidFill>
                  <a:schemeClr val="tx1"/>
                </a:solidFill>
                <a:sym typeface="Helvetica"/>
              </a:rPr>
              <a:t>internal</a:t>
            </a:r>
            <a:r>
              <a:rPr lang="en-GB" sz="1800" dirty="0">
                <a:solidFill>
                  <a:schemeClr val="tx1"/>
                </a:solidFill>
                <a:sym typeface="Helvetica"/>
              </a:rPr>
              <a:t> iterations.</a:t>
            </a:r>
            <a:endParaRPr lang="en-GB" sz="1600" dirty="0">
              <a:solidFill>
                <a:schemeClr val="tx1"/>
              </a:solidFill>
              <a:sym typeface="Helvetic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158487-E3DB-44E2-AC06-CBA939AC04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26" t="16260" r="33447" b="47154"/>
          <a:stretch/>
        </p:blipFill>
        <p:spPr>
          <a:xfrm>
            <a:off x="5970363" y="2098660"/>
            <a:ext cx="5484708" cy="344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01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Important </a:t>
            </a:r>
            <a:r>
              <a:rPr lang="en-GB" b="1" u="sng" dirty="0">
                <a:solidFill>
                  <a:schemeClr val="accent1"/>
                </a:solidFill>
              </a:rPr>
              <a:t>Java8</a:t>
            </a:r>
            <a:r>
              <a:rPr lang="en-GB" b="1" dirty="0">
                <a:solidFill>
                  <a:schemeClr val="accent1"/>
                </a:solidFill>
              </a:rPr>
              <a:t> Feature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STREAMS vs Collections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499310"/>
          </a:xfrm>
        </p:spPr>
        <p:txBody>
          <a:bodyPr>
            <a:normAutofit/>
          </a:bodyPr>
          <a:lstStyle/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200" dirty="0">
                <a:solidFill>
                  <a:schemeClr val="tx1"/>
                </a:solidFill>
                <a:sym typeface="Helvetica"/>
              </a:rPr>
              <a:t>we are iterating over a list of animal - filtering those which starts with C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200" dirty="0">
                <a:solidFill>
                  <a:schemeClr val="tx1"/>
                </a:solidFill>
                <a:sym typeface="Helvetica"/>
              </a:rPr>
              <a:t>In the second method, we have the equivalent in a streamed way</a:t>
            </a:r>
          </a:p>
          <a:p>
            <a:pPr marL="818388" lvl="2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800" dirty="0">
                <a:solidFill>
                  <a:schemeClr val="tx1"/>
                </a:solidFill>
                <a:sym typeface="Helvetica"/>
              </a:rPr>
              <a:t>We take the animal list and convert it to a stream </a:t>
            </a:r>
          </a:p>
          <a:p>
            <a:pPr marL="818388" lvl="2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800" dirty="0">
                <a:solidFill>
                  <a:schemeClr val="tx1"/>
                </a:solidFill>
                <a:sym typeface="Helvetica"/>
              </a:rPr>
              <a:t>use different operators, such as map, which is going to return the name of the animal</a:t>
            </a:r>
          </a:p>
          <a:p>
            <a:pPr marL="818388" lvl="2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800" dirty="0">
                <a:solidFill>
                  <a:schemeClr val="tx1"/>
                </a:solidFill>
                <a:sym typeface="Helvetica"/>
              </a:rPr>
              <a:t>we filter those with </a:t>
            </a:r>
            <a:r>
              <a:rPr lang="en-GB" sz="1800" dirty="0" err="1">
                <a:solidFill>
                  <a:schemeClr val="tx1"/>
                </a:solidFill>
                <a:sym typeface="Helvetica"/>
              </a:rPr>
              <a:t>startsWith</a:t>
            </a:r>
            <a:r>
              <a:rPr lang="en-GB" sz="1800" dirty="0">
                <a:solidFill>
                  <a:schemeClr val="tx1"/>
                </a:solidFill>
                <a:sym typeface="Helvetica"/>
              </a:rPr>
              <a:t>("C"), with the filter operator</a:t>
            </a:r>
          </a:p>
          <a:p>
            <a:pPr marL="818388" lvl="2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800" dirty="0">
                <a:solidFill>
                  <a:schemeClr val="tx1"/>
                </a:solidFill>
                <a:sym typeface="Helvetica"/>
              </a:rPr>
              <a:t>Then we return the result as a stream with a collect operator</a:t>
            </a:r>
          </a:p>
          <a:p>
            <a:pPr marL="818388" lvl="2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800" dirty="0">
                <a:solidFill>
                  <a:schemeClr val="tx1"/>
                </a:solidFill>
                <a:sym typeface="Helvetica"/>
              </a:rPr>
              <a:t>doing exactly the same thing without any visible iteration logic  - That's what is called </a:t>
            </a:r>
            <a:r>
              <a:rPr lang="en-GB" sz="1800" b="1" dirty="0">
                <a:solidFill>
                  <a:schemeClr val="tx1"/>
                </a:solidFill>
                <a:sym typeface="Helvetica"/>
              </a:rPr>
              <a:t>internal</a:t>
            </a:r>
            <a:r>
              <a:rPr lang="en-GB" sz="1800" dirty="0">
                <a:solidFill>
                  <a:schemeClr val="tx1"/>
                </a:solidFill>
                <a:sym typeface="Helvetica"/>
              </a:rPr>
              <a:t> iterations.</a:t>
            </a:r>
            <a:endParaRPr lang="en-GB" sz="1600" dirty="0">
              <a:solidFill>
                <a:schemeClr val="tx1"/>
              </a:solidFill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24814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91D0-4348-4CD8-8B28-88A7812B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18E16-665D-45E8-8918-0EB4FE6D2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52889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72B7-8569-44DA-AC0D-75A0A7EA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Java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F0584-4116-443A-96D3-FEA9E1E39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Java9 introduced many concepts necessary for Reactive Programming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Private Interface Methods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Collection Factory Methods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Quick look at other Java9 Features – FYI only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Flow API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Reactive Programming in Java also relies heavily on the Java 8 Stream API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46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Private Interface Methods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52" y="1845734"/>
            <a:ext cx="5426148" cy="4023360"/>
          </a:xfrm>
        </p:spPr>
        <p:txBody>
          <a:bodyPr>
            <a:normAutofit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In earlier Java versions you could not implement private methods in an interface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000" dirty="0">
                <a:solidFill>
                  <a:schemeClr val="tx1"/>
                </a:solidFill>
                <a:sym typeface="Helvetica"/>
              </a:rPr>
              <a:t>All methods had to be declared as default – were publicly available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0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200" dirty="0">
                <a:solidFill>
                  <a:schemeClr val="tx1"/>
                </a:solidFill>
                <a:sym typeface="Helvetica"/>
              </a:rPr>
              <a:t>Java 9 introduced the ability to have </a:t>
            </a:r>
            <a:r>
              <a:rPr lang="en-GB" sz="2200" b="1" dirty="0">
                <a:solidFill>
                  <a:schemeClr val="tx1"/>
                </a:solidFill>
                <a:sym typeface="Helvetica"/>
              </a:rPr>
              <a:t>private</a:t>
            </a:r>
            <a:r>
              <a:rPr lang="en-GB" sz="2200" dirty="0">
                <a:solidFill>
                  <a:schemeClr val="tx1"/>
                </a:solidFill>
                <a:sym typeface="Helvetica"/>
              </a:rPr>
              <a:t> methods in an interface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ym typeface="Helvetica"/>
                <a:hlinkClick r:id="rId3"/>
              </a:rPr>
              <a:t>https://www.javatpoint.com/java-9-interface-private-methods</a:t>
            </a:r>
            <a:endParaRPr lang="en-GB" sz="2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0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000" dirty="0">
              <a:solidFill>
                <a:schemeClr val="tx1"/>
              </a:solidFill>
              <a:sym typeface="Helvetic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F95445-D005-4147-9F61-A05AE576C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981" y="1827045"/>
            <a:ext cx="5938019" cy="30604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A3B91B-703B-4D24-9A5E-C26FA0A2A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480" y="5120641"/>
            <a:ext cx="4749196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6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Collection Factory Methods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52" y="1845734"/>
            <a:ext cx="5426148" cy="4023360"/>
          </a:xfrm>
        </p:spPr>
        <p:txBody>
          <a:bodyPr>
            <a:normAutofit lnSpcReduction="100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Java 9 also introduced some standard factory methods for the Collections interface</a:t>
            </a:r>
            <a:endParaRPr lang="en-GB" sz="2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static methods have been provided for List, Set, and Map interfaces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200" dirty="0">
                <a:solidFill>
                  <a:schemeClr val="tx1"/>
                </a:solidFill>
                <a:sym typeface="Helvetica"/>
              </a:rPr>
              <a:t>take the elements as arguments and return an instance of List, Set and Map respectively.</a:t>
            </a:r>
          </a:p>
          <a:p>
            <a:pPr marL="0" indent="0" defTabSz="457200"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ym typeface="Helvetica"/>
                <a:hlinkClick r:id="rId3"/>
              </a:rPr>
              <a:t>https://www.baeldung.com/java-9-collections-factory-methods</a:t>
            </a:r>
            <a:endParaRPr lang="en-GB" sz="24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0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000" dirty="0">
              <a:solidFill>
                <a:schemeClr val="tx1"/>
              </a:solidFill>
              <a:sym typeface="Helvetic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B75002-ADFD-4583-BCD0-85FAED24EF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685" t="18212" r="35668" b="51371"/>
          <a:stretch/>
        </p:blipFill>
        <p:spPr>
          <a:xfrm>
            <a:off x="6590371" y="1840158"/>
            <a:ext cx="5151864" cy="31776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5F4639-AB69-451D-B8B7-BD5FDC16ED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828" t="74309" r="53193" b="19512"/>
          <a:stretch/>
        </p:blipFill>
        <p:spPr>
          <a:xfrm>
            <a:off x="6858000" y="5079587"/>
            <a:ext cx="4565309" cy="121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1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Collection Factory Methods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Implementation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52" y="1845734"/>
            <a:ext cx="5426148" cy="4023360"/>
          </a:xfrm>
        </p:spPr>
        <p:txBody>
          <a:bodyPr>
            <a:normAutofit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800" dirty="0">
                <a:solidFill>
                  <a:schemeClr val="tx1"/>
                </a:solidFill>
                <a:sym typeface="Helvetica"/>
              </a:rPr>
              <a:t>The collections created using factory methods are </a:t>
            </a:r>
            <a:r>
              <a:rPr lang="en-GB" sz="2800" b="1" dirty="0">
                <a:solidFill>
                  <a:schemeClr val="tx1"/>
                </a:solidFill>
                <a:sym typeface="Helvetica"/>
              </a:rPr>
              <a:t>immutable</a:t>
            </a:r>
            <a:r>
              <a:rPr lang="en-GB" sz="2800" dirty="0">
                <a:solidFill>
                  <a:schemeClr val="tx1"/>
                </a:solidFill>
                <a:sym typeface="Helvetica"/>
              </a:rPr>
              <a:t> </a:t>
            </a:r>
          </a:p>
          <a:p>
            <a:pPr marL="818388" lvl="2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000" dirty="0">
                <a:solidFill>
                  <a:schemeClr val="tx1"/>
                </a:solidFill>
                <a:sym typeface="Helvetica"/>
              </a:rPr>
              <a:t>changing, adding or removing an element throws </a:t>
            </a:r>
            <a:r>
              <a:rPr lang="en-GB" sz="2000" dirty="0" err="1">
                <a:solidFill>
                  <a:schemeClr val="tx1"/>
                </a:solidFill>
                <a:sym typeface="Helvetica"/>
              </a:rPr>
              <a:t>UnsupportedOperationException</a:t>
            </a:r>
            <a:endParaRPr lang="en-GB" sz="28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8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800" dirty="0">
                <a:solidFill>
                  <a:schemeClr val="tx1"/>
                </a:solidFill>
                <a:sym typeface="Helvetica"/>
              </a:rPr>
              <a:t>No elements can be null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Passing null argument throws a </a:t>
            </a:r>
            <a:r>
              <a:rPr lang="en-GB" sz="2400" dirty="0" err="1">
                <a:solidFill>
                  <a:schemeClr val="tx1"/>
                </a:solidFill>
                <a:sym typeface="Helvetica"/>
              </a:rPr>
              <a:t>NullPointerException</a:t>
            </a:r>
            <a:r>
              <a:rPr lang="en-GB" sz="2400" dirty="0">
                <a:solidFill>
                  <a:schemeClr val="tx1"/>
                </a:solidFill>
                <a:sym typeface="Helvetica"/>
              </a:rPr>
              <a:t>: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200" dirty="0">
              <a:solidFill>
                <a:schemeClr val="tx1"/>
              </a:solidFill>
              <a:sym typeface="Helvetic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3B784-4511-4573-9096-9999EE52DC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978" t="37886" r="39801" b="50000"/>
          <a:stretch/>
        </p:blipFill>
        <p:spPr>
          <a:xfrm>
            <a:off x="5876407" y="1992039"/>
            <a:ext cx="5970972" cy="17241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8ED7B0-BB4C-452A-B287-67ADA51324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67" t="83577" r="19566" b="4179"/>
          <a:stretch/>
        </p:blipFill>
        <p:spPr>
          <a:xfrm>
            <a:off x="4843043" y="5039858"/>
            <a:ext cx="6598170" cy="102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7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Collection Factory Methods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Implementation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52" y="1845734"/>
            <a:ext cx="5426148" cy="4023360"/>
          </a:xfrm>
        </p:spPr>
        <p:txBody>
          <a:bodyPr>
            <a:normAutofit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The instances created by factory methods are value based</a:t>
            </a:r>
          </a:p>
          <a:p>
            <a:pPr marL="818388" lvl="2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800" dirty="0">
                <a:solidFill>
                  <a:schemeClr val="tx1"/>
                </a:solidFill>
                <a:sym typeface="Helvetica"/>
              </a:rPr>
              <a:t>This means that factories are free to create a new instance or return an existing instance</a:t>
            </a:r>
          </a:p>
          <a:p>
            <a:pPr marL="818388" lvl="2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800" dirty="0">
                <a:solidFill>
                  <a:schemeClr val="tx1"/>
                </a:solidFill>
                <a:sym typeface="Helvetica"/>
              </a:rPr>
              <a:t>Not a big issue since the objects are immutable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200" dirty="0">
                <a:solidFill>
                  <a:schemeClr val="tx1"/>
                </a:solidFill>
                <a:sym typeface="Helvetica"/>
              </a:rPr>
              <a:t>Collections created from factory methods are </a:t>
            </a:r>
            <a:r>
              <a:rPr lang="en-GB" sz="2200" b="1" dirty="0">
                <a:solidFill>
                  <a:schemeClr val="tx1"/>
                </a:solidFill>
                <a:sym typeface="Helvetica"/>
              </a:rPr>
              <a:t>Serializable</a:t>
            </a:r>
            <a:r>
              <a:rPr lang="en-GB" sz="2200" dirty="0">
                <a:solidFill>
                  <a:schemeClr val="tx1"/>
                </a:solidFill>
                <a:sym typeface="Helvetica"/>
              </a:rPr>
              <a:t> if the elements of the collection are Serializable.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A77256-90D1-4AA4-A141-4606EF177FA1}"/>
              </a:ext>
            </a:extLst>
          </p:cNvPr>
          <p:cNvSpPr/>
          <p:nvPr/>
        </p:nvSpPr>
        <p:spPr>
          <a:xfrm>
            <a:off x="6439492" y="1845734"/>
            <a:ext cx="54261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If we create Lists with same values, they may or may not refer to the same object on the heap:</a:t>
            </a:r>
          </a:p>
          <a:p>
            <a:endParaRPr lang="en-GB" dirty="0"/>
          </a:p>
          <a:p>
            <a:endParaRPr lang="en-GB" dirty="0"/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In this case, list1 == list2 may or may not evaluate to true depending on the JVM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7498CD-86D2-4FBB-BB2B-B94035608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20" t="50000" r="42449" b="43043"/>
          <a:stretch/>
        </p:blipFill>
        <p:spPr>
          <a:xfrm>
            <a:off x="6778486" y="2534479"/>
            <a:ext cx="4207565" cy="79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6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Other Java9 Features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lnSpcReduction="100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Process API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000" dirty="0">
                <a:solidFill>
                  <a:schemeClr val="tx1"/>
                </a:solidFill>
                <a:sym typeface="Helvetica"/>
              </a:rPr>
              <a:t>Improving the management of operating system processes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200" dirty="0">
                <a:solidFill>
                  <a:schemeClr val="tx1"/>
                </a:solidFill>
                <a:sym typeface="Helvetica"/>
              </a:rPr>
              <a:t>Stack Walking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000" dirty="0">
                <a:solidFill>
                  <a:schemeClr val="tx1"/>
                </a:solidFill>
                <a:sym typeface="Helvetica"/>
              </a:rPr>
              <a:t>Access and filter information on stack traces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000" dirty="0">
              <a:solidFill>
                <a:schemeClr val="tx1"/>
              </a:solidFill>
              <a:sym typeface="Helvetica"/>
            </a:endParaRP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000" dirty="0">
                <a:solidFill>
                  <a:schemeClr val="tx1"/>
                </a:solidFill>
                <a:sym typeface="Helvetica"/>
              </a:rPr>
              <a:t>HTTP/2 Client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000" dirty="0">
                <a:solidFill>
                  <a:schemeClr val="tx1"/>
                </a:solidFill>
                <a:sym typeface="Helvetica"/>
              </a:rPr>
              <a:t>Project Jigsaw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000" dirty="0">
                <a:solidFill>
                  <a:schemeClr val="tx1"/>
                </a:solidFill>
                <a:sym typeface="Helvetica"/>
              </a:rPr>
              <a:t>JSON API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000" dirty="0">
                <a:solidFill>
                  <a:schemeClr val="tx1"/>
                </a:solidFill>
                <a:sym typeface="Helvetica"/>
              </a:rPr>
              <a:t>Multi resolution </a:t>
            </a:r>
            <a:r>
              <a:rPr lang="en-GB" sz="2000" dirty="0" err="1">
                <a:solidFill>
                  <a:schemeClr val="tx1"/>
                </a:solidFill>
                <a:sym typeface="Helvetica"/>
              </a:rPr>
              <a:t>Imgae</a:t>
            </a:r>
            <a:r>
              <a:rPr lang="en-GB" sz="2000" dirty="0">
                <a:solidFill>
                  <a:schemeClr val="tx1"/>
                </a:solidFill>
                <a:sym typeface="Helvetica"/>
              </a:rPr>
              <a:t> API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000" dirty="0">
                <a:solidFill>
                  <a:schemeClr val="tx1"/>
                </a:solidFill>
                <a:sym typeface="Helvetica"/>
              </a:rPr>
              <a:t>Platform Logging API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000" dirty="0">
                <a:solidFill>
                  <a:schemeClr val="tx1"/>
                </a:solidFill>
                <a:sym typeface="Helvetica"/>
              </a:rPr>
              <a:t>Datagram Transport Layer Security (DTLS)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200" dirty="0">
              <a:solidFill>
                <a:schemeClr val="tx1"/>
              </a:solidFill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97721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Important </a:t>
            </a:r>
            <a:r>
              <a:rPr lang="en-GB" b="1" u="sng" dirty="0">
                <a:solidFill>
                  <a:schemeClr val="accent1"/>
                </a:solidFill>
              </a:rPr>
              <a:t>Java8</a:t>
            </a:r>
            <a:r>
              <a:rPr lang="en-GB" b="1" dirty="0">
                <a:solidFill>
                  <a:schemeClr val="accent1"/>
                </a:solidFill>
              </a:rPr>
              <a:t> Feature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STREAMS API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1845734"/>
            <a:ext cx="10058401" cy="4499310"/>
          </a:xfrm>
        </p:spPr>
        <p:txBody>
          <a:bodyPr>
            <a:normAutofit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Streams let you process data in a declarative way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200" dirty="0">
                <a:solidFill>
                  <a:schemeClr val="tx1"/>
                </a:solidFill>
                <a:sym typeface="Helvetica"/>
              </a:rPr>
              <a:t>streams leverage multicore architectures without having to write any multithread code!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Parallel processing is :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200" dirty="0">
                <a:solidFill>
                  <a:schemeClr val="tx1"/>
                </a:solidFill>
                <a:sym typeface="Helvetica"/>
              </a:rPr>
              <a:t>dividing your task into smaller subtask(s)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200" dirty="0">
                <a:solidFill>
                  <a:schemeClr val="tx1"/>
                </a:solidFill>
                <a:sym typeface="Helvetica"/>
              </a:rPr>
              <a:t>processing the subtask(s) in parallel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200" dirty="0">
                <a:solidFill>
                  <a:schemeClr val="tx1"/>
                </a:solidFill>
                <a:sym typeface="Helvetica"/>
              </a:rPr>
              <a:t>combining the results together to get the final output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Streams API provides a similar mechanism to work with Java collections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200" dirty="0">
                <a:solidFill>
                  <a:schemeClr val="tx1"/>
                </a:solidFill>
                <a:sym typeface="Helvetica"/>
              </a:rPr>
              <a:t>converting collections to a stream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200" dirty="0">
                <a:solidFill>
                  <a:schemeClr val="tx1"/>
                </a:solidFill>
                <a:sym typeface="Helvetica"/>
              </a:rPr>
              <a:t>processing the elements in parallel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200" dirty="0">
                <a:solidFill>
                  <a:schemeClr val="tx1"/>
                </a:solidFill>
                <a:sym typeface="Helvetica"/>
              </a:rPr>
              <a:t>gathering the resulting elements into a collection</a:t>
            </a:r>
          </a:p>
        </p:txBody>
      </p:sp>
    </p:spTree>
    <p:extLst>
      <p:ext uri="{BB962C8B-B14F-4D97-AF65-F5344CB8AC3E}">
        <p14:creationId xmlns:p14="http://schemas.microsoft.com/office/powerpoint/2010/main" val="355752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Important </a:t>
            </a:r>
            <a:r>
              <a:rPr lang="en-GB" b="1" u="sng" dirty="0">
                <a:solidFill>
                  <a:schemeClr val="accent1"/>
                </a:solidFill>
              </a:rPr>
              <a:t>Java8</a:t>
            </a:r>
            <a:r>
              <a:rPr lang="en-GB" b="1" dirty="0">
                <a:solidFill>
                  <a:schemeClr val="accent1"/>
                </a:solidFill>
              </a:rPr>
              <a:t> Feature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STREAMS vs Collections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1845734"/>
            <a:ext cx="10058401" cy="4499310"/>
          </a:xfrm>
        </p:spPr>
        <p:txBody>
          <a:bodyPr>
            <a:normAutofit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b="1" dirty="0">
                <a:solidFill>
                  <a:schemeClr val="tx1"/>
                </a:solidFill>
                <a:sym typeface="Helvetica"/>
              </a:rPr>
              <a:t>Collections</a:t>
            </a:r>
            <a:r>
              <a:rPr lang="en-GB" sz="2400" dirty="0">
                <a:solidFill>
                  <a:schemeClr val="tx1"/>
                </a:solidFill>
                <a:sym typeface="Helvetica"/>
              </a:rPr>
              <a:t> are a memory data structure which holds elements within it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200" dirty="0">
                <a:solidFill>
                  <a:schemeClr val="tx1"/>
                </a:solidFill>
                <a:sym typeface="Helvetica"/>
              </a:rPr>
              <a:t>Each element in the collection is computed before it actually becomes a part of that collection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200" dirty="0">
                <a:solidFill>
                  <a:schemeClr val="tx1"/>
                </a:solidFill>
                <a:sym typeface="Helvetica"/>
              </a:rPr>
              <a:t>Whether the application uses each particular value or not, all values will have been created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b="1" dirty="0">
                <a:solidFill>
                  <a:schemeClr val="tx1"/>
                </a:solidFill>
                <a:sym typeface="Helvetica"/>
              </a:rPr>
              <a:t>Streams</a:t>
            </a:r>
            <a:r>
              <a:rPr lang="en-GB" sz="2400" dirty="0">
                <a:solidFill>
                  <a:schemeClr val="tx1"/>
                </a:solidFill>
                <a:sym typeface="Helvetica"/>
              </a:rPr>
              <a:t> are fixed data structures which computes the elements on demand basis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200" dirty="0">
                <a:solidFill>
                  <a:schemeClr val="tx1"/>
                </a:solidFill>
                <a:sym typeface="Helvetica"/>
              </a:rPr>
              <a:t>Java 8 Streams can be seen as lazily-constructed collections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200" dirty="0">
                <a:solidFill>
                  <a:schemeClr val="tx1"/>
                </a:solidFill>
                <a:sym typeface="Helvetica"/>
              </a:rPr>
              <a:t>values are computed when user demands it</a:t>
            </a:r>
          </a:p>
        </p:txBody>
      </p:sp>
    </p:spTree>
    <p:extLst>
      <p:ext uri="{BB962C8B-B14F-4D97-AF65-F5344CB8AC3E}">
        <p14:creationId xmlns:p14="http://schemas.microsoft.com/office/powerpoint/2010/main" val="2524583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933</Words>
  <Application>Microsoft Office PowerPoint</Application>
  <PresentationFormat>Widescreen</PresentationFormat>
  <Paragraphs>133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Reactive Java Collections and Streams</vt:lpstr>
      <vt:lpstr>Important Java Features</vt:lpstr>
      <vt:lpstr>Private Interface Methods</vt:lpstr>
      <vt:lpstr>Collection Factory Methods</vt:lpstr>
      <vt:lpstr>Collection Factory Methods Implementation</vt:lpstr>
      <vt:lpstr>Collection Factory Methods Implementation</vt:lpstr>
      <vt:lpstr>Other Java9 Features</vt:lpstr>
      <vt:lpstr>Important Java8 Feature STREAMS API</vt:lpstr>
      <vt:lpstr>Important Java8 Feature STREAMS vs Collections</vt:lpstr>
      <vt:lpstr>Important Java8 Feature STREAMS vs Collections</vt:lpstr>
      <vt:lpstr>Important Java8 Feature STREAMS vs Collections</vt:lpstr>
      <vt:lpstr>Important Java8 Feature STREAMS vs Collections</vt:lpstr>
      <vt:lpstr>Important Java8 Feature STREAMS vs Collections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Java Reactive Java</dc:title>
  <dc:creator>James Fennell</dc:creator>
  <cp:lastModifiedBy>James Fennell</cp:lastModifiedBy>
  <cp:revision>1</cp:revision>
  <dcterms:created xsi:type="dcterms:W3CDTF">2019-08-24T12:15:31Z</dcterms:created>
  <dcterms:modified xsi:type="dcterms:W3CDTF">2019-10-02T19:49:52Z</dcterms:modified>
</cp:coreProperties>
</file>