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32"/>
  </p:notesMasterIdLst>
  <p:sldIdLst>
    <p:sldId id="256" r:id="rId5"/>
    <p:sldId id="355" r:id="rId6"/>
    <p:sldId id="356" r:id="rId7"/>
    <p:sldId id="357" r:id="rId8"/>
    <p:sldId id="359" r:id="rId9"/>
    <p:sldId id="358" r:id="rId10"/>
    <p:sldId id="360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4" r:id="rId23"/>
    <p:sldId id="375" r:id="rId24"/>
    <p:sldId id="376" r:id="rId25"/>
    <p:sldId id="377" r:id="rId26"/>
    <p:sldId id="379" r:id="rId27"/>
    <p:sldId id="380" r:id="rId28"/>
    <p:sldId id="381" r:id="rId29"/>
    <p:sldId id="378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10F57-A4A8-492F-AF03-4CA8945A7C1E}" v="33" dt="2019-10-10T09:47:20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0269" autoAdjust="0"/>
  </p:normalViewPr>
  <p:slideViewPr>
    <p:cSldViewPr snapToGrid="0">
      <p:cViewPr varScale="1">
        <p:scale>
          <a:sx n="50" d="100"/>
          <a:sy n="50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.Fennell" userId="c4162aff-5e19-49fe-8b7f-9a93fce91ee1" providerId="ADAL" clId="{8CC10F57-A4A8-492F-AF03-4CA8945A7C1E}"/>
    <pc:docChg chg="undo custSel mod addSld delSld modSld sldOrd">
      <pc:chgData name="James.Fennell" userId="c4162aff-5e19-49fe-8b7f-9a93fce91ee1" providerId="ADAL" clId="{8CC10F57-A4A8-492F-AF03-4CA8945A7C1E}" dt="2019-10-10T09:48:25.983" v="1206" actId="20577"/>
      <pc:docMkLst>
        <pc:docMk/>
      </pc:docMkLst>
      <pc:sldChg chg="modSp">
        <pc:chgData name="James.Fennell" userId="c4162aff-5e19-49fe-8b7f-9a93fce91ee1" providerId="ADAL" clId="{8CC10F57-A4A8-492F-AF03-4CA8945A7C1E}" dt="2019-10-10T07:59:07.302" v="86" actId="115"/>
        <pc:sldMkLst>
          <pc:docMk/>
          <pc:sldMk cId="2481934654" sldId="357"/>
        </pc:sldMkLst>
        <pc:spChg chg="mod">
          <ac:chgData name="James.Fennell" userId="c4162aff-5e19-49fe-8b7f-9a93fce91ee1" providerId="ADAL" clId="{8CC10F57-A4A8-492F-AF03-4CA8945A7C1E}" dt="2019-10-10T07:59:07.302" v="86" actId="115"/>
          <ac:spMkLst>
            <pc:docMk/>
            <pc:sldMk cId="2481934654" sldId="357"/>
            <ac:spMk id="3" creationId="{A9618E16-665D-45E8-8918-0EB4FE6D20F7}"/>
          </ac:spMkLst>
        </pc:spChg>
      </pc:sldChg>
      <pc:sldChg chg="modSp">
        <pc:chgData name="James.Fennell" userId="c4162aff-5e19-49fe-8b7f-9a93fce91ee1" providerId="ADAL" clId="{8CC10F57-A4A8-492F-AF03-4CA8945A7C1E}" dt="2019-10-08T16:00:42.951" v="2" actId="114"/>
        <pc:sldMkLst>
          <pc:docMk/>
          <pc:sldMk cId="3374830273" sldId="360"/>
        </pc:sldMkLst>
        <pc:spChg chg="mod">
          <ac:chgData name="James.Fennell" userId="c4162aff-5e19-49fe-8b7f-9a93fce91ee1" providerId="ADAL" clId="{8CC10F57-A4A8-492F-AF03-4CA8945A7C1E}" dt="2019-10-08T16:00:42.951" v="2" actId="114"/>
          <ac:spMkLst>
            <pc:docMk/>
            <pc:sldMk cId="3374830273" sldId="360"/>
            <ac:spMk id="3" creationId="{A9618E16-665D-45E8-8918-0EB4FE6D20F7}"/>
          </ac:spMkLst>
        </pc:spChg>
      </pc:sldChg>
      <pc:sldChg chg="modSp add">
        <pc:chgData name="James.Fennell" userId="c4162aff-5e19-49fe-8b7f-9a93fce91ee1" providerId="ADAL" clId="{8CC10F57-A4A8-492F-AF03-4CA8945A7C1E}" dt="2019-10-10T09:22:05.134" v="138" actId="20577"/>
        <pc:sldMkLst>
          <pc:docMk/>
          <pc:sldMk cId="1359027862" sldId="372"/>
        </pc:sldMkLst>
        <pc:spChg chg="mod">
          <ac:chgData name="James.Fennell" userId="c4162aff-5e19-49fe-8b7f-9a93fce91ee1" providerId="ADAL" clId="{8CC10F57-A4A8-492F-AF03-4CA8945A7C1E}" dt="2019-10-08T16:01:40.500" v="22" actId="20577"/>
          <ac:spMkLst>
            <pc:docMk/>
            <pc:sldMk cId="1359027862" sldId="372"/>
            <ac:spMk id="2" creationId="{B2DA91D0-4348-4CD8-8B28-88A7812BD746}"/>
          </ac:spMkLst>
        </pc:spChg>
        <pc:spChg chg="mod">
          <ac:chgData name="James.Fennell" userId="c4162aff-5e19-49fe-8b7f-9a93fce91ee1" providerId="ADAL" clId="{8CC10F57-A4A8-492F-AF03-4CA8945A7C1E}" dt="2019-10-10T09:22:05.134" v="138" actId="20577"/>
          <ac:spMkLst>
            <pc:docMk/>
            <pc:sldMk cId="1359027862" sldId="372"/>
            <ac:spMk id="3" creationId="{A9618E16-665D-45E8-8918-0EB4FE6D20F7}"/>
          </ac:spMkLst>
        </pc:spChg>
      </pc:sldChg>
      <pc:sldChg chg="add del">
        <pc:chgData name="James.Fennell" userId="c4162aff-5e19-49fe-8b7f-9a93fce91ee1" providerId="ADAL" clId="{8CC10F57-A4A8-492F-AF03-4CA8945A7C1E}" dt="2019-10-08T16:02:52.507" v="42" actId="2696"/>
        <pc:sldMkLst>
          <pc:docMk/>
          <pc:sldMk cId="2610727245" sldId="373"/>
        </pc:sldMkLst>
      </pc:sldChg>
      <pc:sldChg chg="addSp modSp add mod setBg">
        <pc:chgData name="James.Fennell" userId="c4162aff-5e19-49fe-8b7f-9a93fce91ee1" providerId="ADAL" clId="{8CC10F57-A4A8-492F-AF03-4CA8945A7C1E}" dt="2019-10-10T09:27:15.967" v="355" actId="114"/>
        <pc:sldMkLst>
          <pc:docMk/>
          <pc:sldMk cId="2497025130" sldId="374"/>
        </pc:sldMkLst>
        <pc:spChg chg="mod">
          <ac:chgData name="James.Fennell" userId="c4162aff-5e19-49fe-8b7f-9a93fce91ee1" providerId="ADAL" clId="{8CC10F57-A4A8-492F-AF03-4CA8945A7C1E}" dt="2019-10-10T09:25:57.743" v="223" actId="26606"/>
          <ac:spMkLst>
            <pc:docMk/>
            <pc:sldMk cId="2497025130" sldId="374"/>
            <ac:spMk id="2" creationId="{B2DA91D0-4348-4CD8-8B28-88A7812BD746}"/>
          </ac:spMkLst>
        </pc:spChg>
        <pc:spChg chg="mod ord">
          <ac:chgData name="James.Fennell" userId="c4162aff-5e19-49fe-8b7f-9a93fce91ee1" providerId="ADAL" clId="{8CC10F57-A4A8-492F-AF03-4CA8945A7C1E}" dt="2019-10-10T09:27:15.967" v="355" actId="114"/>
          <ac:spMkLst>
            <pc:docMk/>
            <pc:sldMk cId="2497025130" sldId="374"/>
            <ac:spMk id="3" creationId="{A9618E16-665D-45E8-8918-0EB4FE6D20F7}"/>
          </ac:spMkLst>
        </pc:spChg>
        <pc:spChg chg="add">
          <ac:chgData name="James.Fennell" userId="c4162aff-5e19-49fe-8b7f-9a93fce91ee1" providerId="ADAL" clId="{8CC10F57-A4A8-492F-AF03-4CA8945A7C1E}" dt="2019-10-10T09:25:57.743" v="223" actId="26606"/>
          <ac:spMkLst>
            <pc:docMk/>
            <pc:sldMk cId="2497025130" sldId="374"/>
            <ac:spMk id="9" creationId="{284B70D5-875B-433D-BDBD-1522A85D6C1D}"/>
          </ac:spMkLst>
        </pc:spChg>
        <pc:spChg chg="add">
          <ac:chgData name="James.Fennell" userId="c4162aff-5e19-49fe-8b7f-9a93fce91ee1" providerId="ADAL" clId="{8CC10F57-A4A8-492F-AF03-4CA8945A7C1E}" dt="2019-10-10T09:25:57.743" v="223" actId="26606"/>
          <ac:spMkLst>
            <pc:docMk/>
            <pc:sldMk cId="2497025130" sldId="374"/>
            <ac:spMk id="13" creationId="{1E299956-A9E7-4FC1-A0B1-D590CA9730E8}"/>
          </ac:spMkLst>
        </pc:spChg>
        <pc:spChg chg="add">
          <ac:chgData name="James.Fennell" userId="c4162aff-5e19-49fe-8b7f-9a93fce91ee1" providerId="ADAL" clId="{8CC10F57-A4A8-492F-AF03-4CA8945A7C1E}" dt="2019-10-10T09:25:57.743" v="223" actId="26606"/>
          <ac:spMkLst>
            <pc:docMk/>
            <pc:sldMk cId="2497025130" sldId="374"/>
            <ac:spMk id="15" creationId="{17FC539C-B783-4B03-9F9E-D13430F3F64F}"/>
          </ac:spMkLst>
        </pc:spChg>
        <pc:picChg chg="add mod">
          <ac:chgData name="James.Fennell" userId="c4162aff-5e19-49fe-8b7f-9a93fce91ee1" providerId="ADAL" clId="{8CC10F57-A4A8-492F-AF03-4CA8945A7C1E}" dt="2019-10-10T09:25:57.743" v="223" actId="26606"/>
          <ac:picMkLst>
            <pc:docMk/>
            <pc:sldMk cId="2497025130" sldId="374"/>
            <ac:picMk id="4" creationId="{88F61901-8810-4482-901C-B6C26D93EF2B}"/>
          </ac:picMkLst>
        </pc:picChg>
        <pc:cxnChg chg="add">
          <ac:chgData name="James.Fennell" userId="c4162aff-5e19-49fe-8b7f-9a93fce91ee1" providerId="ADAL" clId="{8CC10F57-A4A8-492F-AF03-4CA8945A7C1E}" dt="2019-10-10T09:25:57.743" v="223" actId="26606"/>
          <ac:cxnSpMkLst>
            <pc:docMk/>
            <pc:sldMk cId="2497025130" sldId="374"/>
            <ac:cxnSpMk id="11" creationId="{C947DF4A-614C-4B4C-8B80-E5B9D8E8CFED}"/>
          </ac:cxnSpMkLst>
        </pc:cxnChg>
      </pc:sldChg>
      <pc:sldChg chg="addSp delSp modSp add">
        <pc:chgData name="James.Fennell" userId="c4162aff-5e19-49fe-8b7f-9a93fce91ee1" providerId="ADAL" clId="{8CC10F57-A4A8-492F-AF03-4CA8945A7C1E}" dt="2019-10-10T09:29:39.327" v="527" actId="20577"/>
        <pc:sldMkLst>
          <pc:docMk/>
          <pc:sldMk cId="281431895" sldId="375"/>
        </pc:sldMkLst>
        <pc:spChg chg="mod">
          <ac:chgData name="James.Fennell" userId="c4162aff-5e19-49fe-8b7f-9a93fce91ee1" providerId="ADAL" clId="{8CC10F57-A4A8-492F-AF03-4CA8945A7C1E}" dt="2019-10-10T09:29:39.327" v="527" actId="20577"/>
          <ac:spMkLst>
            <pc:docMk/>
            <pc:sldMk cId="281431895" sldId="375"/>
            <ac:spMk id="3" creationId="{A9618E16-665D-45E8-8918-0EB4FE6D20F7}"/>
          </ac:spMkLst>
        </pc:spChg>
        <pc:picChg chg="del">
          <ac:chgData name="James.Fennell" userId="c4162aff-5e19-49fe-8b7f-9a93fce91ee1" providerId="ADAL" clId="{8CC10F57-A4A8-492F-AF03-4CA8945A7C1E}" dt="2019-10-10T09:27:55.016" v="357" actId="478"/>
          <ac:picMkLst>
            <pc:docMk/>
            <pc:sldMk cId="281431895" sldId="375"/>
            <ac:picMk id="4" creationId="{88F61901-8810-4482-901C-B6C26D93EF2B}"/>
          </ac:picMkLst>
        </pc:picChg>
        <pc:picChg chg="add mod">
          <ac:chgData name="James.Fennell" userId="c4162aff-5e19-49fe-8b7f-9a93fce91ee1" providerId="ADAL" clId="{8CC10F57-A4A8-492F-AF03-4CA8945A7C1E}" dt="2019-10-10T09:28:06.152" v="363" actId="1076"/>
          <ac:picMkLst>
            <pc:docMk/>
            <pc:sldMk cId="281431895" sldId="375"/>
            <ac:picMk id="5" creationId="{602E346A-764C-4CA7-8B83-7502FEB78C9B}"/>
          </ac:picMkLst>
        </pc:picChg>
      </pc:sldChg>
      <pc:sldChg chg="addSp delSp modSp add">
        <pc:chgData name="James.Fennell" userId="c4162aff-5e19-49fe-8b7f-9a93fce91ee1" providerId="ADAL" clId="{8CC10F57-A4A8-492F-AF03-4CA8945A7C1E}" dt="2019-10-10T09:36:36.846" v="692" actId="20577"/>
        <pc:sldMkLst>
          <pc:docMk/>
          <pc:sldMk cId="4137138791" sldId="376"/>
        </pc:sldMkLst>
        <pc:spChg chg="mod">
          <ac:chgData name="James.Fennell" userId="c4162aff-5e19-49fe-8b7f-9a93fce91ee1" providerId="ADAL" clId="{8CC10F57-A4A8-492F-AF03-4CA8945A7C1E}" dt="2019-10-10T09:36:36.846" v="692" actId="20577"/>
          <ac:spMkLst>
            <pc:docMk/>
            <pc:sldMk cId="4137138791" sldId="376"/>
            <ac:spMk id="3" creationId="{A9618E16-665D-45E8-8918-0EB4FE6D20F7}"/>
          </ac:spMkLst>
        </pc:spChg>
        <pc:picChg chg="add mod">
          <ac:chgData name="James.Fennell" userId="c4162aff-5e19-49fe-8b7f-9a93fce91ee1" providerId="ADAL" clId="{8CC10F57-A4A8-492F-AF03-4CA8945A7C1E}" dt="2019-10-10T09:34:44.431" v="532" actId="14100"/>
          <ac:picMkLst>
            <pc:docMk/>
            <pc:sldMk cId="4137138791" sldId="376"/>
            <ac:picMk id="4" creationId="{D77C2D71-416D-4533-BFFB-FC3F6338AF01}"/>
          </ac:picMkLst>
        </pc:picChg>
        <pc:picChg chg="del">
          <ac:chgData name="James.Fennell" userId="c4162aff-5e19-49fe-8b7f-9a93fce91ee1" providerId="ADAL" clId="{8CC10F57-A4A8-492F-AF03-4CA8945A7C1E}" dt="2019-10-10T09:34:39.231" v="529" actId="478"/>
          <ac:picMkLst>
            <pc:docMk/>
            <pc:sldMk cId="4137138791" sldId="376"/>
            <ac:picMk id="5" creationId="{602E346A-764C-4CA7-8B83-7502FEB78C9B}"/>
          </ac:picMkLst>
        </pc:picChg>
      </pc:sldChg>
      <pc:sldChg chg="addSp delSp modSp add">
        <pc:chgData name="James.Fennell" userId="c4162aff-5e19-49fe-8b7f-9a93fce91ee1" providerId="ADAL" clId="{8CC10F57-A4A8-492F-AF03-4CA8945A7C1E}" dt="2019-10-10T09:37:49.639" v="770" actId="20577"/>
        <pc:sldMkLst>
          <pc:docMk/>
          <pc:sldMk cId="3382002247" sldId="377"/>
        </pc:sldMkLst>
        <pc:spChg chg="mod">
          <ac:chgData name="James.Fennell" userId="c4162aff-5e19-49fe-8b7f-9a93fce91ee1" providerId="ADAL" clId="{8CC10F57-A4A8-492F-AF03-4CA8945A7C1E}" dt="2019-10-10T09:37:49.639" v="770" actId="20577"/>
          <ac:spMkLst>
            <pc:docMk/>
            <pc:sldMk cId="3382002247" sldId="377"/>
            <ac:spMk id="3" creationId="{A9618E16-665D-45E8-8918-0EB4FE6D20F7}"/>
          </ac:spMkLst>
        </pc:spChg>
        <pc:picChg chg="del">
          <ac:chgData name="James.Fennell" userId="c4162aff-5e19-49fe-8b7f-9a93fce91ee1" providerId="ADAL" clId="{8CC10F57-A4A8-492F-AF03-4CA8945A7C1E}" dt="2019-10-10T09:37:14.335" v="694" actId="478"/>
          <ac:picMkLst>
            <pc:docMk/>
            <pc:sldMk cId="3382002247" sldId="377"/>
            <ac:picMk id="4" creationId="{D77C2D71-416D-4533-BFFB-FC3F6338AF01}"/>
          </ac:picMkLst>
        </pc:picChg>
        <pc:picChg chg="add mod">
          <ac:chgData name="James.Fennell" userId="c4162aff-5e19-49fe-8b7f-9a93fce91ee1" providerId="ADAL" clId="{8CC10F57-A4A8-492F-AF03-4CA8945A7C1E}" dt="2019-10-10T09:37:19.814" v="697" actId="14100"/>
          <ac:picMkLst>
            <pc:docMk/>
            <pc:sldMk cId="3382002247" sldId="377"/>
            <ac:picMk id="5" creationId="{60C4A71D-421A-4738-BD02-0492A9F0590D}"/>
          </ac:picMkLst>
        </pc:picChg>
      </pc:sldChg>
      <pc:sldChg chg="add">
        <pc:chgData name="James.Fennell" userId="c4162aff-5e19-49fe-8b7f-9a93fce91ee1" providerId="ADAL" clId="{8CC10F57-A4A8-492F-AF03-4CA8945A7C1E}" dt="2019-10-10T09:38:16.776" v="771"/>
        <pc:sldMkLst>
          <pc:docMk/>
          <pc:sldMk cId="3133725229" sldId="378"/>
        </pc:sldMkLst>
      </pc:sldChg>
      <pc:sldChg chg="addSp delSp modSp add">
        <pc:chgData name="James.Fennell" userId="c4162aff-5e19-49fe-8b7f-9a93fce91ee1" providerId="ADAL" clId="{8CC10F57-A4A8-492F-AF03-4CA8945A7C1E}" dt="2019-10-10T09:40:52.368" v="964" actId="14100"/>
        <pc:sldMkLst>
          <pc:docMk/>
          <pc:sldMk cId="4089031914" sldId="379"/>
        </pc:sldMkLst>
        <pc:spChg chg="mod">
          <ac:chgData name="James.Fennell" userId="c4162aff-5e19-49fe-8b7f-9a93fce91ee1" providerId="ADAL" clId="{8CC10F57-A4A8-492F-AF03-4CA8945A7C1E}" dt="2019-10-10T09:40:46.967" v="963" actId="20577"/>
          <ac:spMkLst>
            <pc:docMk/>
            <pc:sldMk cId="4089031914" sldId="379"/>
            <ac:spMk id="3" creationId="{A9618E16-665D-45E8-8918-0EB4FE6D20F7}"/>
          </ac:spMkLst>
        </pc:spChg>
        <pc:picChg chg="add mod">
          <ac:chgData name="James.Fennell" userId="c4162aff-5e19-49fe-8b7f-9a93fce91ee1" providerId="ADAL" clId="{8CC10F57-A4A8-492F-AF03-4CA8945A7C1E}" dt="2019-10-10T09:40:52.368" v="964" actId="14100"/>
          <ac:picMkLst>
            <pc:docMk/>
            <pc:sldMk cId="4089031914" sldId="379"/>
            <ac:picMk id="4" creationId="{43FBD888-950A-403E-9F3B-94EDB19EB14C}"/>
          </ac:picMkLst>
        </pc:picChg>
        <pc:picChg chg="del">
          <ac:chgData name="James.Fennell" userId="c4162aff-5e19-49fe-8b7f-9a93fce91ee1" providerId="ADAL" clId="{8CC10F57-A4A8-492F-AF03-4CA8945A7C1E}" dt="2019-10-10T09:39:27.022" v="807" actId="478"/>
          <ac:picMkLst>
            <pc:docMk/>
            <pc:sldMk cId="4089031914" sldId="379"/>
            <ac:picMk id="5" creationId="{60C4A71D-421A-4738-BD02-0492A9F0590D}"/>
          </ac:picMkLst>
        </pc:picChg>
      </pc:sldChg>
      <pc:sldChg chg="addSp delSp modSp add">
        <pc:chgData name="James.Fennell" userId="c4162aff-5e19-49fe-8b7f-9a93fce91ee1" providerId="ADAL" clId="{8CC10F57-A4A8-492F-AF03-4CA8945A7C1E}" dt="2019-10-10T09:46:04.140" v="1071" actId="1076"/>
        <pc:sldMkLst>
          <pc:docMk/>
          <pc:sldMk cId="538591202" sldId="380"/>
        </pc:sldMkLst>
        <pc:spChg chg="mod">
          <ac:chgData name="James.Fennell" userId="c4162aff-5e19-49fe-8b7f-9a93fce91ee1" providerId="ADAL" clId="{8CC10F57-A4A8-492F-AF03-4CA8945A7C1E}" dt="2019-10-10T09:45:59.157" v="1070" actId="1076"/>
          <ac:spMkLst>
            <pc:docMk/>
            <pc:sldMk cId="538591202" sldId="380"/>
            <ac:spMk id="3" creationId="{A9618E16-665D-45E8-8918-0EB4FE6D20F7}"/>
          </ac:spMkLst>
        </pc:spChg>
        <pc:spChg chg="add del">
          <ac:chgData name="James.Fennell" userId="c4162aff-5e19-49fe-8b7f-9a93fce91ee1" providerId="ADAL" clId="{8CC10F57-A4A8-492F-AF03-4CA8945A7C1E}" dt="2019-10-10T09:43:14.393" v="1049"/>
          <ac:spMkLst>
            <pc:docMk/>
            <pc:sldMk cId="538591202" sldId="380"/>
            <ac:spMk id="6" creationId="{A16E42DD-CB1D-4997-B616-41D28087A300}"/>
          </ac:spMkLst>
        </pc:spChg>
        <pc:spChg chg="add mod">
          <ac:chgData name="James.Fennell" userId="c4162aff-5e19-49fe-8b7f-9a93fce91ee1" providerId="ADAL" clId="{8CC10F57-A4A8-492F-AF03-4CA8945A7C1E}" dt="2019-10-10T09:46:04.140" v="1071" actId="1076"/>
          <ac:spMkLst>
            <pc:docMk/>
            <pc:sldMk cId="538591202" sldId="380"/>
            <ac:spMk id="7" creationId="{3B8318A4-E3FD-49C4-99C0-B3ABE5E31FE8}"/>
          </ac:spMkLst>
        </pc:spChg>
        <pc:picChg chg="del">
          <ac:chgData name="James.Fennell" userId="c4162aff-5e19-49fe-8b7f-9a93fce91ee1" providerId="ADAL" clId="{8CC10F57-A4A8-492F-AF03-4CA8945A7C1E}" dt="2019-10-10T09:42:04.821" v="966" actId="478"/>
          <ac:picMkLst>
            <pc:docMk/>
            <pc:sldMk cId="538591202" sldId="380"/>
            <ac:picMk id="4" creationId="{43FBD888-950A-403E-9F3B-94EDB19EB14C}"/>
          </ac:picMkLst>
        </pc:picChg>
        <pc:picChg chg="add mod">
          <ac:chgData name="James.Fennell" userId="c4162aff-5e19-49fe-8b7f-9a93fce91ee1" providerId="ADAL" clId="{8CC10F57-A4A8-492F-AF03-4CA8945A7C1E}" dt="2019-10-10T09:43:19.128" v="1050" actId="1076"/>
          <ac:picMkLst>
            <pc:docMk/>
            <pc:sldMk cId="538591202" sldId="380"/>
            <ac:picMk id="5" creationId="{DD142B2E-1E3E-4713-BAAA-6D6426BF2744}"/>
          </ac:picMkLst>
        </pc:picChg>
      </pc:sldChg>
      <pc:sldChg chg="addSp delSp modSp add ord">
        <pc:chgData name="James.Fennell" userId="c4162aff-5e19-49fe-8b7f-9a93fce91ee1" providerId="ADAL" clId="{8CC10F57-A4A8-492F-AF03-4CA8945A7C1E}" dt="2019-10-10T09:48:25.983" v="1206" actId="20577"/>
        <pc:sldMkLst>
          <pc:docMk/>
          <pc:sldMk cId="365680540" sldId="381"/>
        </pc:sldMkLst>
        <pc:spChg chg="mod">
          <ac:chgData name="James.Fennell" userId="c4162aff-5e19-49fe-8b7f-9a93fce91ee1" providerId="ADAL" clId="{8CC10F57-A4A8-492F-AF03-4CA8945A7C1E}" dt="2019-10-10T09:48:25.983" v="1206" actId="20577"/>
          <ac:spMkLst>
            <pc:docMk/>
            <pc:sldMk cId="365680540" sldId="381"/>
            <ac:spMk id="3" creationId="{A9618E16-665D-45E8-8918-0EB4FE6D20F7}"/>
          </ac:spMkLst>
        </pc:spChg>
        <pc:picChg chg="del">
          <ac:chgData name="James.Fennell" userId="c4162aff-5e19-49fe-8b7f-9a93fce91ee1" providerId="ADAL" clId="{8CC10F57-A4A8-492F-AF03-4CA8945A7C1E}" dt="2019-10-10T09:47:18.639" v="1074" actId="478"/>
          <ac:picMkLst>
            <pc:docMk/>
            <pc:sldMk cId="365680540" sldId="381"/>
            <ac:picMk id="4" creationId="{43FBD888-950A-403E-9F3B-94EDB19EB14C}"/>
          </ac:picMkLst>
        </pc:picChg>
        <pc:picChg chg="add mod">
          <ac:chgData name="James.Fennell" userId="c4162aff-5e19-49fe-8b7f-9a93fce91ee1" providerId="ADAL" clId="{8CC10F57-A4A8-492F-AF03-4CA8945A7C1E}" dt="2019-10-10T09:47:28.858" v="1078" actId="14100"/>
          <ac:picMkLst>
            <pc:docMk/>
            <pc:sldMk cId="365680540" sldId="381"/>
            <ac:picMk id="5" creationId="{AE841361-3319-4143-A6C6-AA747CA18A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1631-6157-4256-9183-E4852F7BD88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A8AF-878A-436F-AC4A-224E339B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8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5A17E5-0CA9-49CE-8E2B-5573E4117860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48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30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5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25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6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3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8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s-local-stream://EpubReader_029ED0E845724CF09FD71C0848D6A35E/Content/OEBPS/A470926_1_En_1_Chapter.html" TargetMode="External"/><Relationship Id="rId2" Type="http://schemas.openxmlformats.org/officeDocument/2006/relationships/hyperlink" Target="mailto:James.Fennell@l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ayframework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2/docs/api/java.base/java/util/concurrent/Flow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ctive-stream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C72-166F-4CE5-AF33-AFE7646B7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u="sng" dirty="0">
                <a:solidFill>
                  <a:schemeClr val="accent1"/>
                </a:solidFill>
              </a:rPr>
              <a:t>Reactive Systems</a:t>
            </a:r>
            <a:br>
              <a:rPr lang="en-GB" dirty="0"/>
            </a:br>
            <a:r>
              <a:rPr lang="en-GB" dirty="0"/>
              <a:t>Java &amp; Reactive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80B1-51F8-442B-96E2-36B98D256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hlinkClick r:id="rId2"/>
              </a:rPr>
              <a:t>James.Fennell@lit.ie</a:t>
            </a:r>
            <a:endParaRPr lang="en-GB" dirty="0"/>
          </a:p>
          <a:p>
            <a:r>
              <a:rPr lang="en-GB" dirty="0"/>
              <a:t>Reference for this lecture </a:t>
            </a:r>
          </a:p>
          <a:p>
            <a:r>
              <a:rPr lang="en-GB" dirty="0"/>
              <a:t>Adam L. </a:t>
            </a:r>
            <a:r>
              <a:rPr lang="en-GB" dirty="0" err="1"/>
              <a:t>DavisReactive</a:t>
            </a:r>
            <a:r>
              <a:rPr lang="en-GB" dirty="0"/>
              <a:t> Streams in Java</a:t>
            </a:r>
            <a:r>
              <a:rPr lang="en-GB" dirty="0">
                <a:hlinkClick r:id="rId3"/>
              </a:rPr>
              <a:t>https://doi.org/10.1007/978-1-4842-4176-9_1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94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 Models of Concurrency</a:t>
            </a:r>
            <a:b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6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Originally concurrent programming in Java used the </a:t>
            </a:r>
            <a:r>
              <a:rPr lang="en-GB" sz="3200" b="1" dirty="0"/>
              <a:t>synchronized</a:t>
            </a:r>
            <a:r>
              <a:rPr lang="en-GB" sz="3200" dirty="0"/>
              <a:t> keyword whenever shared resources are modified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only one thread can access the resource at a given point of time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You must deal with the following problems: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600" dirty="0"/>
              <a:t>No warnings or errors are given at compile time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600" dirty="0"/>
              <a:t>Deadlocks can occur if you’re not careful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600" dirty="0"/>
              <a:t>It’s very difficult to test – runtime errors occur randomly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773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 Models of Concurrency</a:t>
            </a:r>
            <a:b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6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 err="1"/>
              <a:t>java.util.concurrent.Future</a:t>
            </a:r>
            <a:r>
              <a:rPr lang="en-GB" sz="3200" dirty="0"/>
              <a:t> interface in Java (since 1.5)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It holds the result of an asynchronous computation.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It contains methods to check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if the asynchronous computation is complete or still in progress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to wait for the completion of the computation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to block the call until the completion of the computation (with optional timeout)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to retrieve the result of the computation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89134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 Models of Concurrency</a:t>
            </a:r>
            <a:b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6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Futures - </a:t>
            </a:r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Drawbacks</a:t>
            </a:r>
            <a:endParaRPr lang="en-GB" sz="6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Tendency to loop on </a:t>
            </a:r>
            <a:r>
              <a:rPr lang="en-GB" sz="3200" dirty="0" err="1"/>
              <a:t>isDone</a:t>
            </a:r>
            <a:r>
              <a:rPr lang="en-GB" sz="3200" dirty="0"/>
              <a:t>() or call get()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err="1"/>
              <a:t>isDone</a:t>
            </a:r>
            <a:r>
              <a:rPr lang="en-GB" sz="2800" dirty="0"/>
              <a:t>()  t</a:t>
            </a:r>
            <a:r>
              <a:rPr lang="en-GB" sz="3000" dirty="0"/>
              <a:t>ies up the thread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get() blocks the thread completely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We need a </a:t>
            </a:r>
            <a:r>
              <a:rPr lang="en-GB" sz="3200" dirty="0" err="1"/>
              <a:t>callback</a:t>
            </a:r>
            <a:r>
              <a:rPr lang="en-GB" sz="3200" dirty="0"/>
              <a:t> – to remove the need for polling </a:t>
            </a:r>
            <a:r>
              <a:rPr lang="en-GB" sz="3200" dirty="0" err="1"/>
              <a:t>isDone</a:t>
            </a:r>
            <a:r>
              <a:rPr lang="en-GB" sz="32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Asynchronous methods should always return void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For these reasons, if you do any concurrent programming, you should use the </a:t>
            </a:r>
            <a:r>
              <a:rPr lang="en-GB" sz="2200" b="1" u="sng" dirty="0" err="1"/>
              <a:t>CompletableFuture</a:t>
            </a:r>
            <a:r>
              <a:rPr lang="en-GB" sz="2200" b="1" dirty="0"/>
              <a:t> </a:t>
            </a:r>
            <a:r>
              <a:rPr lang="en-GB" sz="2200" dirty="0"/>
              <a:t>introduced in Java 8</a:t>
            </a:r>
          </a:p>
        </p:txBody>
      </p:sp>
    </p:spTree>
    <p:extLst>
      <p:ext uri="{BB962C8B-B14F-4D97-AF65-F5344CB8AC3E}">
        <p14:creationId xmlns:p14="http://schemas.microsoft.com/office/powerpoint/2010/main" val="356121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 Models of Concurrency</a:t>
            </a:r>
            <a:b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60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CompletableFuture</a:t>
            </a:r>
            <a:endParaRPr lang="en-GB" sz="6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The </a:t>
            </a:r>
            <a:r>
              <a:rPr lang="en-GB" sz="3200" dirty="0" err="1"/>
              <a:t>CompletableFuture</a:t>
            </a:r>
            <a:r>
              <a:rPr lang="en-GB" sz="3200" dirty="0"/>
              <a:t>&lt;T&gt; implements the Future&lt;T&gt; interface as well as a </a:t>
            </a:r>
            <a:r>
              <a:rPr lang="en-GB" sz="3200" dirty="0" err="1"/>
              <a:t>CompletionStage</a:t>
            </a:r>
            <a:r>
              <a:rPr lang="en-GB" sz="3200" dirty="0"/>
              <a:t>&lt;T&gt; interface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The </a:t>
            </a:r>
            <a:r>
              <a:rPr lang="en-GB" sz="3200" dirty="0" err="1"/>
              <a:t>CompletionStage</a:t>
            </a:r>
            <a:r>
              <a:rPr lang="en-GB" sz="3200" dirty="0"/>
              <a:t>&lt;T&gt; interface fills in many of the deficiencies of Future&lt;T&gt;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These methods follow the functional style, allowing the developer to chain method calls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rather than declaring a step-by-step process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2823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 Models of Concurrency</a:t>
            </a:r>
            <a:b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6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The Scala-based actor framework </a:t>
            </a:r>
            <a:r>
              <a:rPr lang="en-GB" sz="3200" dirty="0" err="1"/>
              <a:t>Akka</a:t>
            </a:r>
            <a:r>
              <a:rPr lang="en-GB" sz="3200" dirty="0"/>
              <a:t> can also be used from Java.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600" dirty="0" err="1"/>
              <a:t>Akka</a:t>
            </a:r>
            <a:r>
              <a:rPr lang="en-GB" sz="2600" dirty="0"/>
              <a:t> is also used by the </a:t>
            </a:r>
            <a:r>
              <a:rPr lang="en-GB" sz="2600" dirty="0">
                <a:hlinkClick r:id="rId2"/>
              </a:rPr>
              <a:t>Play Framework </a:t>
            </a:r>
            <a:endParaRPr lang="en-GB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It includes the concept of Actors.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Actors can </a:t>
            </a:r>
            <a:r>
              <a:rPr lang="en-GB" sz="3200" b="1" dirty="0"/>
              <a:t>receive and process messages </a:t>
            </a:r>
            <a:r>
              <a:rPr lang="en-GB" sz="3200" dirty="0"/>
              <a:t>and are guaranteed to receive messages sent to them.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They process each message one at a time so </a:t>
            </a:r>
            <a:r>
              <a:rPr lang="en-GB" sz="3200" b="1" dirty="0"/>
              <a:t>their state is shielded from the rest of the system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8746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 Models of Concurrency</a:t>
            </a:r>
            <a:b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6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An Actor is designed to run in a dedicated thread, so it can only do one thing at a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This makes concurrency much easier to 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Messages are passed around to Actors and wait in a queue until the given Actor is ready to process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A message can be any Serializable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Single Thread Actors with shielded state working on one message at a time eliminates many of the issues concurrency causes</a:t>
            </a:r>
          </a:p>
        </p:txBody>
      </p:sp>
    </p:spTree>
    <p:extLst>
      <p:ext uri="{BB962C8B-B14F-4D97-AF65-F5344CB8AC3E}">
        <p14:creationId xmlns:p14="http://schemas.microsoft.com/office/powerpoint/2010/main" val="179830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 Models of Concurrency</a:t>
            </a:r>
            <a:b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6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Reactive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50817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4600" i="1" dirty="0"/>
              <a:t>Reactive Streams provide an abstraction for highly concurrent, asynchronous applications with support for backpressure</a:t>
            </a:r>
          </a:p>
          <a:p>
            <a:pPr marL="0" indent="0">
              <a:buNone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400" dirty="0"/>
              <a:t>Reactive Systems can be used with any of the preceding models of concurrency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900" dirty="0"/>
              <a:t>Attempt to provide enough functionality to be sufficient for any implementation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900" dirty="0"/>
              <a:t>Run in multithreaded way, so ensure thread safety if you modify shared </a:t>
            </a:r>
            <a:r>
              <a:rPr lang="en-GB" sz="2900"/>
              <a:t>state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900" dirty="0"/>
              <a:t>Try to avoid using other methods (e.g., using a </a:t>
            </a:r>
            <a:r>
              <a:rPr lang="en-GB" sz="2900" dirty="0" err="1"/>
              <a:t>LockingTransaction</a:t>
            </a:r>
            <a:r>
              <a:rPr lang="en-GB" sz="2900" dirty="0"/>
              <a:t> or synchronize block) and instead stay within the Reactive Streams model</a:t>
            </a:r>
          </a:p>
          <a:p>
            <a:pPr marL="201168" lvl="1" indent="0">
              <a:buNone/>
            </a:pPr>
            <a:endParaRPr lang="en-GB" sz="3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400" dirty="0"/>
              <a:t>Functional Programming and/or the Actor Model in conjunction with Reactive Streams will avoid the potential pitfalls of concurrency</a:t>
            </a:r>
          </a:p>
        </p:txBody>
      </p:sp>
    </p:spTree>
    <p:extLst>
      <p:ext uri="{BB962C8B-B14F-4D97-AF65-F5344CB8AC3E}">
        <p14:creationId xmlns:p14="http://schemas.microsoft.com/office/powerpoint/2010/main" val="134032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 Models of Concurrency</a:t>
            </a:r>
            <a:b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6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Reactive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Reactive Streams use the concepts of publisher and subscriber, along with various strategies for backpressure to model concurrency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A publisher emits events at some rate.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A subscriber observes those events on possibly a different thread and does something with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Most Reactive Streams frameworks allow interoperation with other existing models of concurrency, such as futures, to allow a smooth transition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258854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Flow API</a:t>
            </a:r>
            <a:endParaRPr lang="en-GB" sz="6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The Flow class is part of the </a:t>
            </a:r>
            <a:r>
              <a:rPr lang="en-GB" sz="3200" dirty="0" err="1"/>
              <a:t>java.util.concurrent</a:t>
            </a:r>
            <a:r>
              <a:rPr lang="en-GB" sz="3200" dirty="0"/>
              <a:t> package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It helps developers incorporate reactive programming in their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The class has one method -  </a:t>
            </a:r>
            <a:r>
              <a:rPr lang="en-GB" sz="3000" i="1" dirty="0" err="1"/>
              <a:t>defaultBufferSize</a:t>
            </a:r>
            <a:r>
              <a:rPr lang="en-GB" sz="3000" i="1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and four interfaces that correspond to the Reactive Streams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hlinkClick r:id="rId2"/>
              </a:rPr>
              <a:t>https://docs.oracle.com/en/java/javase/12/docs/api/java.base/java/util/concurrent/Flow.html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The </a:t>
            </a:r>
            <a:r>
              <a:rPr lang="en-GB" sz="3200" dirty="0" err="1"/>
              <a:t>defaultBufferSize</a:t>
            </a:r>
            <a:r>
              <a:rPr lang="en-GB" sz="3200" dirty="0"/>
              <a:t>() is a static method that returns the default buffer size for publishing and subscribing buffering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This default value is 256 and it is returned as an int</a:t>
            </a:r>
          </a:p>
        </p:txBody>
      </p:sp>
    </p:spTree>
    <p:extLst>
      <p:ext uri="{BB962C8B-B14F-4D97-AF65-F5344CB8AC3E}">
        <p14:creationId xmlns:p14="http://schemas.microsoft.com/office/powerpoint/2010/main" val="135902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000" b="1"/>
              <a:t>Build Pub Sub Architecture using the </a:t>
            </a:r>
            <a:br>
              <a:rPr lang="en-GB" sz="3000" b="1"/>
            </a:br>
            <a:r>
              <a:rPr lang="en-GB" sz="3000" b="1"/>
              <a:t>Flow API</a:t>
            </a:r>
            <a:endParaRPr lang="en-GB" sz="3000" b="1" i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61901-8810-4482-901C-B6C26D93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32981"/>
            <a:ext cx="6909801" cy="41286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a demo subscriber </a:t>
            </a:r>
          </a:p>
          <a:p>
            <a:pPr marL="0" indent="0">
              <a:buNone/>
            </a:pPr>
            <a:r>
              <a:rPr lang="en-GB" dirty="0"/>
              <a:t>Use the constructor to assign a name to the subscriber</a:t>
            </a:r>
          </a:p>
          <a:p>
            <a:pPr marL="0" indent="0">
              <a:buNone/>
            </a:pPr>
            <a:r>
              <a:rPr lang="en-GB" dirty="0"/>
              <a:t>Pass in the </a:t>
            </a:r>
            <a:r>
              <a:rPr lang="en-GB" i="1" dirty="0"/>
              <a:t>Subscription</a:t>
            </a:r>
            <a:r>
              <a:rPr lang="en-GB" dirty="0"/>
              <a:t> object through the </a:t>
            </a:r>
            <a:r>
              <a:rPr lang="en-GB" i="1" dirty="0" err="1"/>
              <a:t>onSubscribe</a:t>
            </a:r>
            <a:r>
              <a:rPr lang="en-GB" dirty="0"/>
              <a:t> method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702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Reactive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200" i="1" dirty="0"/>
              <a:t>Reactive Streams is an initiative to provide a standard for asynchronous stream processing with non-blocking back pressure. </a:t>
            </a:r>
          </a:p>
          <a:p>
            <a:pPr marL="0" indent="0" algn="ctr">
              <a:buNone/>
            </a:pPr>
            <a:endParaRPr lang="en-GB" sz="3200" i="1" dirty="0"/>
          </a:p>
          <a:p>
            <a:pPr marL="0" indent="0" algn="ctr">
              <a:buNone/>
            </a:pPr>
            <a:r>
              <a:rPr lang="en-GB" sz="3200" i="1" dirty="0"/>
              <a:t>This encompasses efforts aimed at runtime environments (JVM and JavaScript) as well as network protocols. </a:t>
            </a:r>
          </a:p>
          <a:p>
            <a:pPr marL="0" indent="0" algn="ctr">
              <a:buNone/>
            </a:pPr>
            <a:endParaRPr lang="en-GB" sz="3200" i="1" dirty="0">
              <a:hlinkClick r:id="rId2"/>
            </a:endParaRPr>
          </a:p>
          <a:p>
            <a:pPr marL="0" indent="0" algn="ctr">
              <a:buNone/>
            </a:pPr>
            <a:r>
              <a:rPr lang="en-GB" sz="3200" i="1" dirty="0">
                <a:hlinkClick r:id="rId2"/>
              </a:rPr>
              <a:t>reactive-streams.org 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40070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000" b="1" dirty="0"/>
              <a:t>Build Pub Sub Architecture using the </a:t>
            </a:r>
            <a:br>
              <a:rPr lang="en-GB" sz="3000" b="1" dirty="0"/>
            </a:br>
            <a:r>
              <a:rPr lang="en-GB" sz="3000" b="1" dirty="0"/>
              <a:t>Flow API</a:t>
            </a:r>
            <a:endParaRPr lang="en-GB" sz="3000" b="1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a demo subscriber </a:t>
            </a:r>
          </a:p>
          <a:p>
            <a:pPr marL="0" indent="0">
              <a:buNone/>
            </a:pPr>
            <a:r>
              <a:rPr lang="en-GB" dirty="0"/>
              <a:t>In the </a:t>
            </a:r>
            <a:r>
              <a:rPr lang="en-GB" i="1" dirty="0" err="1"/>
              <a:t>onNext</a:t>
            </a:r>
            <a:r>
              <a:rPr lang="en-GB" dirty="0"/>
              <a:t> implementation print out the update received and request another update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you receive an error or a complete message log them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E346A-764C-4CA7-8B83-7502FEB7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7" y="474317"/>
            <a:ext cx="7374350" cy="54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000" b="1" dirty="0"/>
              <a:t>Build Pub Sub Architecture using the </a:t>
            </a:r>
            <a:br>
              <a:rPr lang="en-GB" sz="3000" b="1" dirty="0"/>
            </a:br>
            <a:r>
              <a:rPr lang="en-GB" sz="3000" b="1" dirty="0"/>
              <a:t>Flow API</a:t>
            </a:r>
            <a:endParaRPr lang="en-GB" sz="3000" b="1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a demo subscription </a:t>
            </a:r>
          </a:p>
          <a:p>
            <a:pPr marL="0" indent="0">
              <a:buNone/>
            </a:pPr>
            <a:r>
              <a:rPr lang="en-GB" dirty="0"/>
              <a:t>We have a reference to the Subscriber, the subscription name a and an executor service that are all created in the constructor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C2D71-416D-4533-BFFB-FC3F6338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5" y="228559"/>
            <a:ext cx="6085659" cy="47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000" b="1" dirty="0"/>
              <a:t>Build Pub Sub Architecture using the </a:t>
            </a:r>
            <a:br>
              <a:rPr lang="en-GB" sz="3000" b="1" dirty="0"/>
            </a:br>
            <a:r>
              <a:rPr lang="en-GB" sz="3000" b="1" dirty="0"/>
              <a:t>Flow API</a:t>
            </a:r>
            <a:endParaRPr lang="en-GB" sz="3000" b="1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a demo subscription </a:t>
            </a:r>
          </a:p>
          <a:p>
            <a:pPr marL="0" indent="0">
              <a:buNone/>
            </a:pPr>
            <a:r>
              <a:rPr lang="en-GB" dirty="0"/>
              <a:t>We then implement the request and cancel methods of the subscription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4A71D-421A-4738-BD02-0492A9F0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5" y="610543"/>
            <a:ext cx="7337073" cy="52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000" b="1" dirty="0"/>
              <a:t>Build Pub Sub Architecture using the </a:t>
            </a:r>
            <a:br>
              <a:rPr lang="en-GB" sz="3000" b="1" dirty="0"/>
            </a:br>
            <a:r>
              <a:rPr lang="en-GB" sz="3000" b="1" dirty="0"/>
              <a:t>Flow API</a:t>
            </a:r>
            <a:endParaRPr lang="en-GB" sz="3000" b="1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a demo class to test the architecture </a:t>
            </a:r>
          </a:p>
          <a:p>
            <a:pPr marL="0" indent="0">
              <a:buNone/>
            </a:pPr>
            <a:r>
              <a:rPr lang="en-GB" dirty="0"/>
              <a:t>First implement a </a:t>
            </a:r>
            <a:r>
              <a:rPr lang="en-GB" dirty="0" err="1"/>
              <a:t>demoSubscribe</a:t>
            </a:r>
            <a:r>
              <a:rPr lang="en-GB" dirty="0"/>
              <a:t> method which will capture all the behaviour required to register a subscriber with a publisher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888-950A-403E-9F3B-94EDB19E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20114"/>
            <a:ext cx="7067550" cy="53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31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000" b="1" dirty="0"/>
              <a:t>Build Pub Sub Architecture using the </a:t>
            </a:r>
            <a:br>
              <a:rPr lang="en-GB" sz="3000" b="1" dirty="0"/>
            </a:br>
            <a:r>
              <a:rPr lang="en-GB" sz="3000" b="1" dirty="0"/>
              <a:t>Flow API</a:t>
            </a:r>
            <a:endParaRPr lang="en-GB" sz="3000" b="1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04290"/>
            <a:ext cx="3690257" cy="1745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a demo class to test the architecture </a:t>
            </a:r>
          </a:p>
          <a:p>
            <a:pPr marL="0" indent="0">
              <a:buNone/>
            </a:pPr>
            <a:r>
              <a:rPr lang="en-GB" dirty="0"/>
              <a:t>Then start to build up some subscriptions with a </a:t>
            </a:r>
            <a:r>
              <a:rPr lang="en-GB" dirty="0" err="1"/>
              <a:t>SubmissionPublisher</a:t>
            </a:r>
            <a:r>
              <a:rPr lang="en-GB" dirty="0"/>
              <a:t> object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42B2E-1E3E-4713-BAAA-6D6426BF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6" y="33433"/>
            <a:ext cx="6305550" cy="3152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8318A4-E3FD-49C4-99C0-B3ABE5E31FE8}"/>
              </a:ext>
            </a:extLst>
          </p:cNvPr>
          <p:cNvSpPr/>
          <p:nvPr/>
        </p:nvSpPr>
        <p:spPr>
          <a:xfrm>
            <a:off x="0" y="3586591"/>
            <a:ext cx="112517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Instead of creating our own implementation of the </a:t>
            </a:r>
            <a:r>
              <a:rPr lang="en-GB" dirty="0" err="1"/>
              <a:t>Flow.Publisher</a:t>
            </a:r>
            <a:r>
              <a:rPr lang="en-GB" dirty="0"/>
              <a:t>&lt;T&gt; interface, we can use the </a:t>
            </a:r>
            <a:r>
              <a:rPr lang="en-GB" dirty="0" err="1"/>
              <a:t>SubmissionPublisher</a:t>
            </a:r>
            <a:r>
              <a:rPr lang="en-GB" dirty="0"/>
              <a:t>&lt;T&gt; class from the </a:t>
            </a:r>
            <a:r>
              <a:rPr lang="en-GB" dirty="0" err="1"/>
              <a:t>java.util.concurrent</a:t>
            </a:r>
            <a:r>
              <a:rPr lang="en-GB" dirty="0"/>
              <a:t> package</a:t>
            </a:r>
          </a:p>
          <a:p>
            <a:endParaRPr lang="en-GB" dirty="0"/>
          </a:p>
          <a:p>
            <a:r>
              <a:rPr lang="en-GB" dirty="0"/>
              <a:t>Another detail to note is that the </a:t>
            </a:r>
            <a:r>
              <a:rPr lang="en-GB" dirty="0" err="1"/>
              <a:t>SubmissionPublisher</a:t>
            </a:r>
            <a:r>
              <a:rPr lang="en-GB" dirty="0"/>
              <a:t>&lt;T&gt; class has the submit(T item) method that, according to Javadoc (https://docs.oracle.com/javase/10/docs/api/java/util/concurrent/SubmissionPublisher.html):</a:t>
            </a:r>
          </a:p>
          <a:p>
            <a:endParaRPr lang="en-GB" dirty="0"/>
          </a:p>
          <a:p>
            <a:pPr lvl="1"/>
            <a:r>
              <a:rPr lang="en-GB" sz="1600" dirty="0"/>
              <a:t>"publishes the given item to each current subscriber by asynchronously invoking its </a:t>
            </a:r>
            <a:r>
              <a:rPr lang="en-GB" sz="1600" dirty="0" err="1"/>
              <a:t>onNext</a:t>
            </a:r>
            <a:r>
              <a:rPr lang="en-GB" sz="1600" dirty="0"/>
              <a:t>() method, blocking </a:t>
            </a:r>
            <a:r>
              <a:rPr lang="en-GB" sz="1600" dirty="0" err="1"/>
              <a:t>uninterruptibly</a:t>
            </a:r>
            <a:r>
              <a:rPr lang="en-GB" sz="1600" dirty="0"/>
              <a:t> while resources for any subscriber are unavailable."</a:t>
            </a:r>
          </a:p>
          <a:p>
            <a:endParaRPr lang="en-GB" dirty="0"/>
          </a:p>
          <a:p>
            <a:r>
              <a:rPr lang="en-GB" dirty="0"/>
              <a:t>This way, the </a:t>
            </a:r>
            <a:r>
              <a:rPr lang="en-GB" dirty="0" err="1"/>
              <a:t>SubmissionPublisher</a:t>
            </a:r>
            <a:r>
              <a:rPr lang="en-GB" dirty="0"/>
              <a:t>&lt;T&gt; class submits items to the current subscribers until it is closed. </a:t>
            </a:r>
          </a:p>
          <a:p>
            <a:r>
              <a:rPr lang="en-GB" dirty="0"/>
              <a:t>This allows item generators to act as reactive-streams publishers.</a:t>
            </a:r>
          </a:p>
        </p:txBody>
      </p:sp>
    </p:spTree>
    <p:extLst>
      <p:ext uri="{BB962C8B-B14F-4D97-AF65-F5344CB8AC3E}">
        <p14:creationId xmlns:p14="http://schemas.microsoft.com/office/powerpoint/2010/main" val="53859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000" b="1" dirty="0"/>
              <a:t>Build Pub Sub Architecture using the </a:t>
            </a:r>
            <a:br>
              <a:rPr lang="en-GB" sz="3000" b="1" dirty="0"/>
            </a:br>
            <a:r>
              <a:rPr lang="en-GB" sz="3000" b="1" dirty="0"/>
              <a:t>Flow API</a:t>
            </a:r>
            <a:endParaRPr lang="en-GB" sz="3000" b="1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a demo class to test the architecture </a:t>
            </a:r>
          </a:p>
          <a:p>
            <a:pPr marL="0" indent="0">
              <a:buNone/>
            </a:pPr>
            <a:r>
              <a:rPr lang="en-GB" dirty="0"/>
              <a:t>In a finally block after the </a:t>
            </a:r>
            <a:r>
              <a:rPr lang="en-GB"/>
              <a:t>try block implement </a:t>
            </a:r>
            <a:r>
              <a:rPr lang="en-GB" dirty="0"/>
              <a:t>the following code to manage the shutdown of the executor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41361-3319-4143-A6C6-AA747CA1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" y="742909"/>
            <a:ext cx="7414933" cy="47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0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91A4-B25E-401E-82B1-FB22F3A1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9C30-CF48-40F3-AE3D-B8CB88F8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2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F2DEBA-73D9-4295-9B5E-A8A6778A0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0" r="-1" b="-1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5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Reactive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Reactive Streams </a:t>
            </a:r>
            <a:r>
              <a:rPr lang="en-GB" sz="3200" dirty="0"/>
              <a:t>are an effort to provide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highly </a:t>
            </a:r>
            <a:r>
              <a:rPr lang="en-GB" sz="3000" b="1" dirty="0"/>
              <a:t>responsive</a:t>
            </a:r>
            <a:r>
              <a:rPr lang="en-GB" sz="3000" dirty="0"/>
              <a:t> applications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600" dirty="0"/>
              <a:t>able to handle many requests per second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the ability to manage </a:t>
            </a:r>
            <a:r>
              <a:rPr lang="en-GB" sz="3000" b="1" dirty="0"/>
              <a:t>backpressure</a:t>
            </a:r>
            <a:r>
              <a:rPr lang="en-GB" sz="30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600" dirty="0"/>
              <a:t>the ability to skip or queue data that is coming too fast to be processed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Asynchronous</a:t>
            </a:r>
            <a:r>
              <a:rPr lang="en-GB" sz="3200" dirty="0"/>
              <a:t> means processing can take place in many 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without stopping to read data from a file or a web request for example</a:t>
            </a:r>
          </a:p>
        </p:txBody>
      </p:sp>
    </p:spTree>
    <p:extLst>
      <p:ext uri="{BB962C8B-B14F-4D97-AF65-F5344CB8AC3E}">
        <p14:creationId xmlns:p14="http://schemas.microsoft.com/office/powerpoint/2010/main" val="211270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Reactive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Many implementations already exist for asynchronous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e.g. Java’s Future, </a:t>
            </a:r>
            <a:r>
              <a:rPr lang="en-GB" sz="3000" dirty="0" err="1"/>
              <a:t>CompletableFuture</a:t>
            </a:r>
            <a:r>
              <a:rPr lang="en-GB" sz="3000" dirty="0"/>
              <a:t>, and parallel streams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most do not support </a:t>
            </a:r>
            <a:r>
              <a:rPr lang="en-GB" sz="3000" u="sng" dirty="0"/>
              <a:t>asynchronous</a:t>
            </a:r>
            <a:r>
              <a:rPr lang="en-GB" sz="3000" dirty="0"/>
              <a:t> handling of </a:t>
            </a:r>
            <a:r>
              <a:rPr lang="en-GB" sz="3000" u="sng" dirty="0"/>
              <a:t>backpressure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Reactive Streams are a unifying standard interface that abstracts existing methods of concurrency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A standard interface allows different Reactive Streams implementations can interoperate in one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8193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Java 9 was an important release of Java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Language updates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Support for Reactive Streams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800" b="1" dirty="0"/>
              <a:t>unified interface for Reactive Streams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Modularity (Project Jigsaw)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800" dirty="0"/>
              <a:t>Provided compile-time errors for missing dependencies instead of runtime errors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Java REPL (</a:t>
            </a:r>
            <a:r>
              <a:rPr lang="en-GB" sz="3000" dirty="0" err="1"/>
              <a:t>jshell</a:t>
            </a:r>
            <a:r>
              <a:rPr lang="en-GB" sz="3000" dirty="0"/>
              <a:t>)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96EBF1B-0D64-4553-A4E5-20EC60E7A50C}"/>
              </a:ext>
            </a:extLst>
          </p:cNvPr>
          <p:cNvSpPr/>
          <p:nvPr/>
        </p:nvSpPr>
        <p:spPr>
          <a:xfrm>
            <a:off x="6869724" y="3042138"/>
            <a:ext cx="4208584" cy="1383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we will focus on!</a:t>
            </a:r>
          </a:p>
        </p:txBody>
      </p:sp>
    </p:spTree>
    <p:extLst>
      <p:ext uri="{BB962C8B-B14F-4D97-AF65-F5344CB8AC3E}">
        <p14:creationId xmlns:p14="http://schemas.microsoft.com/office/powerpoint/2010/main" val="291540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9 -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Support for Reactive Streams has been added to the JDK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Several </a:t>
            </a:r>
            <a:r>
              <a:rPr lang="en-GB" sz="3200" b="1" dirty="0"/>
              <a:t>interfaces</a:t>
            </a:r>
            <a:r>
              <a:rPr lang="en-GB" sz="3200" dirty="0"/>
              <a:t> have been added in the </a:t>
            </a:r>
            <a:r>
              <a:rPr lang="en-GB" sz="3200" i="1" dirty="0" err="1"/>
              <a:t>java.util.concurrent.Flow</a:t>
            </a:r>
            <a:r>
              <a:rPr lang="en-GB" sz="3200" i="1" dirty="0"/>
              <a:t> </a:t>
            </a:r>
            <a:r>
              <a:rPr lang="en-GB" sz="3200" dirty="0"/>
              <a:t>class: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/>
              <a:t>Publisher&lt;T&gt; : </a:t>
            </a:r>
            <a:r>
              <a:rPr lang="en-GB" sz="3000" dirty="0"/>
              <a:t>A producer of items (and related control messages) received by Subscribers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/>
              <a:t>Subscriber&lt;T&gt; : </a:t>
            </a:r>
            <a:r>
              <a:rPr lang="en-GB" sz="3000" dirty="0"/>
              <a:t>A receiver of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/>
              <a:t>Processor&lt;T,R&gt; :</a:t>
            </a:r>
            <a:r>
              <a:rPr lang="en-GB" sz="3000" dirty="0"/>
              <a:t> A component that acts as both a Subscriber and Publisher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/>
              <a:t>Subscription : </a:t>
            </a:r>
            <a:r>
              <a:rPr lang="en-GB" sz="3000" dirty="0"/>
              <a:t>Message control linking a Publisher and Subscriber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7074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9 -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i="1" dirty="0"/>
              <a:t>No implementation </a:t>
            </a:r>
            <a:r>
              <a:rPr lang="en-GB" sz="3200" dirty="0"/>
              <a:t>for these </a:t>
            </a:r>
            <a:r>
              <a:rPr lang="en-GB" sz="3200" b="1" dirty="0"/>
              <a:t>interfaces</a:t>
            </a:r>
            <a:r>
              <a:rPr lang="en-GB" sz="3200" dirty="0"/>
              <a:t> are included in the JDK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however, several third party implementations already exist.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Implementations of the Reactive Streams specification on the Java virtual machine (JVM) are: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Project Reactor (part of Spring 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 err="1"/>
              <a:t>Akka</a:t>
            </a:r>
            <a:r>
              <a:rPr lang="en-GB" sz="3000" dirty="0"/>
              <a:t> Streams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 err="1"/>
              <a:t>RxJava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37483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9 - Alternative Models of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The fundamental model for concurrency in Java is the Thread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As multicore processors increasingly important, different Models for using Threads have been implemented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Each of these models has a different approach to </a:t>
            </a:r>
            <a:r>
              <a:rPr lang="en-GB" sz="3200" b="1" dirty="0"/>
              <a:t>protecting values from being modified by more than one thread </a:t>
            </a:r>
            <a:r>
              <a:rPr lang="en-GB" sz="3200" dirty="0"/>
              <a:t>at one time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21634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1D0-4348-4CD8-8B28-88A7812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9 - Alternative Models of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E16-665D-45E8-8918-0EB4FE6D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845734"/>
            <a:ext cx="1065555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There are several tried and true models of concurrency in Java and the JVM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Synchronize and suffer (using synchronize keyword in Java)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Futures and the </a:t>
            </a:r>
            <a:r>
              <a:rPr lang="en-GB" sz="3000" dirty="0" err="1"/>
              <a:t>ExecutorService</a:t>
            </a:r>
            <a:endParaRPr lang="en-GB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/>
              <a:t>Software transactional memory (STM) (Clojure)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/>
              <a:t>Actor-based model (</a:t>
            </a:r>
            <a:r>
              <a:rPr lang="en-GB" sz="3000" b="1" dirty="0" err="1"/>
              <a:t>Akka</a:t>
            </a:r>
            <a:r>
              <a:rPr lang="en-GB" sz="3000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/>
              <a:t>Reactive Streams (</a:t>
            </a:r>
            <a:r>
              <a:rPr lang="en-GB" sz="3000" b="1" dirty="0" err="1"/>
              <a:t>RxJava</a:t>
            </a:r>
            <a:r>
              <a:rPr lang="en-GB" sz="3000" b="1" dirty="0"/>
              <a:t>, Reactor, etc.)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134300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4A17FAAE366644A08831A1BCD73CD4" ma:contentTypeVersion="7" ma:contentTypeDescription="Create a new document." ma:contentTypeScope="" ma:versionID="3bbdadfbf0710e57b94ffc54063be67e">
  <xsd:schema xmlns:xsd="http://www.w3.org/2001/XMLSchema" xmlns:xs="http://www.w3.org/2001/XMLSchema" xmlns:p="http://schemas.microsoft.com/office/2006/metadata/properties" xmlns:ns3="848998fc-2c48-4799-8783-15f7edad38cd" targetNamespace="http://schemas.microsoft.com/office/2006/metadata/properties" ma:root="true" ma:fieldsID="0a936ff7b91bb83097568b0b07c584f4" ns3:_="">
    <xsd:import namespace="848998fc-2c48-4799-8783-15f7edad38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998fc-2c48-4799-8783-15f7edad3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E8E676-AB37-45D9-86AB-D117D2B264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6B0E70-C476-412F-8D97-1BD4570716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8998fc-2c48-4799-8783-15f7edad38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94128-128A-427F-BFB4-56AC0C9553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1508</Words>
  <Application>Microsoft Office PowerPoint</Application>
  <PresentationFormat>Widescreen</PresentationFormat>
  <Paragraphs>163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Reactive Systems Java &amp; Reactive Programming</vt:lpstr>
      <vt:lpstr>Reactive Streams</vt:lpstr>
      <vt:lpstr>Reactive Streams</vt:lpstr>
      <vt:lpstr>Reactive Streams</vt:lpstr>
      <vt:lpstr>Java 9</vt:lpstr>
      <vt:lpstr>Java 9 - Flow</vt:lpstr>
      <vt:lpstr>Java 9 - Flow</vt:lpstr>
      <vt:lpstr>Java 9 - Alternative Models of Concurrency</vt:lpstr>
      <vt:lpstr>Java 9 - Alternative Models of Concurrency</vt:lpstr>
      <vt:lpstr>Alternative Models of Concurrency Synchronize</vt:lpstr>
      <vt:lpstr>Alternative Models of Concurrency Java Futures</vt:lpstr>
      <vt:lpstr>Alternative Models of Concurrency Java Futures -  Drawbacks</vt:lpstr>
      <vt:lpstr>Alternative Models of Concurrency CompletableFuture</vt:lpstr>
      <vt:lpstr>Alternative Models of Concurrency Actors</vt:lpstr>
      <vt:lpstr>Alternative Models of Concurrency Actors</vt:lpstr>
      <vt:lpstr>Alternative Models of Concurrency Reactive Streams</vt:lpstr>
      <vt:lpstr>Alternative Models of Concurrency Reactive Streams</vt:lpstr>
      <vt:lpstr>Flow API</vt:lpstr>
      <vt:lpstr>Build Pub Sub Architecture using the  Flow API</vt:lpstr>
      <vt:lpstr>Build Pub Sub Architecture using the  Flow API</vt:lpstr>
      <vt:lpstr>Build Pub Sub Architecture using the  Flow API</vt:lpstr>
      <vt:lpstr>Build Pub Sub Architecture using the  Flow API</vt:lpstr>
      <vt:lpstr>Build Pub Sub Architecture using the  Flow API</vt:lpstr>
      <vt:lpstr>Build Pub Sub Architecture using the  Flow API</vt:lpstr>
      <vt:lpstr>Build Pub Sub Architecture using the  Flow API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Systems Java &amp; Reactive Programming</dc:title>
  <dc:creator>James Fennell</dc:creator>
  <cp:lastModifiedBy>James Fennell</cp:lastModifiedBy>
  <cp:revision>1</cp:revision>
  <dcterms:created xsi:type="dcterms:W3CDTF">2019-10-10T09:25:57Z</dcterms:created>
  <dcterms:modified xsi:type="dcterms:W3CDTF">2019-10-10T09:48:36Z</dcterms:modified>
</cp:coreProperties>
</file>