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9" r:id="rId3"/>
    <p:sldId id="283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07" r:id="rId30"/>
    <p:sldId id="309" r:id="rId31"/>
    <p:sldId id="310" r:id="rId32"/>
    <p:sldId id="31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20081-3F27-4911-8A46-56E4992055D1}" v="1598" dt="2019-10-17T08:39:59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.Fennell" userId="c4162aff-5e19-49fe-8b7f-9a93fce91ee1" providerId="ADAL" clId="{1D7A5DB4-BB86-4C73-8B39-DA8AFC7F11F0}"/>
    <pc:docChg chg="undo custSel addSld delSld modSld modMainMaster">
      <pc:chgData name="James.Fennell" userId="c4162aff-5e19-49fe-8b7f-9a93fce91ee1" providerId="ADAL" clId="{1D7A5DB4-BB86-4C73-8B39-DA8AFC7F11F0}" dt="2019-08-23T14:31:11.946" v="876" actId="404"/>
      <pc:docMkLst>
        <pc:docMk/>
      </pc:docMkLst>
      <pc:sldChg chg="modSp add">
        <pc:chgData name="James.Fennell" userId="c4162aff-5e19-49fe-8b7f-9a93fce91ee1" providerId="ADAL" clId="{1D7A5DB4-BB86-4C73-8B39-DA8AFC7F11F0}" dt="2019-08-23T14:31:11.946" v="876" actId="404"/>
        <pc:sldMkLst>
          <pc:docMk/>
          <pc:sldMk cId="2038745449" sldId="256"/>
        </pc:sldMkLst>
        <pc:spChg chg="mod">
          <ac:chgData name="James.Fennell" userId="c4162aff-5e19-49fe-8b7f-9a93fce91ee1" providerId="ADAL" clId="{1D7A5DB4-BB86-4C73-8B39-DA8AFC7F11F0}" dt="2019-08-23T14:31:11.946" v="876" actId="404"/>
          <ac:spMkLst>
            <pc:docMk/>
            <pc:sldMk cId="2038745449" sldId="256"/>
            <ac:spMk id="2" creationId="{08F98212-7FBC-483F-B375-922BB502668C}"/>
          </ac:spMkLst>
        </pc:spChg>
        <pc:spChg chg="mod">
          <ac:chgData name="James.Fennell" userId="c4162aff-5e19-49fe-8b7f-9a93fce91ee1" providerId="ADAL" clId="{1D7A5DB4-BB86-4C73-8B39-DA8AFC7F11F0}" dt="2019-08-23T12:07:20.063" v="54" actId="20577"/>
          <ac:spMkLst>
            <pc:docMk/>
            <pc:sldMk cId="2038745449" sldId="256"/>
            <ac:spMk id="3" creationId="{CEC3C22D-C383-4EBB-8540-80CACFF54FDF}"/>
          </ac:spMkLst>
        </pc:spChg>
      </pc:sldChg>
      <pc:sldChg chg="modSp add del">
        <pc:chgData name="James.Fennell" userId="c4162aff-5e19-49fe-8b7f-9a93fce91ee1" providerId="ADAL" clId="{1D7A5DB4-BB86-4C73-8B39-DA8AFC7F11F0}" dt="2019-08-23T14:12:09.822" v="312" actId="2696"/>
        <pc:sldMkLst>
          <pc:docMk/>
          <pc:sldMk cId="1707282974" sldId="257"/>
        </pc:sldMkLst>
        <pc:spChg chg="mod">
          <ac:chgData name="James.Fennell" userId="c4162aff-5e19-49fe-8b7f-9a93fce91ee1" providerId="ADAL" clId="{1D7A5DB4-BB86-4C73-8B39-DA8AFC7F11F0}" dt="2019-08-23T12:07:43.851" v="88" actId="20577"/>
          <ac:spMkLst>
            <pc:docMk/>
            <pc:sldMk cId="1707282974" sldId="257"/>
            <ac:spMk id="2" creationId="{781672B7-8569-44DA-AC0D-75A0A7EA3021}"/>
          </ac:spMkLst>
        </pc:spChg>
        <pc:spChg chg="mod">
          <ac:chgData name="James.Fennell" userId="c4162aff-5e19-49fe-8b7f-9a93fce91ee1" providerId="ADAL" clId="{1D7A5DB4-BB86-4C73-8B39-DA8AFC7F11F0}" dt="2019-08-23T12:08:39.347" v="213" actId="20577"/>
          <ac:spMkLst>
            <pc:docMk/>
            <pc:sldMk cId="1707282974" sldId="257"/>
            <ac:spMk id="3" creationId="{B93F0584-4116-443A-96D3-FEA9E1E393C8}"/>
          </ac:spMkLst>
        </pc:spChg>
      </pc:sldChg>
      <pc:sldChg chg="modSp add del">
        <pc:chgData name="James.Fennell" userId="c4162aff-5e19-49fe-8b7f-9a93fce91ee1" providerId="ADAL" clId="{1D7A5DB4-BB86-4C73-8B39-DA8AFC7F11F0}" dt="2019-08-23T14:12:15.824" v="313" actId="2696"/>
        <pc:sldMkLst>
          <pc:docMk/>
          <pc:sldMk cId="1558365355" sldId="258"/>
        </pc:sldMkLst>
        <pc:spChg chg="mod">
          <ac:chgData name="James.Fennell" userId="c4162aff-5e19-49fe-8b7f-9a93fce91ee1" providerId="ADAL" clId="{1D7A5DB4-BB86-4C73-8B39-DA8AFC7F11F0}" dt="2019-08-23T12:10:05.293" v="298" actId="20577"/>
          <ac:spMkLst>
            <pc:docMk/>
            <pc:sldMk cId="1558365355" sldId="258"/>
            <ac:spMk id="3" creationId="{B93F0584-4116-443A-96D3-FEA9E1E393C8}"/>
          </ac:spMkLst>
        </pc:spChg>
      </pc:sldChg>
      <pc:sldChg chg="add">
        <pc:chgData name="James.Fennell" userId="c4162aff-5e19-49fe-8b7f-9a93fce91ee1" providerId="ADAL" clId="{1D7A5DB4-BB86-4C73-8B39-DA8AFC7F11F0}" dt="2019-08-23T12:10:18.030" v="299"/>
        <pc:sldMkLst>
          <pc:docMk/>
          <pc:sldMk cId="416461129" sldId="259"/>
        </pc:sldMkLst>
      </pc:sldChg>
      <pc:sldChg chg="modSp add modAnim">
        <pc:chgData name="James.Fennell" userId="c4162aff-5e19-49fe-8b7f-9a93fce91ee1" providerId="ADAL" clId="{1D7A5DB4-BB86-4C73-8B39-DA8AFC7F11F0}" dt="2019-08-23T14:16:01.979" v="353"/>
        <pc:sldMkLst>
          <pc:docMk/>
          <pc:sldMk cId="1708207824" sldId="282"/>
        </pc:sldMkLst>
        <pc:spChg chg="mod">
          <ac:chgData name="James.Fennell" userId="c4162aff-5e19-49fe-8b7f-9a93fce91ee1" providerId="ADAL" clId="{1D7A5DB4-BB86-4C73-8B39-DA8AFC7F11F0}" dt="2019-08-23T14:16:01.979" v="353"/>
          <ac:spMkLst>
            <pc:docMk/>
            <pc:sldMk cId="1708207824" sldId="282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1D7A5DB4-BB86-4C73-8B39-DA8AFC7F11F0}" dt="2019-08-23T14:12:02.608" v="310" actId="27636"/>
        <pc:sldMkLst>
          <pc:docMk/>
          <pc:sldMk cId="2669392060" sldId="283"/>
        </pc:sldMkLst>
        <pc:spChg chg="mod">
          <ac:chgData name="James.Fennell" userId="c4162aff-5e19-49fe-8b7f-9a93fce91ee1" providerId="ADAL" clId="{1D7A5DB4-BB86-4C73-8B39-DA8AFC7F11F0}" dt="2019-08-23T14:12:02.608" v="310" actId="27636"/>
          <ac:spMkLst>
            <pc:docMk/>
            <pc:sldMk cId="2669392060" sldId="283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1D7A5DB4-BB86-4C73-8B39-DA8AFC7F11F0}" dt="2019-08-23T14:12:02.666" v="311" actId="27636"/>
        <pc:sldMkLst>
          <pc:docMk/>
          <pc:sldMk cId="1759385133" sldId="310"/>
        </pc:sldMkLst>
        <pc:spChg chg="mod">
          <ac:chgData name="James.Fennell" userId="c4162aff-5e19-49fe-8b7f-9a93fce91ee1" providerId="ADAL" clId="{1D7A5DB4-BB86-4C73-8B39-DA8AFC7F11F0}" dt="2019-08-23T14:12:02.666" v="311" actId="27636"/>
          <ac:spMkLst>
            <pc:docMk/>
            <pc:sldMk cId="1759385133" sldId="310"/>
            <ac:spMk id="3" creationId="{56F9FBE4-30FA-4D2C-BC4C-D7DF82D35EF9}"/>
          </ac:spMkLst>
        </pc:spChg>
      </pc:sldChg>
      <pc:sldChg chg="add">
        <pc:chgData name="James.Fennell" userId="c4162aff-5e19-49fe-8b7f-9a93fce91ee1" providerId="ADAL" clId="{1D7A5DB4-BB86-4C73-8B39-DA8AFC7F11F0}" dt="2019-08-23T12:12:52.565" v="300"/>
        <pc:sldMkLst>
          <pc:docMk/>
          <pc:sldMk cId="85744948" sldId="311"/>
        </pc:sldMkLst>
      </pc:sldChg>
      <pc:sldChg chg="add">
        <pc:chgData name="James.Fennell" userId="c4162aff-5e19-49fe-8b7f-9a93fce91ee1" providerId="ADAL" clId="{1D7A5DB4-BB86-4C73-8B39-DA8AFC7F11F0}" dt="2019-08-23T12:12:52.565" v="300"/>
        <pc:sldMkLst>
          <pc:docMk/>
          <pc:sldMk cId="4194928141" sldId="312"/>
        </pc:sldMkLst>
      </pc:sldChg>
      <pc:sldChg chg="modSp add">
        <pc:chgData name="James.Fennell" userId="c4162aff-5e19-49fe-8b7f-9a93fce91ee1" providerId="ADAL" clId="{1D7A5DB4-BB86-4C73-8B39-DA8AFC7F11F0}" dt="2019-08-23T14:19:25.409" v="359" actId="20577"/>
        <pc:sldMkLst>
          <pc:docMk/>
          <pc:sldMk cId="137402249" sldId="340"/>
        </pc:sldMkLst>
        <pc:spChg chg="mod">
          <ac:chgData name="James.Fennell" userId="c4162aff-5e19-49fe-8b7f-9a93fce91ee1" providerId="ADAL" clId="{1D7A5DB4-BB86-4C73-8B39-DA8AFC7F11F0}" dt="2019-08-23T14:19:25.409" v="359" actId="20577"/>
          <ac:spMkLst>
            <pc:docMk/>
            <pc:sldMk cId="137402249" sldId="340"/>
            <ac:spMk id="3" creationId="{A9618E16-665D-45E8-8918-0EB4FE6D20F7}"/>
          </ac:spMkLst>
        </pc:spChg>
      </pc:sldChg>
      <pc:sldChg chg="add">
        <pc:chgData name="James.Fennell" userId="c4162aff-5e19-49fe-8b7f-9a93fce91ee1" providerId="ADAL" clId="{1D7A5DB4-BB86-4C73-8B39-DA8AFC7F11F0}" dt="2019-08-23T14:13:20.817" v="314"/>
        <pc:sldMkLst>
          <pc:docMk/>
          <pc:sldMk cId="18809066" sldId="350"/>
        </pc:sldMkLst>
      </pc:sldChg>
      <pc:sldChg chg="modSp add">
        <pc:chgData name="James.Fennell" userId="c4162aff-5e19-49fe-8b7f-9a93fce91ee1" providerId="ADAL" clId="{1D7A5DB4-BB86-4C73-8B39-DA8AFC7F11F0}" dt="2019-08-23T14:14:12.285" v="335" actId="20577"/>
        <pc:sldMkLst>
          <pc:docMk/>
          <pc:sldMk cId="3624067448" sldId="352"/>
        </pc:sldMkLst>
        <pc:spChg chg="mod">
          <ac:chgData name="James.Fennell" userId="c4162aff-5e19-49fe-8b7f-9a93fce91ee1" providerId="ADAL" clId="{1D7A5DB4-BB86-4C73-8B39-DA8AFC7F11F0}" dt="2019-08-23T14:14:03.934" v="334" actId="20577"/>
          <ac:spMkLst>
            <pc:docMk/>
            <pc:sldMk cId="3624067448" sldId="352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14:12.285" v="335" actId="20577"/>
          <ac:spMkLst>
            <pc:docMk/>
            <pc:sldMk cId="3624067448" sldId="352"/>
            <ac:spMk id="3" creationId="{A9618E16-665D-45E8-8918-0EB4FE6D20F7}"/>
          </ac:spMkLst>
        </pc:spChg>
      </pc:sldChg>
      <pc:sldChg chg="modSp add">
        <pc:chgData name="James.Fennell" userId="c4162aff-5e19-49fe-8b7f-9a93fce91ee1" providerId="ADAL" clId="{1D7A5DB4-BB86-4C73-8B39-DA8AFC7F11F0}" dt="2019-08-23T14:30:21.094" v="847" actId="113"/>
        <pc:sldMkLst>
          <pc:docMk/>
          <pc:sldMk cId="1528897726" sldId="353"/>
        </pc:sldMkLst>
        <pc:spChg chg="mod">
          <ac:chgData name="James.Fennell" userId="c4162aff-5e19-49fe-8b7f-9a93fce91ee1" providerId="ADAL" clId="{1D7A5DB4-BB86-4C73-8B39-DA8AFC7F11F0}" dt="2019-08-23T14:19:35.822" v="366" actId="20577"/>
          <ac:spMkLst>
            <pc:docMk/>
            <pc:sldMk cId="1528897726" sldId="353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30:21.094" v="847" actId="113"/>
          <ac:spMkLst>
            <pc:docMk/>
            <pc:sldMk cId="1528897726" sldId="353"/>
            <ac:spMk id="3" creationId="{A9618E16-665D-45E8-8918-0EB4FE6D20F7}"/>
          </ac:spMkLst>
        </pc:spChg>
      </pc:sldChg>
      <pc:sldChg chg="modSp add">
        <pc:chgData name="James.Fennell" userId="c4162aff-5e19-49fe-8b7f-9a93fce91ee1" providerId="ADAL" clId="{1D7A5DB4-BB86-4C73-8B39-DA8AFC7F11F0}" dt="2019-08-23T14:29:37.790" v="837" actId="20577"/>
        <pc:sldMkLst>
          <pc:docMk/>
          <pc:sldMk cId="300334538" sldId="354"/>
        </pc:sldMkLst>
        <pc:spChg chg="mod">
          <ac:chgData name="James.Fennell" userId="c4162aff-5e19-49fe-8b7f-9a93fce91ee1" providerId="ADAL" clId="{1D7A5DB4-BB86-4C73-8B39-DA8AFC7F11F0}" dt="2019-08-23T14:20:11.574" v="379" actId="20577"/>
          <ac:spMkLst>
            <pc:docMk/>
            <pc:sldMk cId="300334538" sldId="354"/>
            <ac:spMk id="2" creationId="{B2DA91D0-4348-4CD8-8B28-88A7812BD746}"/>
          </ac:spMkLst>
        </pc:spChg>
        <pc:spChg chg="mod">
          <ac:chgData name="James.Fennell" userId="c4162aff-5e19-49fe-8b7f-9a93fce91ee1" providerId="ADAL" clId="{1D7A5DB4-BB86-4C73-8B39-DA8AFC7F11F0}" dt="2019-08-23T14:29:37.790" v="837" actId="20577"/>
          <ac:spMkLst>
            <pc:docMk/>
            <pc:sldMk cId="300334538" sldId="354"/>
            <ac:spMk id="3" creationId="{A9618E16-665D-45E8-8918-0EB4FE6D20F7}"/>
          </ac:spMkLst>
        </pc:spChg>
      </pc:sldChg>
      <pc:sldMasterChg chg="setBg modSldLayout">
        <pc:chgData name="James.Fennell" userId="c4162aff-5e19-49fe-8b7f-9a93fce91ee1" providerId="ADAL" clId="{1D7A5DB4-BB86-4C73-8B39-DA8AFC7F11F0}" dt="2019-08-23T12:13:38.959" v="303"/>
        <pc:sldMasterMkLst>
          <pc:docMk/>
          <pc:sldMasterMk cId="2617825211" sldId="2147483660"/>
        </pc:sldMasterMkLst>
        <pc:sldLayoutChg chg="setBg">
          <pc:chgData name="James.Fennell" userId="c4162aff-5e19-49fe-8b7f-9a93fce91ee1" providerId="ADAL" clId="{1D7A5DB4-BB86-4C73-8B39-DA8AFC7F11F0}" dt="2019-08-23T12:13:38.959" v="303"/>
          <pc:sldLayoutMkLst>
            <pc:docMk/>
            <pc:sldMasterMk cId="2617825211" sldId="2147483660"/>
            <pc:sldLayoutMk cId="569328267" sldId="2147483661"/>
          </pc:sldLayoutMkLst>
        </pc:sldLayoutChg>
        <pc:sldLayoutChg chg="setBg">
          <pc:chgData name="James.Fennell" userId="c4162aff-5e19-49fe-8b7f-9a93fce91ee1" providerId="ADAL" clId="{1D7A5DB4-BB86-4C73-8B39-DA8AFC7F11F0}" dt="2019-08-23T12:13:38.959" v="303"/>
          <pc:sldLayoutMkLst>
            <pc:docMk/>
            <pc:sldMasterMk cId="2617825211" sldId="2147483660"/>
            <pc:sldLayoutMk cId="2599971065" sldId="2147483663"/>
          </pc:sldLayoutMkLst>
        </pc:sldLayoutChg>
      </pc:sldMasterChg>
    </pc:docChg>
  </pc:docChgLst>
  <pc:docChgLst>
    <pc:chgData name="James.Fennell" userId="c4162aff-5e19-49fe-8b7f-9a93fce91ee1" providerId="ADAL" clId="{D6113D91-C1A2-4722-8459-70CC15DD42D8}"/>
    <pc:docChg chg="custSel addSld delSld modSld">
      <pc:chgData name="James.Fennell" userId="c4162aff-5e19-49fe-8b7f-9a93fce91ee1" providerId="ADAL" clId="{D6113D91-C1A2-4722-8459-70CC15DD42D8}" dt="2019-08-23T17:28:24.686" v="2306" actId="2696"/>
      <pc:docMkLst>
        <pc:docMk/>
      </pc:docMkLst>
      <pc:sldChg chg="modSp">
        <pc:chgData name="James.Fennell" userId="c4162aff-5e19-49fe-8b7f-9a93fce91ee1" providerId="ADAL" clId="{D6113D91-C1A2-4722-8459-70CC15DD42D8}" dt="2019-08-23T16:17:25.020" v="16" actId="20577"/>
        <pc:sldMkLst>
          <pc:docMk/>
          <pc:sldMk cId="2038745449" sldId="256"/>
        </pc:sldMkLst>
        <pc:spChg chg="mod">
          <ac:chgData name="James.Fennell" userId="c4162aff-5e19-49fe-8b7f-9a93fce91ee1" providerId="ADAL" clId="{D6113D91-C1A2-4722-8459-70CC15DD42D8}" dt="2019-08-23T16:17:25.020" v="16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D6113D91-C1A2-4722-8459-70CC15DD42D8}" dt="2019-08-23T16:40:14.971" v="165" actId="20577"/>
        <pc:sldMkLst>
          <pc:docMk/>
          <pc:sldMk cId="416461129" sldId="259"/>
        </pc:sldMkLst>
        <pc:spChg chg="mod">
          <ac:chgData name="James.Fennell" userId="c4162aff-5e19-49fe-8b7f-9a93fce91ee1" providerId="ADAL" clId="{D6113D91-C1A2-4722-8459-70CC15DD42D8}" dt="2019-08-23T16:39:22.651" v="32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D6113D91-C1A2-4722-8459-70CC15DD42D8}" dt="2019-08-23T16:40:14.971" v="165" actId="20577"/>
          <ac:spMkLst>
            <pc:docMk/>
            <pc:sldMk cId="416461129" sldId="259"/>
            <ac:spMk id="3" creationId="{B93F0584-4116-443A-96D3-FEA9E1E393C8}"/>
          </ac:spMkLst>
        </pc:spChg>
      </pc:sldChg>
      <pc:sldChg chg="del">
        <pc:chgData name="James.Fennell" userId="c4162aff-5e19-49fe-8b7f-9a93fce91ee1" providerId="ADAL" clId="{D6113D91-C1A2-4722-8459-70CC15DD42D8}" dt="2019-08-23T16:44:42.898" v="488" actId="2696"/>
        <pc:sldMkLst>
          <pc:docMk/>
          <pc:sldMk cId="3450534351" sldId="270"/>
        </pc:sldMkLst>
      </pc:sldChg>
      <pc:sldChg chg="del">
        <pc:chgData name="James.Fennell" userId="c4162aff-5e19-49fe-8b7f-9a93fce91ee1" providerId="ADAL" clId="{D6113D91-C1A2-4722-8459-70CC15DD42D8}" dt="2019-08-23T16:44:42.869" v="487" actId="2696"/>
        <pc:sldMkLst>
          <pc:docMk/>
          <pc:sldMk cId="2108978562" sldId="274"/>
        </pc:sldMkLst>
      </pc:sldChg>
      <pc:sldChg chg="del">
        <pc:chgData name="James.Fennell" userId="c4162aff-5e19-49fe-8b7f-9a93fce91ee1" providerId="ADAL" clId="{D6113D91-C1A2-4722-8459-70CC15DD42D8}" dt="2019-08-23T16:44:42.986" v="491" actId="2696"/>
        <pc:sldMkLst>
          <pc:docMk/>
          <pc:sldMk cId="1686798828" sldId="276"/>
        </pc:sldMkLst>
      </pc:sldChg>
      <pc:sldChg chg="modSp modAnim">
        <pc:chgData name="James.Fennell" userId="c4162aff-5e19-49fe-8b7f-9a93fce91ee1" providerId="ADAL" clId="{D6113D91-C1A2-4722-8459-70CC15DD42D8}" dt="2019-08-23T16:44:24.876" v="473" actId="20577"/>
        <pc:sldMkLst>
          <pc:docMk/>
          <pc:sldMk cId="1708207824" sldId="282"/>
        </pc:sldMkLst>
        <pc:spChg chg="mod">
          <ac:chgData name="James.Fennell" userId="c4162aff-5e19-49fe-8b7f-9a93fce91ee1" providerId="ADAL" clId="{D6113D91-C1A2-4722-8459-70CC15DD42D8}" dt="2019-08-23T16:41:32.947" v="187" actId="20577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6:44:24.876" v="473" actId="20577"/>
          <ac:spMkLst>
            <pc:docMk/>
            <pc:sldMk cId="1708207824" sldId="282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3.014" v="492" actId="2696"/>
        <pc:sldMkLst>
          <pc:docMk/>
          <pc:sldMk cId="1040077956" sldId="316"/>
        </pc:sldMkLst>
      </pc:sldChg>
      <pc:sldChg chg="del">
        <pc:chgData name="James.Fennell" userId="c4162aff-5e19-49fe-8b7f-9a93fce91ee1" providerId="ADAL" clId="{D6113D91-C1A2-4722-8459-70CC15DD42D8}" dt="2019-08-23T16:44:43.033" v="493" actId="2696"/>
        <pc:sldMkLst>
          <pc:docMk/>
          <pc:sldMk cId="3076115755" sldId="318"/>
        </pc:sldMkLst>
      </pc:sldChg>
      <pc:sldChg chg="del">
        <pc:chgData name="James.Fennell" userId="c4162aff-5e19-49fe-8b7f-9a93fce91ee1" providerId="ADAL" clId="{D6113D91-C1A2-4722-8459-70CC15DD42D8}" dt="2019-08-23T16:44:43.057" v="494" actId="2696"/>
        <pc:sldMkLst>
          <pc:docMk/>
          <pc:sldMk cId="3577335276" sldId="319"/>
        </pc:sldMkLst>
      </pc:sldChg>
      <pc:sldChg chg="del">
        <pc:chgData name="James.Fennell" userId="c4162aff-5e19-49fe-8b7f-9a93fce91ee1" providerId="ADAL" clId="{D6113D91-C1A2-4722-8459-70CC15DD42D8}" dt="2019-08-23T16:44:42.932" v="489" actId="2696"/>
        <pc:sldMkLst>
          <pc:docMk/>
          <pc:sldMk cId="1836104203" sldId="320"/>
        </pc:sldMkLst>
      </pc:sldChg>
      <pc:sldChg chg="del">
        <pc:chgData name="James.Fennell" userId="c4162aff-5e19-49fe-8b7f-9a93fce91ee1" providerId="ADAL" clId="{D6113D91-C1A2-4722-8459-70CC15DD42D8}" dt="2019-08-23T16:44:42.966" v="490" actId="2696"/>
        <pc:sldMkLst>
          <pc:docMk/>
          <pc:sldMk cId="407918534" sldId="321"/>
        </pc:sldMkLst>
      </pc:sldChg>
      <pc:sldChg chg="modSp add modAnim">
        <pc:chgData name="James.Fennell" userId="c4162aff-5e19-49fe-8b7f-9a93fce91ee1" providerId="ADAL" clId="{D6113D91-C1A2-4722-8459-70CC15DD42D8}" dt="2019-08-23T16:49:07.194" v="980" actId="27636"/>
        <pc:sldMkLst>
          <pc:docMk/>
          <pc:sldMk cId="2450837713" sldId="354"/>
        </pc:sldMkLst>
        <pc:spChg chg="mod">
          <ac:chgData name="James.Fennell" userId="c4162aff-5e19-49fe-8b7f-9a93fce91ee1" providerId="ADAL" clId="{D6113D91-C1A2-4722-8459-70CC15DD42D8}" dt="2019-08-23T16:44:57.048" v="515" actId="20577"/>
          <ac:spMkLst>
            <pc:docMk/>
            <pc:sldMk cId="2450837713" sldId="354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6:49:07.194" v="980" actId="27636"/>
          <ac:spMkLst>
            <pc:docMk/>
            <pc:sldMk cId="2450837713" sldId="354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2.304" v="474" actId="2696"/>
        <pc:sldMkLst>
          <pc:docMk/>
          <pc:sldMk cId="4212329339" sldId="354"/>
        </pc:sldMkLst>
      </pc:sldChg>
      <pc:sldChg chg="modSp add modAnim">
        <pc:chgData name="James.Fennell" userId="c4162aff-5e19-49fe-8b7f-9a93fce91ee1" providerId="ADAL" clId="{D6113D91-C1A2-4722-8459-70CC15DD42D8}" dt="2019-08-23T16:55:45.993" v="1444" actId="27636"/>
        <pc:sldMkLst>
          <pc:docMk/>
          <pc:sldMk cId="469796030" sldId="355"/>
        </pc:sldMkLst>
        <pc:spChg chg="mod">
          <ac:chgData name="James.Fennell" userId="c4162aff-5e19-49fe-8b7f-9a93fce91ee1" providerId="ADAL" clId="{D6113D91-C1A2-4722-8459-70CC15DD42D8}" dt="2019-08-23T16:49:27.490" v="1003" actId="20577"/>
          <ac:spMkLst>
            <pc:docMk/>
            <pc:sldMk cId="469796030" sldId="355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6:55:45.993" v="1444" actId="27636"/>
          <ac:spMkLst>
            <pc:docMk/>
            <pc:sldMk cId="469796030" sldId="355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2.324" v="475" actId="2696"/>
        <pc:sldMkLst>
          <pc:docMk/>
          <pc:sldMk cId="3829767325" sldId="355"/>
        </pc:sldMkLst>
      </pc:sldChg>
      <pc:sldChg chg="del">
        <pc:chgData name="James.Fennell" userId="c4162aff-5e19-49fe-8b7f-9a93fce91ee1" providerId="ADAL" clId="{D6113D91-C1A2-4722-8459-70CC15DD42D8}" dt="2019-08-23T16:44:42.351" v="476" actId="2696"/>
        <pc:sldMkLst>
          <pc:docMk/>
          <pc:sldMk cId="2241651130" sldId="356"/>
        </pc:sldMkLst>
      </pc:sldChg>
      <pc:sldChg chg="add">
        <pc:chgData name="James.Fennell" userId="c4162aff-5e19-49fe-8b7f-9a93fce91ee1" providerId="ADAL" clId="{D6113D91-C1A2-4722-8459-70CC15DD42D8}" dt="2019-08-23T16:56:24.022" v="1445"/>
        <pc:sldMkLst>
          <pc:docMk/>
          <pc:sldMk cId="2325104938" sldId="356"/>
        </pc:sldMkLst>
      </pc:sldChg>
      <pc:sldChg chg="del">
        <pc:chgData name="James.Fennell" userId="c4162aff-5e19-49fe-8b7f-9a93fce91ee1" providerId="ADAL" clId="{D6113D91-C1A2-4722-8459-70CC15DD42D8}" dt="2019-08-23T16:44:42.380" v="477" actId="2696"/>
        <pc:sldMkLst>
          <pc:docMk/>
          <pc:sldMk cId="657540171" sldId="357"/>
        </pc:sldMkLst>
      </pc:sldChg>
      <pc:sldChg chg="modSp add modAnim">
        <pc:chgData name="James.Fennell" userId="c4162aff-5e19-49fe-8b7f-9a93fce91ee1" providerId="ADAL" clId="{D6113D91-C1A2-4722-8459-70CC15DD42D8}" dt="2019-08-23T17:05:15.878" v="1481" actId="20577"/>
        <pc:sldMkLst>
          <pc:docMk/>
          <pc:sldMk cId="3216223448" sldId="357"/>
        </pc:sldMkLst>
        <pc:spChg chg="mod">
          <ac:chgData name="James.Fennell" userId="c4162aff-5e19-49fe-8b7f-9a93fce91ee1" providerId="ADAL" clId="{D6113D91-C1A2-4722-8459-70CC15DD42D8}" dt="2019-08-23T17:05:15.878" v="1481" actId="20577"/>
          <ac:spMkLst>
            <pc:docMk/>
            <pc:sldMk cId="3216223448" sldId="357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D6113D91-C1A2-4722-8459-70CC15DD42D8}" dt="2019-08-23T16:44:42.401" v="478" actId="2696"/>
        <pc:sldMkLst>
          <pc:docMk/>
          <pc:sldMk cId="2322865985" sldId="358"/>
        </pc:sldMkLst>
      </pc:sldChg>
      <pc:sldChg chg="addSp modSp add modAnim">
        <pc:chgData name="James.Fennell" userId="c4162aff-5e19-49fe-8b7f-9a93fce91ee1" providerId="ADAL" clId="{D6113D91-C1A2-4722-8459-70CC15DD42D8}" dt="2019-08-23T17:16:48.615" v="1674" actId="20577"/>
        <pc:sldMkLst>
          <pc:docMk/>
          <pc:sldMk cId="2867216538" sldId="358"/>
        </pc:sldMkLst>
        <pc:spChg chg="mod">
          <ac:chgData name="James.Fennell" userId="c4162aff-5e19-49fe-8b7f-9a93fce91ee1" providerId="ADAL" clId="{D6113D91-C1A2-4722-8459-70CC15DD42D8}" dt="2019-08-23T17:16:48.615" v="1674" actId="20577"/>
          <ac:spMkLst>
            <pc:docMk/>
            <pc:sldMk cId="2867216538" sldId="358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7:16:34.083" v="1644" actId="15"/>
          <ac:spMkLst>
            <pc:docMk/>
            <pc:sldMk cId="2867216538" sldId="358"/>
            <ac:spMk id="3" creationId="{56F9FBE4-30FA-4D2C-BC4C-D7DF82D35EF9}"/>
          </ac:spMkLst>
        </pc:spChg>
        <pc:picChg chg="add mod modCrop">
          <ac:chgData name="James.Fennell" userId="c4162aff-5e19-49fe-8b7f-9a93fce91ee1" providerId="ADAL" clId="{D6113D91-C1A2-4722-8459-70CC15DD42D8}" dt="2019-08-23T17:16:02.051" v="1574" actId="1076"/>
          <ac:picMkLst>
            <pc:docMk/>
            <pc:sldMk cId="2867216538" sldId="358"/>
            <ac:picMk id="4" creationId="{20E94CA2-22F1-495D-B417-CF29336D6057}"/>
          </ac:picMkLst>
        </pc:picChg>
      </pc:sldChg>
      <pc:sldChg chg="addSp delSp modSp add modAnim">
        <pc:chgData name="James.Fennell" userId="c4162aff-5e19-49fe-8b7f-9a93fce91ee1" providerId="ADAL" clId="{D6113D91-C1A2-4722-8459-70CC15DD42D8}" dt="2019-08-23T17:18:55.115" v="1709" actId="20577"/>
        <pc:sldMkLst>
          <pc:docMk/>
          <pc:sldMk cId="492999997" sldId="359"/>
        </pc:sldMkLst>
        <pc:spChg chg="mod">
          <ac:chgData name="James.Fennell" userId="c4162aff-5e19-49fe-8b7f-9a93fce91ee1" providerId="ADAL" clId="{D6113D91-C1A2-4722-8459-70CC15DD42D8}" dt="2019-08-23T17:18:01.163" v="1700" actId="20577"/>
          <ac:spMkLst>
            <pc:docMk/>
            <pc:sldMk cId="492999997" sldId="359"/>
            <ac:spMk id="2" creationId="{0D7E90EF-6016-4B56-B43A-882E080131B8}"/>
          </ac:spMkLst>
        </pc:spChg>
        <pc:spChg chg="mod">
          <ac:chgData name="James.Fennell" userId="c4162aff-5e19-49fe-8b7f-9a93fce91ee1" providerId="ADAL" clId="{D6113D91-C1A2-4722-8459-70CC15DD42D8}" dt="2019-08-23T17:18:55.115" v="1709" actId="20577"/>
          <ac:spMkLst>
            <pc:docMk/>
            <pc:sldMk cId="492999997" sldId="359"/>
            <ac:spMk id="3" creationId="{56F9FBE4-30FA-4D2C-BC4C-D7DF82D35EF9}"/>
          </ac:spMkLst>
        </pc:spChg>
        <pc:picChg chg="del">
          <ac:chgData name="James.Fennell" userId="c4162aff-5e19-49fe-8b7f-9a93fce91ee1" providerId="ADAL" clId="{D6113D91-C1A2-4722-8459-70CC15DD42D8}" dt="2019-08-23T17:17:08.816" v="1676" actId="478"/>
          <ac:picMkLst>
            <pc:docMk/>
            <pc:sldMk cId="492999997" sldId="359"/>
            <ac:picMk id="4" creationId="{20E94CA2-22F1-495D-B417-CF29336D6057}"/>
          </ac:picMkLst>
        </pc:picChg>
        <pc:picChg chg="add mod modCrop">
          <ac:chgData name="James.Fennell" userId="c4162aff-5e19-49fe-8b7f-9a93fce91ee1" providerId="ADAL" clId="{D6113D91-C1A2-4722-8459-70CC15DD42D8}" dt="2019-08-23T17:18:40.548" v="1708" actId="1076"/>
          <ac:picMkLst>
            <pc:docMk/>
            <pc:sldMk cId="492999997" sldId="359"/>
            <ac:picMk id="5" creationId="{43081683-2852-448C-B651-70192DF5E22F}"/>
          </ac:picMkLst>
        </pc:picChg>
      </pc:sldChg>
      <pc:sldChg chg="del">
        <pc:chgData name="James.Fennell" userId="c4162aff-5e19-49fe-8b7f-9a93fce91ee1" providerId="ADAL" clId="{D6113D91-C1A2-4722-8459-70CC15DD42D8}" dt="2019-08-23T16:44:42.436" v="479" actId="2696"/>
        <pc:sldMkLst>
          <pc:docMk/>
          <pc:sldMk cId="3238047486" sldId="359"/>
        </pc:sldMkLst>
      </pc:sldChg>
      <pc:sldChg chg="del">
        <pc:chgData name="James.Fennell" userId="c4162aff-5e19-49fe-8b7f-9a93fce91ee1" providerId="ADAL" clId="{D6113D91-C1A2-4722-8459-70CC15DD42D8}" dt="2019-08-23T16:44:42.467" v="480" actId="2696"/>
        <pc:sldMkLst>
          <pc:docMk/>
          <pc:sldMk cId="19060347" sldId="360"/>
        </pc:sldMkLst>
      </pc:sldChg>
      <pc:sldChg chg="addSp delSp modSp add">
        <pc:chgData name="James.Fennell" userId="c4162aff-5e19-49fe-8b7f-9a93fce91ee1" providerId="ADAL" clId="{D6113D91-C1A2-4722-8459-70CC15DD42D8}" dt="2019-08-23T17:19:29.339" v="1727" actId="1076"/>
        <pc:sldMkLst>
          <pc:docMk/>
          <pc:sldMk cId="2392243404" sldId="360"/>
        </pc:sldMkLst>
        <pc:spChg chg="mod">
          <ac:chgData name="James.Fennell" userId="c4162aff-5e19-49fe-8b7f-9a93fce91ee1" providerId="ADAL" clId="{D6113D91-C1A2-4722-8459-70CC15DD42D8}" dt="2019-08-23T17:19:08.512" v="1722" actId="20577"/>
          <ac:spMkLst>
            <pc:docMk/>
            <pc:sldMk cId="2392243404" sldId="360"/>
            <ac:spMk id="2" creationId="{0D7E90EF-6016-4B56-B43A-882E080131B8}"/>
          </ac:spMkLst>
        </pc:spChg>
        <pc:picChg chg="add mod modCrop">
          <ac:chgData name="James.Fennell" userId="c4162aff-5e19-49fe-8b7f-9a93fce91ee1" providerId="ADAL" clId="{D6113D91-C1A2-4722-8459-70CC15DD42D8}" dt="2019-08-23T17:19:29.339" v="1727" actId="1076"/>
          <ac:picMkLst>
            <pc:docMk/>
            <pc:sldMk cId="2392243404" sldId="360"/>
            <ac:picMk id="4" creationId="{E56427F9-B6EE-4C25-8124-6528F53579F5}"/>
          </ac:picMkLst>
        </pc:picChg>
        <pc:picChg chg="del">
          <ac:chgData name="James.Fennell" userId="c4162aff-5e19-49fe-8b7f-9a93fce91ee1" providerId="ADAL" clId="{D6113D91-C1A2-4722-8459-70CC15DD42D8}" dt="2019-08-23T17:19:11.835" v="1723" actId="478"/>
          <ac:picMkLst>
            <pc:docMk/>
            <pc:sldMk cId="2392243404" sldId="360"/>
            <ac:picMk id="5" creationId="{43081683-2852-448C-B651-70192DF5E22F}"/>
          </ac:picMkLst>
        </pc:picChg>
      </pc:sldChg>
      <pc:sldChg chg="del">
        <pc:chgData name="James.Fennell" userId="c4162aff-5e19-49fe-8b7f-9a93fce91ee1" providerId="ADAL" clId="{D6113D91-C1A2-4722-8459-70CC15DD42D8}" dt="2019-08-23T16:44:42.493" v="481" actId="2696"/>
        <pc:sldMkLst>
          <pc:docMk/>
          <pc:sldMk cId="794290616" sldId="361"/>
        </pc:sldMkLst>
      </pc:sldChg>
      <pc:sldChg chg="addSp delSp modSp add">
        <pc:chgData name="James.Fennell" userId="c4162aff-5e19-49fe-8b7f-9a93fce91ee1" providerId="ADAL" clId="{D6113D91-C1A2-4722-8459-70CC15DD42D8}" dt="2019-08-23T17:20:06.371" v="1745" actId="14100"/>
        <pc:sldMkLst>
          <pc:docMk/>
          <pc:sldMk cId="3906532163" sldId="361"/>
        </pc:sldMkLst>
        <pc:spChg chg="mod">
          <ac:chgData name="James.Fennell" userId="c4162aff-5e19-49fe-8b7f-9a93fce91ee1" providerId="ADAL" clId="{D6113D91-C1A2-4722-8459-70CC15DD42D8}" dt="2019-08-23T17:19:40.940" v="1739" actId="20577"/>
          <ac:spMkLst>
            <pc:docMk/>
            <pc:sldMk cId="3906532163" sldId="361"/>
            <ac:spMk id="2" creationId="{0D7E90EF-6016-4B56-B43A-882E080131B8}"/>
          </ac:spMkLst>
        </pc:spChg>
        <pc:picChg chg="add mod modCrop">
          <ac:chgData name="James.Fennell" userId="c4162aff-5e19-49fe-8b7f-9a93fce91ee1" providerId="ADAL" clId="{D6113D91-C1A2-4722-8459-70CC15DD42D8}" dt="2019-08-23T17:20:06.371" v="1745" actId="14100"/>
          <ac:picMkLst>
            <pc:docMk/>
            <pc:sldMk cId="3906532163" sldId="361"/>
            <ac:picMk id="4" creationId="{1A4E41D9-6FF7-4A3E-9AB7-ABD5BE8C8D30}"/>
          </ac:picMkLst>
        </pc:picChg>
        <pc:picChg chg="del">
          <ac:chgData name="James.Fennell" userId="c4162aff-5e19-49fe-8b7f-9a93fce91ee1" providerId="ADAL" clId="{D6113D91-C1A2-4722-8459-70CC15DD42D8}" dt="2019-08-23T17:19:44.683" v="1740" actId="478"/>
          <ac:picMkLst>
            <pc:docMk/>
            <pc:sldMk cId="3906532163" sldId="361"/>
            <ac:picMk id="5" creationId="{43081683-2852-448C-B651-70192DF5E22F}"/>
          </ac:picMkLst>
        </pc:picChg>
      </pc:sldChg>
      <pc:sldChg chg="del">
        <pc:chgData name="James.Fennell" userId="c4162aff-5e19-49fe-8b7f-9a93fce91ee1" providerId="ADAL" clId="{D6113D91-C1A2-4722-8459-70CC15DD42D8}" dt="2019-08-23T16:44:42.522" v="482" actId="2696"/>
        <pc:sldMkLst>
          <pc:docMk/>
          <pc:sldMk cId="547155933" sldId="362"/>
        </pc:sldMkLst>
      </pc:sldChg>
      <pc:sldChg chg="addSp delSp modSp add">
        <pc:chgData name="James.Fennell" userId="c4162aff-5e19-49fe-8b7f-9a93fce91ee1" providerId="ADAL" clId="{D6113D91-C1A2-4722-8459-70CC15DD42D8}" dt="2019-08-23T17:21:03.251" v="1765" actId="1076"/>
        <pc:sldMkLst>
          <pc:docMk/>
          <pc:sldMk cId="1061500601" sldId="362"/>
        </pc:sldMkLst>
        <pc:spChg chg="mod">
          <ac:chgData name="James.Fennell" userId="c4162aff-5e19-49fe-8b7f-9a93fce91ee1" providerId="ADAL" clId="{D6113D91-C1A2-4722-8459-70CC15DD42D8}" dt="2019-08-23T17:20:17.515" v="1755" actId="20577"/>
          <ac:spMkLst>
            <pc:docMk/>
            <pc:sldMk cId="1061500601" sldId="362"/>
            <ac:spMk id="2" creationId="{0D7E90EF-6016-4B56-B43A-882E080131B8}"/>
          </ac:spMkLst>
        </pc:spChg>
        <pc:picChg chg="add mod modCrop">
          <ac:chgData name="James.Fennell" userId="c4162aff-5e19-49fe-8b7f-9a93fce91ee1" providerId="ADAL" clId="{D6113D91-C1A2-4722-8459-70CC15DD42D8}" dt="2019-08-23T17:21:03.251" v="1765" actId="1076"/>
          <ac:picMkLst>
            <pc:docMk/>
            <pc:sldMk cId="1061500601" sldId="362"/>
            <ac:picMk id="4" creationId="{351619D1-EC6F-49D7-B59B-CDD084A002DA}"/>
          </ac:picMkLst>
        </pc:picChg>
        <pc:picChg chg="del">
          <ac:chgData name="James.Fennell" userId="c4162aff-5e19-49fe-8b7f-9a93fce91ee1" providerId="ADAL" clId="{D6113D91-C1A2-4722-8459-70CC15DD42D8}" dt="2019-08-23T17:20:11.635" v="1746" actId="478"/>
          <ac:picMkLst>
            <pc:docMk/>
            <pc:sldMk cId="1061500601" sldId="362"/>
            <ac:picMk id="5" creationId="{43081683-2852-448C-B651-70192DF5E22F}"/>
          </ac:picMkLst>
        </pc:picChg>
      </pc:sldChg>
      <pc:sldChg chg="delSp modSp add modAnim">
        <pc:chgData name="James.Fennell" userId="c4162aff-5e19-49fe-8b7f-9a93fce91ee1" providerId="ADAL" clId="{D6113D91-C1A2-4722-8459-70CC15DD42D8}" dt="2019-08-23T17:28:13.981" v="2305" actId="114"/>
        <pc:sldMkLst>
          <pc:docMk/>
          <pc:sldMk cId="298721552" sldId="363"/>
        </pc:sldMkLst>
        <pc:spChg chg="mod">
          <ac:chgData name="James.Fennell" userId="c4162aff-5e19-49fe-8b7f-9a93fce91ee1" providerId="ADAL" clId="{D6113D91-C1A2-4722-8459-70CC15DD42D8}" dt="2019-08-23T17:28:13.981" v="2305" actId="114"/>
          <ac:spMkLst>
            <pc:docMk/>
            <pc:sldMk cId="298721552" sldId="363"/>
            <ac:spMk id="3" creationId="{56F9FBE4-30FA-4D2C-BC4C-D7DF82D35EF9}"/>
          </ac:spMkLst>
        </pc:spChg>
        <pc:picChg chg="del">
          <ac:chgData name="James.Fennell" userId="c4162aff-5e19-49fe-8b7f-9a93fce91ee1" providerId="ADAL" clId="{D6113D91-C1A2-4722-8459-70CC15DD42D8}" dt="2019-08-23T17:22:19.474" v="1767" actId="478"/>
          <ac:picMkLst>
            <pc:docMk/>
            <pc:sldMk cId="298721552" sldId="363"/>
            <ac:picMk id="4" creationId="{20E94CA2-22F1-495D-B417-CF29336D6057}"/>
          </ac:picMkLst>
        </pc:picChg>
      </pc:sldChg>
      <pc:sldChg chg="del">
        <pc:chgData name="James.Fennell" userId="c4162aff-5e19-49fe-8b7f-9a93fce91ee1" providerId="ADAL" clId="{D6113D91-C1A2-4722-8459-70CC15DD42D8}" dt="2019-08-23T16:44:42.553" v="483" actId="2696"/>
        <pc:sldMkLst>
          <pc:docMk/>
          <pc:sldMk cId="2028840699" sldId="363"/>
        </pc:sldMkLst>
      </pc:sldChg>
      <pc:sldChg chg="del">
        <pc:chgData name="James.Fennell" userId="c4162aff-5e19-49fe-8b7f-9a93fce91ee1" providerId="ADAL" clId="{D6113D91-C1A2-4722-8459-70CC15DD42D8}" dt="2019-08-23T16:44:42.596" v="484" actId="2696"/>
        <pc:sldMkLst>
          <pc:docMk/>
          <pc:sldMk cId="1901798850" sldId="364"/>
        </pc:sldMkLst>
      </pc:sldChg>
      <pc:sldChg chg="add del">
        <pc:chgData name="James.Fennell" userId="c4162aff-5e19-49fe-8b7f-9a93fce91ee1" providerId="ADAL" clId="{D6113D91-C1A2-4722-8459-70CC15DD42D8}" dt="2019-08-23T17:28:24.686" v="2306" actId="2696"/>
        <pc:sldMkLst>
          <pc:docMk/>
          <pc:sldMk cId="3977956298" sldId="364"/>
        </pc:sldMkLst>
      </pc:sldChg>
      <pc:sldChg chg="del">
        <pc:chgData name="James.Fennell" userId="c4162aff-5e19-49fe-8b7f-9a93fce91ee1" providerId="ADAL" clId="{D6113D91-C1A2-4722-8459-70CC15DD42D8}" dt="2019-08-23T16:44:42.622" v="485" actId="2696"/>
        <pc:sldMkLst>
          <pc:docMk/>
          <pc:sldMk cId="3497708433" sldId="365"/>
        </pc:sldMkLst>
      </pc:sldChg>
      <pc:sldChg chg="del">
        <pc:chgData name="James.Fennell" userId="c4162aff-5e19-49fe-8b7f-9a93fce91ee1" providerId="ADAL" clId="{D6113D91-C1A2-4722-8459-70CC15DD42D8}" dt="2019-08-23T16:44:43.110" v="495" actId="2696"/>
        <pc:sldMkLst>
          <pc:docMk/>
          <pc:sldMk cId="16069175" sldId="366"/>
        </pc:sldMkLst>
      </pc:sldChg>
      <pc:sldChg chg="del">
        <pc:chgData name="James.Fennell" userId="c4162aff-5e19-49fe-8b7f-9a93fce91ee1" providerId="ADAL" clId="{D6113D91-C1A2-4722-8459-70CC15DD42D8}" dt="2019-08-23T16:44:42.654" v="486" actId="2696"/>
        <pc:sldMkLst>
          <pc:docMk/>
          <pc:sldMk cId="2979249685" sldId="367"/>
        </pc:sldMkLst>
      </pc:sldChg>
    </pc:docChg>
  </pc:docChgLst>
  <pc:docChgLst>
    <pc:chgData name="James.Fennell" userId="c4162aff-5e19-49fe-8b7f-9a93fce91ee1" providerId="ADAL" clId="{86020081-3F27-4911-8A46-56E4992055D1}"/>
    <pc:docChg chg="undo redo custSel mod addSld delSld modSld sldOrd">
      <pc:chgData name="James.Fennell" userId="c4162aff-5e19-49fe-8b7f-9a93fce91ee1" providerId="ADAL" clId="{86020081-3F27-4911-8A46-56E4992055D1}" dt="2019-10-17T08:55:07.415" v="2420" actId="14100"/>
      <pc:docMkLst>
        <pc:docMk/>
      </pc:docMkLst>
      <pc:sldChg chg="modSp">
        <pc:chgData name="James.Fennell" userId="c4162aff-5e19-49fe-8b7f-9a93fce91ee1" providerId="ADAL" clId="{86020081-3F27-4911-8A46-56E4992055D1}" dt="2019-10-16T09:11:38.562" v="9" actId="20577"/>
        <pc:sldMkLst>
          <pc:docMk/>
          <pc:sldMk cId="2038745449" sldId="256"/>
        </pc:sldMkLst>
        <pc:spChg chg="mod">
          <ac:chgData name="James.Fennell" userId="c4162aff-5e19-49fe-8b7f-9a93fce91ee1" providerId="ADAL" clId="{86020081-3F27-4911-8A46-56E4992055D1}" dt="2019-10-16T09:11:38.562" v="9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86020081-3F27-4911-8A46-56E4992055D1}" dt="2019-10-16T09:15:24.264" v="181" actId="20577"/>
        <pc:sldMkLst>
          <pc:docMk/>
          <pc:sldMk cId="416461129" sldId="259"/>
        </pc:sldMkLst>
        <pc:spChg chg="mod">
          <ac:chgData name="James.Fennell" userId="c4162aff-5e19-49fe-8b7f-9a93fce91ee1" providerId="ADAL" clId="{86020081-3F27-4911-8A46-56E4992055D1}" dt="2019-10-16T09:12:40.330" v="36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86020081-3F27-4911-8A46-56E4992055D1}" dt="2019-10-16T09:15:24.264" v="181" actId="20577"/>
          <ac:spMkLst>
            <pc:docMk/>
            <pc:sldMk cId="416461129" sldId="259"/>
            <ac:spMk id="3" creationId="{B93F0584-4116-443A-96D3-FEA9E1E393C8}"/>
          </ac:spMkLst>
        </pc:spChg>
      </pc:sldChg>
      <pc:sldChg chg="addSp delSp modSp modAnim">
        <pc:chgData name="James.Fennell" userId="c4162aff-5e19-49fe-8b7f-9a93fce91ee1" providerId="ADAL" clId="{86020081-3F27-4911-8A46-56E4992055D1}" dt="2019-10-16T09:55:37.932" v="423" actId="1076"/>
        <pc:sldMkLst>
          <pc:docMk/>
          <pc:sldMk cId="1708207824" sldId="282"/>
        </pc:sldMkLst>
        <pc:spChg chg="mod">
          <ac:chgData name="James.Fennell" userId="c4162aff-5e19-49fe-8b7f-9a93fce91ee1" providerId="ADAL" clId="{86020081-3F27-4911-8A46-56E4992055D1}" dt="2019-10-16T09:29:46.907" v="330" actId="20577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09:33:49.378" v="400" actId="20577"/>
          <ac:spMkLst>
            <pc:docMk/>
            <pc:sldMk cId="1708207824" sldId="282"/>
            <ac:spMk id="3" creationId="{56F9FBE4-30FA-4D2C-BC4C-D7DF82D35EF9}"/>
          </ac:spMkLst>
        </pc:spChg>
        <pc:spChg chg="add del">
          <ac:chgData name="James.Fennell" userId="c4162aff-5e19-49fe-8b7f-9a93fce91ee1" providerId="ADAL" clId="{86020081-3F27-4911-8A46-56E4992055D1}" dt="2019-10-16T09:17:50.014" v="211"/>
          <ac:spMkLst>
            <pc:docMk/>
            <pc:sldMk cId="1708207824" sldId="282"/>
            <ac:spMk id="4" creationId="{C7AFD70F-3FDE-4C5F-AC1B-232DA32E309C}"/>
          </ac:spMkLst>
        </pc:spChg>
        <pc:picChg chg="add del mod">
          <ac:chgData name="James.Fennell" userId="c4162aff-5e19-49fe-8b7f-9a93fce91ee1" providerId="ADAL" clId="{86020081-3F27-4911-8A46-56E4992055D1}" dt="2019-10-16T09:25:45.269" v="248" actId="478"/>
          <ac:picMkLst>
            <pc:docMk/>
            <pc:sldMk cId="1708207824" sldId="282"/>
            <ac:picMk id="5" creationId="{A5ACD1F6-8D44-4862-981C-46105CC04A37}"/>
          </ac:picMkLst>
        </pc:picChg>
        <pc:picChg chg="add del mod modCrop">
          <ac:chgData name="James.Fennell" userId="c4162aff-5e19-49fe-8b7f-9a93fce91ee1" providerId="ADAL" clId="{86020081-3F27-4911-8A46-56E4992055D1}" dt="2019-10-16T09:54:08.948" v="401" actId="478"/>
          <ac:picMkLst>
            <pc:docMk/>
            <pc:sldMk cId="1708207824" sldId="282"/>
            <ac:picMk id="6" creationId="{9641C7CC-0E97-4447-9B2B-6415954520BD}"/>
          </ac:picMkLst>
        </pc:picChg>
        <pc:picChg chg="add del mod">
          <ac:chgData name="James.Fennell" userId="c4162aff-5e19-49fe-8b7f-9a93fce91ee1" providerId="ADAL" clId="{86020081-3F27-4911-8A46-56E4992055D1}" dt="2019-10-16T09:54:09.717" v="402" actId="478"/>
          <ac:picMkLst>
            <pc:docMk/>
            <pc:sldMk cId="1708207824" sldId="282"/>
            <ac:picMk id="7" creationId="{139C1391-D12C-47BE-9C56-D9D9EC378A00}"/>
          </ac:picMkLst>
        </pc:picChg>
        <pc:picChg chg="add mod">
          <ac:chgData name="James.Fennell" userId="c4162aff-5e19-49fe-8b7f-9a93fce91ee1" providerId="ADAL" clId="{86020081-3F27-4911-8A46-56E4992055D1}" dt="2019-10-16T09:54:22.272" v="406" actId="1440"/>
          <ac:picMkLst>
            <pc:docMk/>
            <pc:sldMk cId="1708207824" sldId="282"/>
            <ac:picMk id="8" creationId="{F0F44C1A-5339-4F8B-9938-51DF88F294E4}"/>
          </ac:picMkLst>
        </pc:picChg>
        <pc:picChg chg="add mod">
          <ac:chgData name="James.Fennell" userId="c4162aff-5e19-49fe-8b7f-9a93fce91ee1" providerId="ADAL" clId="{86020081-3F27-4911-8A46-56E4992055D1}" dt="2019-10-16T09:55:37.932" v="423" actId="1076"/>
          <ac:picMkLst>
            <pc:docMk/>
            <pc:sldMk cId="1708207824" sldId="282"/>
            <ac:picMk id="9" creationId="{BAD2C33E-0B87-4133-B344-5A7CBBFBC7A9}"/>
          </ac:picMkLst>
        </pc:picChg>
      </pc:sldChg>
      <pc:sldChg chg="modSp add ord modAnim">
        <pc:chgData name="James.Fennell" userId="c4162aff-5e19-49fe-8b7f-9a93fce91ee1" providerId="ADAL" clId="{86020081-3F27-4911-8A46-56E4992055D1}" dt="2019-10-16T09:29:29.650" v="328"/>
        <pc:sldMkLst>
          <pc:docMk/>
          <pc:sldMk cId="1030273072" sldId="283"/>
        </pc:sldMkLst>
        <pc:spChg chg="mod">
          <ac:chgData name="James.Fennell" userId="c4162aff-5e19-49fe-8b7f-9a93fce91ee1" providerId="ADAL" clId="{86020081-3F27-4911-8A46-56E4992055D1}" dt="2019-10-16T09:28:57.772" v="324" actId="27636"/>
          <ac:spMkLst>
            <pc:docMk/>
            <pc:sldMk cId="1030273072" sldId="283"/>
            <ac:spMk id="3" creationId="{56F9FBE4-30FA-4D2C-BC4C-D7DF82D35EF9}"/>
          </ac:spMkLst>
        </pc:spChg>
        <pc:picChg chg="mod">
          <ac:chgData name="James.Fennell" userId="c4162aff-5e19-49fe-8b7f-9a93fce91ee1" providerId="ADAL" clId="{86020081-3F27-4911-8A46-56E4992055D1}" dt="2019-10-16T09:29:13.640" v="327" actId="14100"/>
          <ac:picMkLst>
            <pc:docMk/>
            <pc:sldMk cId="1030273072" sldId="283"/>
            <ac:picMk id="6" creationId="{9641C7CC-0E97-4447-9B2B-6415954520BD}"/>
          </ac:picMkLst>
        </pc:picChg>
        <pc:picChg chg="mod">
          <ac:chgData name="James.Fennell" userId="c4162aff-5e19-49fe-8b7f-9a93fce91ee1" providerId="ADAL" clId="{86020081-3F27-4911-8A46-56E4992055D1}" dt="2019-10-16T09:29:10.425" v="326" actId="1076"/>
          <ac:picMkLst>
            <pc:docMk/>
            <pc:sldMk cId="1030273072" sldId="283"/>
            <ac:picMk id="7" creationId="{139C1391-D12C-47BE-9C56-D9D9EC378A00}"/>
          </ac:picMkLst>
        </pc:picChg>
      </pc:sldChg>
      <pc:sldChg chg="del">
        <pc:chgData name="James.Fennell" userId="c4162aff-5e19-49fe-8b7f-9a93fce91ee1" providerId="ADAL" clId="{86020081-3F27-4911-8A46-56E4992055D1}" dt="2019-10-16T09:26:55.730" v="261" actId="2696"/>
        <pc:sldMkLst>
          <pc:docMk/>
          <pc:sldMk cId="1729583112" sldId="283"/>
        </pc:sldMkLst>
      </pc:sldChg>
      <pc:sldChg chg="modSp add modAnim">
        <pc:chgData name="James.Fennell" userId="c4162aff-5e19-49fe-8b7f-9a93fce91ee1" providerId="ADAL" clId="{86020081-3F27-4911-8A46-56E4992055D1}" dt="2019-10-16T10:00:52.786" v="517" actId="20577"/>
        <pc:sldMkLst>
          <pc:docMk/>
          <pc:sldMk cId="50539722" sldId="284"/>
        </pc:sldMkLst>
        <pc:spChg chg="mod">
          <ac:chgData name="James.Fennell" userId="c4162aff-5e19-49fe-8b7f-9a93fce91ee1" providerId="ADAL" clId="{86020081-3F27-4911-8A46-56E4992055D1}" dt="2019-10-16T10:00:52.786" v="517" actId="20577"/>
          <ac:spMkLst>
            <pc:docMk/>
            <pc:sldMk cId="50539722" sldId="284"/>
            <ac:spMk id="3" creationId="{56F9FBE4-30FA-4D2C-BC4C-D7DF82D35EF9}"/>
          </ac:spMkLst>
        </pc:spChg>
        <pc:picChg chg="mod">
          <ac:chgData name="James.Fennell" userId="c4162aff-5e19-49fe-8b7f-9a93fce91ee1" providerId="ADAL" clId="{86020081-3F27-4911-8A46-56E4992055D1}" dt="2019-10-16T09:57:29.346" v="440" actId="14100"/>
          <ac:picMkLst>
            <pc:docMk/>
            <pc:sldMk cId="50539722" sldId="284"/>
            <ac:picMk id="8" creationId="{F0F44C1A-5339-4F8B-9938-51DF88F294E4}"/>
          </ac:picMkLst>
        </pc:picChg>
      </pc:sldChg>
      <pc:sldChg chg="del">
        <pc:chgData name="James.Fennell" userId="c4162aff-5e19-49fe-8b7f-9a93fce91ee1" providerId="ADAL" clId="{86020081-3F27-4911-8A46-56E4992055D1}" dt="2019-10-16T09:26:55.756" v="262" actId="2696"/>
        <pc:sldMkLst>
          <pc:docMk/>
          <pc:sldMk cId="1485126829" sldId="284"/>
        </pc:sldMkLst>
      </pc:sldChg>
      <pc:sldChg chg="del">
        <pc:chgData name="James.Fennell" userId="c4162aff-5e19-49fe-8b7f-9a93fce91ee1" providerId="ADAL" clId="{86020081-3F27-4911-8A46-56E4992055D1}" dt="2019-10-16T09:26:55.776" v="263" actId="2696"/>
        <pc:sldMkLst>
          <pc:docMk/>
          <pc:sldMk cId="2435437539" sldId="285"/>
        </pc:sldMkLst>
      </pc:sldChg>
      <pc:sldChg chg="addSp delSp modSp add modAnim">
        <pc:chgData name="James.Fennell" userId="c4162aff-5e19-49fe-8b7f-9a93fce91ee1" providerId="ADAL" clId="{86020081-3F27-4911-8A46-56E4992055D1}" dt="2019-10-16T10:06:53.211" v="571" actId="1076"/>
        <pc:sldMkLst>
          <pc:docMk/>
          <pc:sldMk cId="3651705074" sldId="285"/>
        </pc:sldMkLst>
        <pc:spChg chg="mod">
          <ac:chgData name="James.Fennell" userId="c4162aff-5e19-49fe-8b7f-9a93fce91ee1" providerId="ADAL" clId="{86020081-3F27-4911-8A46-56E4992055D1}" dt="2019-10-16T10:02:27.314" v="549" actId="20577"/>
          <ac:spMkLst>
            <pc:docMk/>
            <pc:sldMk cId="3651705074" sldId="285"/>
            <ac:spMk id="3" creationId="{56F9FBE4-30FA-4D2C-BC4C-D7DF82D35EF9}"/>
          </ac:spMkLst>
        </pc:spChg>
        <pc:picChg chg="add mod">
          <ac:chgData name="James.Fennell" userId="c4162aff-5e19-49fe-8b7f-9a93fce91ee1" providerId="ADAL" clId="{86020081-3F27-4911-8A46-56E4992055D1}" dt="2019-10-16T10:06:53.211" v="571" actId="1076"/>
          <ac:picMkLst>
            <pc:docMk/>
            <pc:sldMk cId="3651705074" sldId="285"/>
            <ac:picMk id="4" creationId="{03330B73-6BC2-40FB-8B0B-E1CC80ECD4C5}"/>
          </ac:picMkLst>
        </pc:picChg>
        <pc:picChg chg="add del mod">
          <ac:chgData name="James.Fennell" userId="c4162aff-5e19-49fe-8b7f-9a93fce91ee1" providerId="ADAL" clId="{86020081-3F27-4911-8A46-56E4992055D1}" dt="2019-10-16T10:06:50.418" v="570" actId="478"/>
          <ac:picMkLst>
            <pc:docMk/>
            <pc:sldMk cId="3651705074" sldId="285"/>
            <ac:picMk id="5" creationId="{9BAA6A50-9532-4315-BFFD-700C03A3FE26}"/>
          </ac:picMkLst>
        </pc:picChg>
        <pc:picChg chg="del">
          <ac:chgData name="James.Fennell" userId="c4162aff-5e19-49fe-8b7f-9a93fce91ee1" providerId="ADAL" clId="{86020081-3F27-4911-8A46-56E4992055D1}" dt="2019-10-16T10:05:05.890" v="550" actId="478"/>
          <ac:picMkLst>
            <pc:docMk/>
            <pc:sldMk cId="3651705074" sldId="285"/>
            <ac:picMk id="8" creationId="{F0F44C1A-5339-4F8B-9938-51DF88F294E4}"/>
          </ac:picMkLst>
        </pc:picChg>
        <pc:picChg chg="del">
          <ac:chgData name="James.Fennell" userId="c4162aff-5e19-49fe-8b7f-9a93fce91ee1" providerId="ADAL" clId="{86020081-3F27-4911-8A46-56E4992055D1}" dt="2019-10-16T10:05:06.674" v="551" actId="478"/>
          <ac:picMkLst>
            <pc:docMk/>
            <pc:sldMk cId="3651705074" sldId="285"/>
            <ac:picMk id="9" creationId="{BAD2C33E-0B87-4133-B344-5A7CBBFBC7A9}"/>
          </ac:picMkLst>
        </pc:picChg>
      </pc:sldChg>
      <pc:sldChg chg="del">
        <pc:chgData name="James.Fennell" userId="c4162aff-5e19-49fe-8b7f-9a93fce91ee1" providerId="ADAL" clId="{86020081-3F27-4911-8A46-56E4992055D1}" dt="2019-10-16T09:26:55.796" v="264" actId="2696"/>
        <pc:sldMkLst>
          <pc:docMk/>
          <pc:sldMk cId="191440399" sldId="286"/>
        </pc:sldMkLst>
      </pc:sldChg>
      <pc:sldChg chg="addSp delSp modSp add modAnim">
        <pc:chgData name="James.Fennell" userId="c4162aff-5e19-49fe-8b7f-9a93fce91ee1" providerId="ADAL" clId="{86020081-3F27-4911-8A46-56E4992055D1}" dt="2019-10-16T10:09:14.748" v="631" actId="27636"/>
        <pc:sldMkLst>
          <pc:docMk/>
          <pc:sldMk cId="3293165190" sldId="286"/>
        </pc:sldMkLst>
        <pc:spChg chg="mod">
          <ac:chgData name="James.Fennell" userId="c4162aff-5e19-49fe-8b7f-9a93fce91ee1" providerId="ADAL" clId="{86020081-3F27-4911-8A46-56E4992055D1}" dt="2019-10-16T10:09:14.748" v="631" actId="27636"/>
          <ac:spMkLst>
            <pc:docMk/>
            <pc:sldMk cId="3293165190" sldId="286"/>
            <ac:spMk id="3" creationId="{56F9FBE4-30FA-4D2C-BC4C-D7DF82D35EF9}"/>
          </ac:spMkLst>
        </pc:spChg>
        <pc:spChg chg="add del">
          <ac:chgData name="James.Fennell" userId="c4162aff-5e19-49fe-8b7f-9a93fce91ee1" providerId="ADAL" clId="{86020081-3F27-4911-8A46-56E4992055D1}" dt="2019-10-16T10:07:21.269" v="579"/>
          <ac:spMkLst>
            <pc:docMk/>
            <pc:sldMk cId="3293165190" sldId="286"/>
            <ac:spMk id="6" creationId="{D5E5E519-2139-40EF-B9C9-D5F354DFC3B8}"/>
          </ac:spMkLst>
        </pc:spChg>
        <pc:picChg chg="del">
          <ac:chgData name="James.Fennell" userId="c4162aff-5e19-49fe-8b7f-9a93fce91ee1" providerId="ADAL" clId="{86020081-3F27-4911-8A46-56E4992055D1}" dt="2019-10-16T10:06:59.049" v="573" actId="478"/>
          <ac:picMkLst>
            <pc:docMk/>
            <pc:sldMk cId="3293165190" sldId="286"/>
            <ac:picMk id="4" creationId="{03330B73-6BC2-40FB-8B0B-E1CC80ECD4C5}"/>
          </ac:picMkLst>
        </pc:picChg>
        <pc:picChg chg="add mod">
          <ac:chgData name="James.Fennell" userId="c4162aff-5e19-49fe-8b7f-9a93fce91ee1" providerId="ADAL" clId="{86020081-3F27-4911-8A46-56E4992055D1}" dt="2019-10-16T10:07:10.410" v="577" actId="14100"/>
          <ac:picMkLst>
            <pc:docMk/>
            <pc:sldMk cId="3293165190" sldId="286"/>
            <ac:picMk id="5" creationId="{849C7D63-1F0D-48D7-B189-4FBA4486FA71}"/>
          </ac:picMkLst>
        </pc:picChg>
      </pc:sldChg>
      <pc:sldChg chg="addSp delSp modSp add modAnim">
        <pc:chgData name="James.Fennell" userId="c4162aff-5e19-49fe-8b7f-9a93fce91ee1" providerId="ADAL" clId="{86020081-3F27-4911-8A46-56E4992055D1}" dt="2019-10-16T10:16:26.699" v="690" actId="20577"/>
        <pc:sldMkLst>
          <pc:docMk/>
          <pc:sldMk cId="779806765" sldId="287"/>
        </pc:sldMkLst>
        <pc:spChg chg="mod">
          <ac:chgData name="James.Fennell" userId="c4162aff-5e19-49fe-8b7f-9a93fce91ee1" providerId="ADAL" clId="{86020081-3F27-4911-8A46-56E4992055D1}" dt="2019-10-16T10:16:26.699" v="690" actId="20577"/>
          <ac:spMkLst>
            <pc:docMk/>
            <pc:sldMk cId="779806765" sldId="287"/>
            <ac:spMk id="3" creationId="{56F9FBE4-30FA-4D2C-BC4C-D7DF82D35EF9}"/>
          </ac:spMkLst>
        </pc:spChg>
        <pc:spChg chg="add del">
          <ac:chgData name="James.Fennell" userId="c4162aff-5e19-49fe-8b7f-9a93fce91ee1" providerId="ADAL" clId="{86020081-3F27-4911-8A46-56E4992055D1}" dt="2019-10-16T10:09:53.635" v="635"/>
          <ac:spMkLst>
            <pc:docMk/>
            <pc:sldMk cId="779806765" sldId="287"/>
            <ac:spMk id="4" creationId="{D87F2883-3B75-48BE-B3B5-06BA4C8F4815}"/>
          </ac:spMkLst>
        </pc:spChg>
        <pc:picChg chg="del">
          <ac:chgData name="James.Fennell" userId="c4162aff-5e19-49fe-8b7f-9a93fce91ee1" providerId="ADAL" clId="{86020081-3F27-4911-8A46-56E4992055D1}" dt="2019-10-16T10:13:09.186" v="637" actId="478"/>
          <ac:picMkLst>
            <pc:docMk/>
            <pc:sldMk cId="779806765" sldId="287"/>
            <ac:picMk id="5" creationId="{849C7D63-1F0D-48D7-B189-4FBA4486FA71}"/>
          </ac:picMkLst>
        </pc:picChg>
        <pc:picChg chg="add mod">
          <ac:chgData name="James.Fennell" userId="c4162aff-5e19-49fe-8b7f-9a93fce91ee1" providerId="ADAL" clId="{86020081-3F27-4911-8A46-56E4992055D1}" dt="2019-10-16T10:15:17.547" v="679" actId="1076"/>
          <ac:picMkLst>
            <pc:docMk/>
            <pc:sldMk cId="779806765" sldId="287"/>
            <ac:picMk id="6" creationId="{9305111F-19A9-4AEF-BD71-D3150503133E}"/>
          </ac:picMkLst>
        </pc:picChg>
        <pc:picChg chg="add mod">
          <ac:chgData name="James.Fennell" userId="c4162aff-5e19-49fe-8b7f-9a93fce91ee1" providerId="ADAL" clId="{86020081-3F27-4911-8A46-56E4992055D1}" dt="2019-10-16T10:15:57.995" v="684" actId="1440"/>
          <ac:picMkLst>
            <pc:docMk/>
            <pc:sldMk cId="779806765" sldId="287"/>
            <ac:picMk id="7" creationId="{333A775C-3C95-421E-A0BF-7EF977CBD904}"/>
          </ac:picMkLst>
        </pc:picChg>
      </pc:sldChg>
      <pc:sldChg chg="del">
        <pc:chgData name="James.Fennell" userId="c4162aff-5e19-49fe-8b7f-9a93fce91ee1" providerId="ADAL" clId="{86020081-3F27-4911-8A46-56E4992055D1}" dt="2019-10-16T09:26:55.821" v="265" actId="2696"/>
        <pc:sldMkLst>
          <pc:docMk/>
          <pc:sldMk cId="3624228938" sldId="287"/>
        </pc:sldMkLst>
      </pc:sldChg>
      <pc:sldChg chg="del">
        <pc:chgData name="James.Fennell" userId="c4162aff-5e19-49fe-8b7f-9a93fce91ee1" providerId="ADAL" clId="{86020081-3F27-4911-8A46-56E4992055D1}" dt="2019-10-16T09:26:55.841" v="266" actId="2696"/>
        <pc:sldMkLst>
          <pc:docMk/>
          <pc:sldMk cId="947682702" sldId="288"/>
        </pc:sldMkLst>
      </pc:sldChg>
      <pc:sldChg chg="addSp delSp modSp add modAnim">
        <pc:chgData name="James.Fennell" userId="c4162aff-5e19-49fe-8b7f-9a93fce91ee1" providerId="ADAL" clId="{86020081-3F27-4911-8A46-56E4992055D1}" dt="2019-10-16T10:42:02.278" v="817" actId="20577"/>
        <pc:sldMkLst>
          <pc:docMk/>
          <pc:sldMk cId="2939726570" sldId="288"/>
        </pc:sldMkLst>
        <pc:spChg chg="mod">
          <ac:chgData name="James.Fennell" userId="c4162aff-5e19-49fe-8b7f-9a93fce91ee1" providerId="ADAL" clId="{86020081-3F27-4911-8A46-56E4992055D1}" dt="2019-10-16T10:32:15.525" v="697" actId="20577"/>
          <ac:spMkLst>
            <pc:docMk/>
            <pc:sldMk cId="2939726570" sldId="288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0:42:02.278" v="817" actId="20577"/>
          <ac:spMkLst>
            <pc:docMk/>
            <pc:sldMk cId="2939726570" sldId="288"/>
            <ac:spMk id="3" creationId="{56F9FBE4-30FA-4D2C-BC4C-D7DF82D35EF9}"/>
          </ac:spMkLst>
        </pc:spChg>
        <pc:picChg chg="add mod">
          <ac:chgData name="James.Fennell" userId="c4162aff-5e19-49fe-8b7f-9a93fce91ee1" providerId="ADAL" clId="{86020081-3F27-4911-8A46-56E4992055D1}" dt="2019-10-16T10:41:44.950" v="811" actId="1076"/>
          <ac:picMkLst>
            <pc:docMk/>
            <pc:sldMk cId="2939726570" sldId="288"/>
            <ac:picMk id="4" creationId="{473ACDC4-9F82-456B-A200-C95CFB86513B}"/>
          </ac:picMkLst>
        </pc:picChg>
        <pc:picChg chg="add mod">
          <ac:chgData name="James.Fennell" userId="c4162aff-5e19-49fe-8b7f-9a93fce91ee1" providerId="ADAL" clId="{86020081-3F27-4911-8A46-56E4992055D1}" dt="2019-10-16T10:41:37.029" v="809" actId="1076"/>
          <ac:picMkLst>
            <pc:docMk/>
            <pc:sldMk cId="2939726570" sldId="288"/>
            <ac:picMk id="5" creationId="{EFB4ED67-A7CC-448F-9C44-AE1747471C72}"/>
          </ac:picMkLst>
        </pc:picChg>
        <pc:picChg chg="del">
          <ac:chgData name="James.Fennell" userId="c4162aff-5e19-49fe-8b7f-9a93fce91ee1" providerId="ADAL" clId="{86020081-3F27-4911-8A46-56E4992055D1}" dt="2019-10-16T10:40:32.221" v="798" actId="478"/>
          <ac:picMkLst>
            <pc:docMk/>
            <pc:sldMk cId="2939726570" sldId="288"/>
            <ac:picMk id="6" creationId="{9305111F-19A9-4AEF-BD71-D3150503133E}"/>
          </ac:picMkLst>
        </pc:picChg>
        <pc:picChg chg="del">
          <ac:chgData name="James.Fennell" userId="c4162aff-5e19-49fe-8b7f-9a93fce91ee1" providerId="ADAL" clId="{86020081-3F27-4911-8A46-56E4992055D1}" dt="2019-10-16T10:40:32.981" v="799" actId="478"/>
          <ac:picMkLst>
            <pc:docMk/>
            <pc:sldMk cId="2939726570" sldId="288"/>
            <ac:picMk id="7" creationId="{333A775C-3C95-421E-A0BF-7EF977CBD904}"/>
          </ac:picMkLst>
        </pc:picChg>
      </pc:sldChg>
      <pc:sldChg chg="addSp delSp modSp add modAnim">
        <pc:chgData name="James.Fennell" userId="c4162aff-5e19-49fe-8b7f-9a93fce91ee1" providerId="ADAL" clId="{86020081-3F27-4911-8A46-56E4992055D1}" dt="2019-10-16T10:51:43.517" v="870" actId="1076"/>
        <pc:sldMkLst>
          <pc:docMk/>
          <pc:sldMk cId="3896185493" sldId="289"/>
        </pc:sldMkLst>
        <pc:spChg chg="mod">
          <ac:chgData name="James.Fennell" userId="c4162aff-5e19-49fe-8b7f-9a93fce91ee1" providerId="ADAL" clId="{86020081-3F27-4911-8A46-56E4992055D1}" dt="2019-10-16T10:42:34.378" v="820" actId="20577"/>
          <ac:spMkLst>
            <pc:docMk/>
            <pc:sldMk cId="3896185493" sldId="289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0:49:54.052" v="862" actId="20577"/>
          <ac:spMkLst>
            <pc:docMk/>
            <pc:sldMk cId="3896185493" sldId="289"/>
            <ac:spMk id="3" creationId="{56F9FBE4-30FA-4D2C-BC4C-D7DF82D35EF9}"/>
          </ac:spMkLst>
        </pc:spChg>
        <pc:picChg chg="del">
          <ac:chgData name="James.Fennell" userId="c4162aff-5e19-49fe-8b7f-9a93fce91ee1" providerId="ADAL" clId="{86020081-3F27-4911-8A46-56E4992055D1}" dt="2019-10-16T10:51:27.909" v="863" actId="478"/>
          <ac:picMkLst>
            <pc:docMk/>
            <pc:sldMk cId="3896185493" sldId="289"/>
            <ac:picMk id="4" creationId="{473ACDC4-9F82-456B-A200-C95CFB86513B}"/>
          </ac:picMkLst>
        </pc:picChg>
        <pc:picChg chg="del">
          <ac:chgData name="James.Fennell" userId="c4162aff-5e19-49fe-8b7f-9a93fce91ee1" providerId="ADAL" clId="{86020081-3F27-4911-8A46-56E4992055D1}" dt="2019-10-16T10:51:28.821" v="864" actId="478"/>
          <ac:picMkLst>
            <pc:docMk/>
            <pc:sldMk cId="3896185493" sldId="289"/>
            <ac:picMk id="5" creationId="{EFB4ED67-A7CC-448F-9C44-AE1747471C72}"/>
          </ac:picMkLst>
        </pc:picChg>
        <pc:picChg chg="add mod">
          <ac:chgData name="James.Fennell" userId="c4162aff-5e19-49fe-8b7f-9a93fce91ee1" providerId="ADAL" clId="{86020081-3F27-4911-8A46-56E4992055D1}" dt="2019-10-16T10:51:43.517" v="870" actId="1076"/>
          <ac:picMkLst>
            <pc:docMk/>
            <pc:sldMk cId="3896185493" sldId="289"/>
            <ac:picMk id="6" creationId="{95781D2A-3AF2-45F5-9B4B-C5AB95FDFCDA}"/>
          </ac:picMkLst>
        </pc:picChg>
      </pc:sldChg>
      <pc:sldChg chg="del">
        <pc:chgData name="James.Fennell" userId="c4162aff-5e19-49fe-8b7f-9a93fce91ee1" providerId="ADAL" clId="{86020081-3F27-4911-8A46-56E4992055D1}" dt="2019-10-16T09:26:55.859" v="267" actId="2696"/>
        <pc:sldMkLst>
          <pc:docMk/>
          <pc:sldMk cId="3918151106" sldId="289"/>
        </pc:sldMkLst>
      </pc:sldChg>
      <pc:sldChg chg="del">
        <pc:chgData name="James.Fennell" userId="c4162aff-5e19-49fe-8b7f-9a93fce91ee1" providerId="ADAL" clId="{86020081-3F27-4911-8A46-56E4992055D1}" dt="2019-10-16T09:26:55.879" v="268" actId="2696"/>
        <pc:sldMkLst>
          <pc:docMk/>
          <pc:sldMk cId="1900365635" sldId="290"/>
        </pc:sldMkLst>
      </pc:sldChg>
      <pc:sldChg chg="addSp delSp modSp add modAnim">
        <pc:chgData name="James.Fennell" userId="c4162aff-5e19-49fe-8b7f-9a93fce91ee1" providerId="ADAL" clId="{86020081-3F27-4911-8A46-56E4992055D1}" dt="2019-10-16T10:57:46.397" v="954" actId="20577"/>
        <pc:sldMkLst>
          <pc:docMk/>
          <pc:sldMk cId="2514549104" sldId="290"/>
        </pc:sldMkLst>
        <pc:spChg chg="mod">
          <ac:chgData name="James.Fennell" userId="c4162aff-5e19-49fe-8b7f-9a93fce91ee1" providerId="ADAL" clId="{86020081-3F27-4911-8A46-56E4992055D1}" dt="2019-10-16T10:52:04.943" v="873" actId="20577"/>
          <ac:spMkLst>
            <pc:docMk/>
            <pc:sldMk cId="2514549104" sldId="290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0:57:46.397" v="954" actId="20577"/>
          <ac:spMkLst>
            <pc:docMk/>
            <pc:sldMk cId="2514549104" sldId="290"/>
            <ac:spMk id="3" creationId="{56F9FBE4-30FA-4D2C-BC4C-D7DF82D35EF9}"/>
          </ac:spMkLst>
        </pc:spChg>
        <pc:picChg chg="add mod">
          <ac:chgData name="James.Fennell" userId="c4162aff-5e19-49fe-8b7f-9a93fce91ee1" providerId="ADAL" clId="{86020081-3F27-4911-8A46-56E4992055D1}" dt="2019-10-16T10:57:12.531" v="950" actId="1440"/>
          <ac:picMkLst>
            <pc:docMk/>
            <pc:sldMk cId="2514549104" sldId="290"/>
            <ac:picMk id="4" creationId="{DFFB3849-DC25-4A89-942C-E52909FAB90A}"/>
          </ac:picMkLst>
        </pc:picChg>
        <pc:picChg chg="add mod">
          <ac:chgData name="James.Fennell" userId="c4162aff-5e19-49fe-8b7f-9a93fce91ee1" providerId="ADAL" clId="{86020081-3F27-4911-8A46-56E4992055D1}" dt="2019-10-16T10:57:42.494" v="953" actId="1076"/>
          <ac:picMkLst>
            <pc:docMk/>
            <pc:sldMk cId="2514549104" sldId="290"/>
            <ac:picMk id="5" creationId="{CA93B0F9-B32E-47F2-9726-8B506FF487AE}"/>
          </ac:picMkLst>
        </pc:picChg>
        <pc:picChg chg="del">
          <ac:chgData name="James.Fennell" userId="c4162aff-5e19-49fe-8b7f-9a93fce91ee1" providerId="ADAL" clId="{86020081-3F27-4911-8A46-56E4992055D1}" dt="2019-10-16T10:54:20.758" v="941" actId="478"/>
          <ac:picMkLst>
            <pc:docMk/>
            <pc:sldMk cId="2514549104" sldId="290"/>
            <ac:picMk id="6" creationId="{95781D2A-3AF2-45F5-9B4B-C5AB95FDFCDA}"/>
          </ac:picMkLst>
        </pc:picChg>
      </pc:sldChg>
      <pc:sldChg chg="del">
        <pc:chgData name="James.Fennell" userId="c4162aff-5e19-49fe-8b7f-9a93fce91ee1" providerId="ADAL" clId="{86020081-3F27-4911-8A46-56E4992055D1}" dt="2019-10-16T09:26:55.902" v="269" actId="2696"/>
        <pc:sldMkLst>
          <pc:docMk/>
          <pc:sldMk cId="473506625" sldId="291"/>
        </pc:sldMkLst>
      </pc:sldChg>
      <pc:sldChg chg="addSp delSp modSp add ord modAnim">
        <pc:chgData name="James.Fennell" userId="c4162aff-5e19-49fe-8b7f-9a93fce91ee1" providerId="ADAL" clId="{86020081-3F27-4911-8A46-56E4992055D1}" dt="2019-10-16T11:32:15.434" v="1131"/>
        <pc:sldMkLst>
          <pc:docMk/>
          <pc:sldMk cId="3046057837" sldId="291"/>
        </pc:sldMkLst>
        <pc:spChg chg="mod">
          <ac:chgData name="James.Fennell" userId="c4162aff-5e19-49fe-8b7f-9a93fce91ee1" providerId="ADAL" clId="{86020081-3F27-4911-8A46-56E4992055D1}" dt="2019-10-16T10:58:10.669" v="960" actId="20577"/>
          <ac:spMkLst>
            <pc:docMk/>
            <pc:sldMk cId="3046057837" sldId="291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1:28:21.737" v="1026" actId="403"/>
          <ac:spMkLst>
            <pc:docMk/>
            <pc:sldMk cId="3046057837" sldId="291"/>
            <ac:spMk id="3" creationId="{56F9FBE4-30FA-4D2C-BC4C-D7DF82D35EF9}"/>
          </ac:spMkLst>
        </pc:spChg>
        <pc:picChg chg="del">
          <ac:chgData name="James.Fennell" userId="c4162aff-5e19-49fe-8b7f-9a93fce91ee1" providerId="ADAL" clId="{86020081-3F27-4911-8A46-56E4992055D1}" dt="2019-10-16T10:58:14.237" v="961" actId="478"/>
          <ac:picMkLst>
            <pc:docMk/>
            <pc:sldMk cId="3046057837" sldId="291"/>
            <ac:picMk id="4" creationId="{DFFB3849-DC25-4A89-942C-E52909FAB90A}"/>
          </ac:picMkLst>
        </pc:picChg>
        <pc:picChg chg="del">
          <ac:chgData name="James.Fennell" userId="c4162aff-5e19-49fe-8b7f-9a93fce91ee1" providerId="ADAL" clId="{86020081-3F27-4911-8A46-56E4992055D1}" dt="2019-10-16T10:58:15.149" v="962" actId="478"/>
          <ac:picMkLst>
            <pc:docMk/>
            <pc:sldMk cId="3046057837" sldId="291"/>
            <ac:picMk id="5" creationId="{CA93B0F9-B32E-47F2-9726-8B506FF487AE}"/>
          </ac:picMkLst>
        </pc:picChg>
        <pc:picChg chg="add mod">
          <ac:chgData name="James.Fennell" userId="c4162aff-5e19-49fe-8b7f-9a93fce91ee1" providerId="ADAL" clId="{86020081-3F27-4911-8A46-56E4992055D1}" dt="2019-10-16T11:27:23.932" v="1013" actId="1440"/>
          <ac:picMkLst>
            <pc:docMk/>
            <pc:sldMk cId="3046057837" sldId="291"/>
            <ac:picMk id="6" creationId="{4F643476-580C-4FA8-91DE-E0ACD0F7AC1F}"/>
          </ac:picMkLst>
        </pc:picChg>
        <pc:picChg chg="add mod">
          <ac:chgData name="James.Fennell" userId="c4162aff-5e19-49fe-8b7f-9a93fce91ee1" providerId="ADAL" clId="{86020081-3F27-4911-8A46-56E4992055D1}" dt="2019-10-16T11:27:53.407" v="1017" actId="14100"/>
          <ac:picMkLst>
            <pc:docMk/>
            <pc:sldMk cId="3046057837" sldId="291"/>
            <ac:picMk id="7" creationId="{C120B37D-FC24-4CFA-BB48-58C88D62E612}"/>
          </ac:picMkLst>
        </pc:picChg>
      </pc:sldChg>
      <pc:sldChg chg="modSp add ord modAnim">
        <pc:chgData name="James.Fennell" userId="c4162aff-5e19-49fe-8b7f-9a93fce91ee1" providerId="ADAL" clId="{86020081-3F27-4911-8A46-56E4992055D1}" dt="2019-10-16T11:31:56.336" v="1130"/>
        <pc:sldMkLst>
          <pc:docMk/>
          <pc:sldMk cId="877999422" sldId="292"/>
        </pc:sldMkLst>
        <pc:spChg chg="mod">
          <ac:chgData name="James.Fennell" userId="c4162aff-5e19-49fe-8b7f-9a93fce91ee1" providerId="ADAL" clId="{86020081-3F27-4911-8A46-56E4992055D1}" dt="2019-10-16T11:31:48.385" v="1129" actId="20577"/>
          <ac:spMkLst>
            <pc:docMk/>
            <pc:sldMk cId="877999422" sldId="292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86020081-3F27-4911-8A46-56E4992055D1}" dt="2019-10-16T09:26:55.925" v="270" actId="2696"/>
        <pc:sldMkLst>
          <pc:docMk/>
          <pc:sldMk cId="2424755898" sldId="292"/>
        </pc:sldMkLst>
      </pc:sldChg>
      <pc:sldChg chg="addSp delSp modSp add">
        <pc:chgData name="James.Fennell" userId="c4162aff-5e19-49fe-8b7f-9a93fce91ee1" providerId="ADAL" clId="{86020081-3F27-4911-8A46-56E4992055D1}" dt="2019-10-16T11:37:22.089" v="1181" actId="313"/>
        <pc:sldMkLst>
          <pc:docMk/>
          <pc:sldMk cId="714912104" sldId="293"/>
        </pc:sldMkLst>
        <pc:spChg chg="mod">
          <ac:chgData name="James.Fennell" userId="c4162aff-5e19-49fe-8b7f-9a93fce91ee1" providerId="ADAL" clId="{86020081-3F27-4911-8A46-56E4992055D1}" dt="2019-10-16T11:37:22.089" v="1181" actId="313"/>
          <ac:spMkLst>
            <pc:docMk/>
            <pc:sldMk cId="714912104" sldId="293"/>
            <ac:spMk id="3" creationId="{56F9FBE4-30FA-4D2C-BC4C-D7DF82D35EF9}"/>
          </ac:spMkLst>
        </pc:spChg>
        <pc:picChg chg="add mod">
          <ac:chgData name="James.Fennell" userId="c4162aff-5e19-49fe-8b7f-9a93fce91ee1" providerId="ADAL" clId="{86020081-3F27-4911-8A46-56E4992055D1}" dt="2019-10-16T11:36:02.695" v="1142" actId="14100"/>
          <ac:picMkLst>
            <pc:docMk/>
            <pc:sldMk cId="714912104" sldId="293"/>
            <ac:picMk id="4" creationId="{BCDBECFB-16CA-4193-8E3F-01B274E46165}"/>
          </ac:picMkLst>
        </pc:picChg>
        <pc:picChg chg="add mod">
          <ac:chgData name="James.Fennell" userId="c4162aff-5e19-49fe-8b7f-9a93fce91ee1" providerId="ADAL" clId="{86020081-3F27-4911-8A46-56E4992055D1}" dt="2019-10-16T11:36:17" v="1147" actId="14100"/>
          <ac:picMkLst>
            <pc:docMk/>
            <pc:sldMk cId="714912104" sldId="293"/>
            <ac:picMk id="5" creationId="{C4FDB795-E3A5-43F0-A619-46D1381E9EA1}"/>
          </ac:picMkLst>
        </pc:picChg>
        <pc:picChg chg="del">
          <ac:chgData name="James.Fennell" userId="c4162aff-5e19-49fe-8b7f-9a93fce91ee1" providerId="ADAL" clId="{86020081-3F27-4911-8A46-56E4992055D1}" dt="2019-10-16T11:34:18.007" v="1133" actId="478"/>
          <ac:picMkLst>
            <pc:docMk/>
            <pc:sldMk cId="714912104" sldId="293"/>
            <ac:picMk id="6" creationId="{4F643476-580C-4FA8-91DE-E0ACD0F7AC1F}"/>
          </ac:picMkLst>
        </pc:picChg>
        <pc:picChg chg="del">
          <ac:chgData name="James.Fennell" userId="c4162aff-5e19-49fe-8b7f-9a93fce91ee1" providerId="ADAL" clId="{86020081-3F27-4911-8A46-56E4992055D1}" dt="2019-10-16T11:34:36.383" v="1138" actId="478"/>
          <ac:picMkLst>
            <pc:docMk/>
            <pc:sldMk cId="714912104" sldId="293"/>
            <ac:picMk id="7" creationId="{C120B37D-FC24-4CFA-BB48-58C88D62E612}"/>
          </ac:picMkLst>
        </pc:picChg>
      </pc:sldChg>
      <pc:sldChg chg="del">
        <pc:chgData name="James.Fennell" userId="c4162aff-5e19-49fe-8b7f-9a93fce91ee1" providerId="ADAL" clId="{86020081-3F27-4911-8A46-56E4992055D1}" dt="2019-10-16T09:26:55.945" v="271" actId="2696"/>
        <pc:sldMkLst>
          <pc:docMk/>
          <pc:sldMk cId="1474754017" sldId="293"/>
        </pc:sldMkLst>
      </pc:sldChg>
      <pc:sldChg chg="addSp delSp modSp add modAnim">
        <pc:chgData name="James.Fennell" userId="c4162aff-5e19-49fe-8b7f-9a93fce91ee1" providerId="ADAL" clId="{86020081-3F27-4911-8A46-56E4992055D1}" dt="2019-10-16T11:48:24.200" v="1331" actId="1076"/>
        <pc:sldMkLst>
          <pc:docMk/>
          <pc:sldMk cId="902608068" sldId="294"/>
        </pc:sldMkLst>
        <pc:spChg chg="mod">
          <ac:chgData name="James.Fennell" userId="c4162aff-5e19-49fe-8b7f-9a93fce91ee1" providerId="ADAL" clId="{86020081-3F27-4911-8A46-56E4992055D1}" dt="2019-10-16T11:37:44.460" v="1186" actId="27636"/>
          <ac:spMkLst>
            <pc:docMk/>
            <pc:sldMk cId="902608068" sldId="294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1:40:16.829" v="1239" actId="20577"/>
          <ac:spMkLst>
            <pc:docMk/>
            <pc:sldMk cId="902608068" sldId="294"/>
            <ac:spMk id="3" creationId="{56F9FBE4-30FA-4D2C-BC4C-D7DF82D35EF9}"/>
          </ac:spMkLst>
        </pc:spChg>
        <pc:picChg chg="del">
          <ac:chgData name="James.Fennell" userId="c4162aff-5e19-49fe-8b7f-9a93fce91ee1" providerId="ADAL" clId="{86020081-3F27-4911-8A46-56E4992055D1}" dt="2019-10-16T11:40:22.009" v="1240" actId="478"/>
          <ac:picMkLst>
            <pc:docMk/>
            <pc:sldMk cId="902608068" sldId="294"/>
            <ac:picMk id="4" creationId="{BCDBECFB-16CA-4193-8E3F-01B274E46165}"/>
          </ac:picMkLst>
        </pc:picChg>
        <pc:picChg chg="del">
          <ac:chgData name="James.Fennell" userId="c4162aff-5e19-49fe-8b7f-9a93fce91ee1" providerId="ADAL" clId="{86020081-3F27-4911-8A46-56E4992055D1}" dt="2019-10-16T11:40:22.856" v="1241" actId="478"/>
          <ac:picMkLst>
            <pc:docMk/>
            <pc:sldMk cId="902608068" sldId="294"/>
            <ac:picMk id="5" creationId="{C4FDB795-E3A5-43F0-A619-46D1381E9EA1}"/>
          </ac:picMkLst>
        </pc:picChg>
        <pc:picChg chg="add del mod">
          <ac:chgData name="James.Fennell" userId="c4162aff-5e19-49fe-8b7f-9a93fce91ee1" providerId="ADAL" clId="{86020081-3F27-4911-8A46-56E4992055D1}" dt="2019-10-16T11:48:21.143" v="1329" actId="478"/>
          <ac:picMkLst>
            <pc:docMk/>
            <pc:sldMk cId="902608068" sldId="294"/>
            <ac:picMk id="6" creationId="{4AC6074F-17F2-46D9-B2A7-FC664BD85221}"/>
          </ac:picMkLst>
        </pc:picChg>
        <pc:picChg chg="add mod">
          <ac:chgData name="James.Fennell" userId="c4162aff-5e19-49fe-8b7f-9a93fce91ee1" providerId="ADAL" clId="{86020081-3F27-4911-8A46-56E4992055D1}" dt="2019-10-16T11:42:30.088" v="1248" actId="1440"/>
          <ac:picMkLst>
            <pc:docMk/>
            <pc:sldMk cId="902608068" sldId="294"/>
            <ac:picMk id="7" creationId="{94ACB43E-CE2C-40F2-B34F-F34C396E54DB}"/>
          </ac:picMkLst>
        </pc:picChg>
        <pc:picChg chg="add mod">
          <ac:chgData name="James.Fennell" userId="c4162aff-5e19-49fe-8b7f-9a93fce91ee1" providerId="ADAL" clId="{86020081-3F27-4911-8A46-56E4992055D1}" dt="2019-10-16T11:48:24.200" v="1331" actId="1076"/>
          <ac:picMkLst>
            <pc:docMk/>
            <pc:sldMk cId="902608068" sldId="294"/>
            <ac:picMk id="8" creationId="{F25EB7EE-C575-4170-B1C1-098F1FAFDCA9}"/>
          </ac:picMkLst>
        </pc:picChg>
      </pc:sldChg>
      <pc:sldChg chg="del">
        <pc:chgData name="James.Fennell" userId="c4162aff-5e19-49fe-8b7f-9a93fce91ee1" providerId="ADAL" clId="{86020081-3F27-4911-8A46-56E4992055D1}" dt="2019-10-16T09:26:55.964" v="272" actId="2696"/>
        <pc:sldMkLst>
          <pc:docMk/>
          <pc:sldMk cId="4008698524" sldId="294"/>
        </pc:sldMkLst>
      </pc:sldChg>
      <pc:sldChg chg="del">
        <pc:chgData name="James.Fennell" userId="c4162aff-5e19-49fe-8b7f-9a93fce91ee1" providerId="ADAL" clId="{86020081-3F27-4911-8A46-56E4992055D1}" dt="2019-10-16T09:26:55.982" v="273" actId="2696"/>
        <pc:sldMkLst>
          <pc:docMk/>
          <pc:sldMk cId="2716582348" sldId="295"/>
        </pc:sldMkLst>
      </pc:sldChg>
      <pc:sldChg chg="addSp delSp modSp add modAnim">
        <pc:chgData name="James.Fennell" userId="c4162aff-5e19-49fe-8b7f-9a93fce91ee1" providerId="ADAL" clId="{86020081-3F27-4911-8A46-56E4992055D1}" dt="2019-10-16T11:50:53.688" v="1345" actId="14100"/>
        <pc:sldMkLst>
          <pc:docMk/>
          <pc:sldMk cId="4083007558" sldId="295"/>
        </pc:sldMkLst>
        <pc:spChg chg="mod">
          <ac:chgData name="James.Fennell" userId="c4162aff-5e19-49fe-8b7f-9a93fce91ee1" providerId="ADAL" clId="{86020081-3F27-4911-8A46-56E4992055D1}" dt="2019-10-16T11:45:45.493" v="1321" actId="27636"/>
          <ac:spMkLst>
            <pc:docMk/>
            <pc:sldMk cId="4083007558" sldId="295"/>
            <ac:spMk id="3" creationId="{56F9FBE4-30FA-4D2C-BC4C-D7DF82D35EF9}"/>
          </ac:spMkLst>
        </pc:spChg>
        <pc:spChg chg="add del">
          <ac:chgData name="James.Fennell" userId="c4162aff-5e19-49fe-8b7f-9a93fce91ee1" providerId="ADAL" clId="{86020081-3F27-4911-8A46-56E4992055D1}" dt="2019-10-16T11:44:32.666" v="1288"/>
          <ac:spMkLst>
            <pc:docMk/>
            <pc:sldMk cId="4083007558" sldId="295"/>
            <ac:spMk id="4" creationId="{A800B3D7-AC0B-4182-8D3E-0DA486041DC2}"/>
          </ac:spMkLst>
        </pc:spChg>
        <pc:picChg chg="add del mod">
          <ac:chgData name="James.Fennell" userId="c4162aff-5e19-49fe-8b7f-9a93fce91ee1" providerId="ADAL" clId="{86020081-3F27-4911-8A46-56E4992055D1}" dt="2019-10-16T11:49:56.528" v="1332" actId="478"/>
          <ac:picMkLst>
            <pc:docMk/>
            <pc:sldMk cId="4083007558" sldId="295"/>
            <ac:picMk id="5" creationId="{2DAC206D-C9E6-411D-8B23-7B9D7ADBEF29}"/>
          </ac:picMkLst>
        </pc:picChg>
        <pc:picChg chg="del">
          <ac:chgData name="James.Fennell" userId="c4162aff-5e19-49fe-8b7f-9a93fce91ee1" providerId="ADAL" clId="{86020081-3F27-4911-8A46-56E4992055D1}" dt="2019-10-16T11:47:35.504" v="1322" actId="478"/>
          <ac:picMkLst>
            <pc:docMk/>
            <pc:sldMk cId="4083007558" sldId="295"/>
            <ac:picMk id="6" creationId="{4AC6074F-17F2-46D9-B2A7-FC664BD85221}"/>
          </ac:picMkLst>
        </pc:picChg>
        <pc:picChg chg="del mod">
          <ac:chgData name="James.Fennell" userId="c4162aff-5e19-49fe-8b7f-9a93fce91ee1" providerId="ADAL" clId="{86020081-3F27-4911-8A46-56E4992055D1}" dt="2019-10-16T11:50:25.128" v="1338" actId="478"/>
          <ac:picMkLst>
            <pc:docMk/>
            <pc:sldMk cId="4083007558" sldId="295"/>
            <ac:picMk id="7" creationId="{94ACB43E-CE2C-40F2-B34F-F34C396E54DB}"/>
          </ac:picMkLst>
        </pc:picChg>
        <pc:picChg chg="add mod">
          <ac:chgData name="James.Fennell" userId="c4162aff-5e19-49fe-8b7f-9a93fce91ee1" providerId="ADAL" clId="{86020081-3F27-4911-8A46-56E4992055D1}" dt="2019-10-16T11:50:53.688" v="1345" actId="14100"/>
          <ac:picMkLst>
            <pc:docMk/>
            <pc:sldMk cId="4083007558" sldId="295"/>
            <ac:picMk id="8" creationId="{BAEC2CEE-B469-4B50-A821-2C551D38F141}"/>
          </ac:picMkLst>
        </pc:picChg>
        <pc:picChg chg="add mod">
          <ac:chgData name="James.Fennell" userId="c4162aff-5e19-49fe-8b7f-9a93fce91ee1" providerId="ADAL" clId="{86020081-3F27-4911-8A46-56E4992055D1}" dt="2019-10-16T11:50:50.192" v="1344" actId="1076"/>
          <ac:picMkLst>
            <pc:docMk/>
            <pc:sldMk cId="4083007558" sldId="295"/>
            <ac:picMk id="9" creationId="{64A3A537-ED89-4B96-8C15-404A5B5D6755}"/>
          </ac:picMkLst>
        </pc:picChg>
      </pc:sldChg>
      <pc:sldChg chg="del">
        <pc:chgData name="James.Fennell" userId="c4162aff-5e19-49fe-8b7f-9a93fce91ee1" providerId="ADAL" clId="{86020081-3F27-4911-8A46-56E4992055D1}" dt="2019-10-16T09:26:56" v="274" actId="2696"/>
        <pc:sldMkLst>
          <pc:docMk/>
          <pc:sldMk cId="1963466647" sldId="296"/>
        </pc:sldMkLst>
      </pc:sldChg>
      <pc:sldChg chg="delSp modSp add modAnim">
        <pc:chgData name="James.Fennell" userId="c4162aff-5e19-49fe-8b7f-9a93fce91ee1" providerId="ADAL" clId="{86020081-3F27-4911-8A46-56E4992055D1}" dt="2019-10-16T12:13:20.883" v="1392" actId="20577"/>
        <pc:sldMkLst>
          <pc:docMk/>
          <pc:sldMk cId="2483758956" sldId="296"/>
        </pc:sldMkLst>
        <pc:spChg chg="mod">
          <ac:chgData name="James.Fennell" userId="c4162aff-5e19-49fe-8b7f-9a93fce91ee1" providerId="ADAL" clId="{86020081-3F27-4911-8A46-56E4992055D1}" dt="2019-10-16T12:11:00.714" v="1354" actId="20577"/>
          <ac:spMkLst>
            <pc:docMk/>
            <pc:sldMk cId="2483758956" sldId="296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2:13:20.883" v="1392" actId="20577"/>
          <ac:spMkLst>
            <pc:docMk/>
            <pc:sldMk cId="2483758956" sldId="296"/>
            <ac:spMk id="3" creationId="{56F9FBE4-30FA-4D2C-BC4C-D7DF82D35EF9}"/>
          </ac:spMkLst>
        </pc:spChg>
        <pc:picChg chg="del">
          <ac:chgData name="James.Fennell" userId="c4162aff-5e19-49fe-8b7f-9a93fce91ee1" providerId="ADAL" clId="{86020081-3F27-4911-8A46-56E4992055D1}" dt="2019-10-16T12:10:41.273" v="1347" actId="478"/>
          <ac:picMkLst>
            <pc:docMk/>
            <pc:sldMk cId="2483758956" sldId="296"/>
            <ac:picMk id="8" creationId="{BAEC2CEE-B469-4B50-A821-2C551D38F141}"/>
          </ac:picMkLst>
        </pc:picChg>
        <pc:picChg chg="del">
          <ac:chgData name="James.Fennell" userId="c4162aff-5e19-49fe-8b7f-9a93fce91ee1" providerId="ADAL" clId="{86020081-3F27-4911-8A46-56E4992055D1}" dt="2019-10-16T12:10:42.208" v="1348" actId="478"/>
          <ac:picMkLst>
            <pc:docMk/>
            <pc:sldMk cId="2483758956" sldId="296"/>
            <ac:picMk id="9" creationId="{64A3A537-ED89-4B96-8C15-404A5B5D6755}"/>
          </ac:picMkLst>
        </pc:picChg>
      </pc:sldChg>
      <pc:sldChg chg="del">
        <pc:chgData name="James.Fennell" userId="c4162aff-5e19-49fe-8b7f-9a93fce91ee1" providerId="ADAL" clId="{86020081-3F27-4911-8A46-56E4992055D1}" dt="2019-10-16T09:26:56.027" v="275" actId="2696"/>
        <pc:sldMkLst>
          <pc:docMk/>
          <pc:sldMk cId="733795570" sldId="297"/>
        </pc:sldMkLst>
      </pc:sldChg>
      <pc:sldChg chg="addSp delSp modSp add ord modAnim">
        <pc:chgData name="James.Fennell" userId="c4162aff-5e19-49fe-8b7f-9a93fce91ee1" providerId="ADAL" clId="{86020081-3F27-4911-8A46-56E4992055D1}" dt="2019-10-16T12:17:13.985" v="1425" actId="27636"/>
        <pc:sldMkLst>
          <pc:docMk/>
          <pc:sldMk cId="3063999996" sldId="297"/>
        </pc:sldMkLst>
        <pc:spChg chg="mod">
          <ac:chgData name="James.Fennell" userId="c4162aff-5e19-49fe-8b7f-9a93fce91ee1" providerId="ADAL" clId="{86020081-3F27-4911-8A46-56E4992055D1}" dt="2019-10-16T12:13:47.460" v="1400" actId="20577"/>
          <ac:spMkLst>
            <pc:docMk/>
            <pc:sldMk cId="3063999996" sldId="297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2:17:13.985" v="1425" actId="27636"/>
          <ac:spMkLst>
            <pc:docMk/>
            <pc:sldMk cId="3063999996" sldId="297"/>
            <ac:spMk id="3" creationId="{56F9FBE4-30FA-4D2C-BC4C-D7DF82D35EF9}"/>
          </ac:spMkLst>
        </pc:spChg>
        <pc:picChg chg="add del mod">
          <ac:chgData name="James.Fennell" userId="c4162aff-5e19-49fe-8b7f-9a93fce91ee1" providerId="ADAL" clId="{86020081-3F27-4911-8A46-56E4992055D1}" dt="2019-10-16T12:16:24.762" v="1409" actId="478"/>
          <ac:picMkLst>
            <pc:docMk/>
            <pc:sldMk cId="3063999996" sldId="297"/>
            <ac:picMk id="4" creationId="{6C3D1007-8B22-4CCB-BFE8-D6DE1BA8A8C3}"/>
          </ac:picMkLst>
        </pc:picChg>
        <pc:picChg chg="add mod">
          <ac:chgData name="James.Fennell" userId="c4162aff-5e19-49fe-8b7f-9a93fce91ee1" providerId="ADAL" clId="{86020081-3F27-4911-8A46-56E4992055D1}" dt="2019-10-16T12:16:31.082" v="1412" actId="14100"/>
          <ac:picMkLst>
            <pc:docMk/>
            <pc:sldMk cId="3063999996" sldId="297"/>
            <ac:picMk id="5" creationId="{A09628A5-9655-437E-A6FD-600EB35CE30F}"/>
          </ac:picMkLst>
        </pc:picChg>
        <pc:picChg chg="del">
          <ac:chgData name="James.Fennell" userId="c4162aff-5e19-49fe-8b7f-9a93fce91ee1" providerId="ADAL" clId="{86020081-3F27-4911-8A46-56E4992055D1}" dt="2019-10-16T12:15:54.361" v="1403" actId="478"/>
          <ac:picMkLst>
            <pc:docMk/>
            <pc:sldMk cId="3063999996" sldId="297"/>
            <ac:picMk id="8" creationId="{BAEC2CEE-B469-4B50-A821-2C551D38F141}"/>
          </ac:picMkLst>
        </pc:picChg>
        <pc:picChg chg="del">
          <ac:chgData name="James.Fennell" userId="c4162aff-5e19-49fe-8b7f-9a93fce91ee1" providerId="ADAL" clId="{86020081-3F27-4911-8A46-56E4992055D1}" dt="2019-10-16T12:15:55.473" v="1404" actId="478"/>
          <ac:picMkLst>
            <pc:docMk/>
            <pc:sldMk cId="3063999996" sldId="297"/>
            <ac:picMk id="9" creationId="{64A3A537-ED89-4B96-8C15-404A5B5D6755}"/>
          </ac:picMkLst>
        </pc:picChg>
      </pc:sldChg>
      <pc:sldChg chg="del">
        <pc:chgData name="James.Fennell" userId="c4162aff-5e19-49fe-8b7f-9a93fce91ee1" providerId="ADAL" clId="{86020081-3F27-4911-8A46-56E4992055D1}" dt="2019-10-16T09:26:56.047" v="276" actId="2696"/>
        <pc:sldMkLst>
          <pc:docMk/>
          <pc:sldMk cId="1570156050" sldId="298"/>
        </pc:sldMkLst>
      </pc:sldChg>
      <pc:sldChg chg="modSp add modAnim">
        <pc:chgData name="James.Fennell" userId="c4162aff-5e19-49fe-8b7f-9a93fce91ee1" providerId="ADAL" clId="{86020081-3F27-4911-8A46-56E4992055D1}" dt="2019-10-16T12:18:11.161" v="1437" actId="27636"/>
        <pc:sldMkLst>
          <pc:docMk/>
          <pc:sldMk cId="2344673131" sldId="298"/>
        </pc:sldMkLst>
        <pc:spChg chg="mod">
          <ac:chgData name="James.Fennell" userId="c4162aff-5e19-49fe-8b7f-9a93fce91ee1" providerId="ADAL" clId="{86020081-3F27-4911-8A46-56E4992055D1}" dt="2019-10-16T12:18:11.161" v="1437" actId="27636"/>
          <ac:spMkLst>
            <pc:docMk/>
            <pc:sldMk cId="2344673131" sldId="298"/>
            <ac:spMk id="3" creationId="{56F9FBE4-30FA-4D2C-BC4C-D7DF82D35EF9}"/>
          </ac:spMkLst>
        </pc:spChg>
      </pc:sldChg>
      <pc:sldChg chg="addSp delSp modSp add modAnim">
        <pc:chgData name="James.Fennell" userId="c4162aff-5e19-49fe-8b7f-9a93fce91ee1" providerId="ADAL" clId="{86020081-3F27-4911-8A46-56E4992055D1}" dt="2019-10-16T12:25:24.554" v="1502" actId="1076"/>
        <pc:sldMkLst>
          <pc:docMk/>
          <pc:sldMk cId="508000749" sldId="299"/>
        </pc:sldMkLst>
        <pc:spChg chg="mod">
          <ac:chgData name="James.Fennell" userId="c4162aff-5e19-49fe-8b7f-9a93fce91ee1" providerId="ADAL" clId="{86020081-3F27-4911-8A46-56E4992055D1}" dt="2019-10-16T12:23:03.619" v="1484" actId="27636"/>
          <ac:spMkLst>
            <pc:docMk/>
            <pc:sldMk cId="508000749" sldId="299"/>
            <ac:spMk id="3" creationId="{56F9FBE4-30FA-4D2C-BC4C-D7DF82D35EF9}"/>
          </ac:spMkLst>
        </pc:spChg>
        <pc:picChg chg="add del mod">
          <ac:chgData name="James.Fennell" userId="c4162aff-5e19-49fe-8b7f-9a93fce91ee1" providerId="ADAL" clId="{86020081-3F27-4911-8A46-56E4992055D1}" dt="2019-10-16T12:25:22.506" v="1500" actId="478"/>
          <ac:picMkLst>
            <pc:docMk/>
            <pc:sldMk cId="508000749" sldId="299"/>
            <ac:picMk id="4" creationId="{59E314FC-7AF5-4667-AFBD-3C1E5740489B}"/>
          </ac:picMkLst>
        </pc:picChg>
        <pc:picChg chg="del">
          <ac:chgData name="James.Fennell" userId="c4162aff-5e19-49fe-8b7f-9a93fce91ee1" providerId="ADAL" clId="{86020081-3F27-4911-8A46-56E4992055D1}" dt="2019-10-16T12:19:27.042" v="1441" actId="478"/>
          <ac:picMkLst>
            <pc:docMk/>
            <pc:sldMk cId="508000749" sldId="299"/>
            <ac:picMk id="5" creationId="{A09628A5-9655-437E-A6FD-600EB35CE30F}"/>
          </ac:picMkLst>
        </pc:picChg>
        <pc:picChg chg="add mod">
          <ac:chgData name="James.Fennell" userId="c4162aff-5e19-49fe-8b7f-9a93fce91ee1" providerId="ADAL" clId="{86020081-3F27-4911-8A46-56E4992055D1}" dt="2019-10-16T12:25:24.554" v="1502" actId="1076"/>
          <ac:picMkLst>
            <pc:docMk/>
            <pc:sldMk cId="508000749" sldId="299"/>
            <ac:picMk id="6" creationId="{9E60CD69-A8C2-4008-8B55-0432A4628EA1}"/>
          </ac:picMkLst>
        </pc:picChg>
      </pc:sldChg>
      <pc:sldChg chg="del">
        <pc:chgData name="James.Fennell" userId="c4162aff-5e19-49fe-8b7f-9a93fce91ee1" providerId="ADAL" clId="{86020081-3F27-4911-8A46-56E4992055D1}" dt="2019-10-16T09:26:56.071" v="277" actId="2696"/>
        <pc:sldMkLst>
          <pc:docMk/>
          <pc:sldMk cId="1429978040" sldId="299"/>
        </pc:sldMkLst>
      </pc:sldChg>
      <pc:sldChg chg="addSp delSp modSp add mod setBg modAnim">
        <pc:chgData name="James.Fennell" userId="c4162aff-5e19-49fe-8b7f-9a93fce91ee1" providerId="ADAL" clId="{86020081-3F27-4911-8A46-56E4992055D1}" dt="2019-10-16T12:27:23.290" v="1521" actId="1076"/>
        <pc:sldMkLst>
          <pc:docMk/>
          <pc:sldMk cId="2566100319" sldId="300"/>
        </pc:sldMkLst>
        <pc:spChg chg="mod">
          <ac:chgData name="James.Fennell" userId="c4162aff-5e19-49fe-8b7f-9a93fce91ee1" providerId="ADAL" clId="{86020081-3F27-4911-8A46-56E4992055D1}" dt="2019-10-16T12:26:29.098" v="1510" actId="26606"/>
          <ac:spMkLst>
            <pc:docMk/>
            <pc:sldMk cId="2566100319" sldId="300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2:26:29.098" v="1510" actId="26606"/>
          <ac:spMkLst>
            <pc:docMk/>
            <pc:sldMk cId="2566100319" sldId="300"/>
            <ac:spMk id="3" creationId="{56F9FBE4-30FA-4D2C-BC4C-D7DF82D35EF9}"/>
          </ac:spMkLst>
        </pc:spChg>
        <pc:spChg chg="add del">
          <ac:chgData name="James.Fennell" userId="c4162aff-5e19-49fe-8b7f-9a93fce91ee1" providerId="ADAL" clId="{86020081-3F27-4911-8A46-56E4992055D1}" dt="2019-10-16T12:26:29.098" v="1510" actId="26606"/>
          <ac:spMkLst>
            <pc:docMk/>
            <pc:sldMk cId="2566100319" sldId="300"/>
            <ac:spMk id="11" creationId="{44CC594A-A820-450F-B363-C19201FCFEC6}"/>
          </ac:spMkLst>
        </pc:spChg>
        <pc:spChg chg="add del">
          <ac:chgData name="James.Fennell" userId="c4162aff-5e19-49fe-8b7f-9a93fce91ee1" providerId="ADAL" clId="{86020081-3F27-4911-8A46-56E4992055D1}" dt="2019-10-16T12:26:29.098" v="1510" actId="26606"/>
          <ac:spMkLst>
            <pc:docMk/>
            <pc:sldMk cId="2566100319" sldId="300"/>
            <ac:spMk id="13" creationId="{59FAB3DA-E9ED-4574-ABCC-378BC0FF1BBC}"/>
          </ac:spMkLst>
        </pc:spChg>
        <pc:spChg chg="add del">
          <ac:chgData name="James.Fennell" userId="c4162aff-5e19-49fe-8b7f-9a93fce91ee1" providerId="ADAL" clId="{86020081-3F27-4911-8A46-56E4992055D1}" dt="2019-10-16T12:26:29.098" v="1510" actId="26606"/>
          <ac:spMkLst>
            <pc:docMk/>
            <pc:sldMk cId="2566100319" sldId="300"/>
            <ac:spMk id="15" creationId="{53B8D6B0-55D6-48DC-86D8-FD95D5F118AB}"/>
          </ac:spMkLst>
        </pc:spChg>
        <pc:picChg chg="del">
          <ac:chgData name="James.Fennell" userId="c4162aff-5e19-49fe-8b7f-9a93fce91ee1" providerId="ADAL" clId="{86020081-3F27-4911-8A46-56E4992055D1}" dt="2019-10-16T12:24:54.386" v="1493" actId="478"/>
          <ac:picMkLst>
            <pc:docMk/>
            <pc:sldMk cId="2566100319" sldId="300"/>
            <ac:picMk id="4" creationId="{59E314FC-7AF5-4667-AFBD-3C1E5740489B}"/>
          </ac:picMkLst>
        </pc:picChg>
        <pc:picChg chg="add del mod">
          <ac:chgData name="James.Fennell" userId="c4162aff-5e19-49fe-8b7f-9a93fce91ee1" providerId="ADAL" clId="{86020081-3F27-4911-8A46-56E4992055D1}" dt="2019-10-16T12:26:15.026" v="1503" actId="478"/>
          <ac:picMkLst>
            <pc:docMk/>
            <pc:sldMk cId="2566100319" sldId="300"/>
            <ac:picMk id="5" creationId="{4071AD25-A8AF-4564-9FF9-3FD656088BF4}"/>
          </ac:picMkLst>
        </pc:picChg>
        <pc:picChg chg="add mod">
          <ac:chgData name="James.Fennell" userId="c4162aff-5e19-49fe-8b7f-9a93fce91ee1" providerId="ADAL" clId="{86020081-3F27-4911-8A46-56E4992055D1}" dt="2019-10-16T12:26:44.626" v="1515" actId="14100"/>
          <ac:picMkLst>
            <pc:docMk/>
            <pc:sldMk cId="2566100319" sldId="300"/>
            <ac:picMk id="6" creationId="{8EBD44E1-D240-435E-93F4-13569D86169B}"/>
          </ac:picMkLst>
        </pc:picChg>
        <pc:picChg chg="add mod modCrop">
          <ac:chgData name="James.Fennell" userId="c4162aff-5e19-49fe-8b7f-9a93fce91ee1" providerId="ADAL" clId="{86020081-3F27-4911-8A46-56E4992055D1}" dt="2019-10-16T12:27:23.290" v="1521" actId="1076"/>
          <ac:picMkLst>
            <pc:docMk/>
            <pc:sldMk cId="2566100319" sldId="300"/>
            <ac:picMk id="7" creationId="{DAE32BE1-10DD-423C-B53A-8EFB8FED781A}"/>
          </ac:picMkLst>
        </pc:picChg>
      </pc:sldChg>
      <pc:sldChg chg="del">
        <pc:chgData name="James.Fennell" userId="c4162aff-5e19-49fe-8b7f-9a93fce91ee1" providerId="ADAL" clId="{86020081-3F27-4911-8A46-56E4992055D1}" dt="2019-10-16T09:26:56.093" v="278" actId="2696"/>
        <pc:sldMkLst>
          <pc:docMk/>
          <pc:sldMk cId="3407129648" sldId="300"/>
        </pc:sldMkLst>
      </pc:sldChg>
      <pc:sldChg chg="del">
        <pc:chgData name="James.Fennell" userId="c4162aff-5e19-49fe-8b7f-9a93fce91ee1" providerId="ADAL" clId="{86020081-3F27-4911-8A46-56E4992055D1}" dt="2019-10-16T09:26:56.108" v="279" actId="2696"/>
        <pc:sldMkLst>
          <pc:docMk/>
          <pc:sldMk cId="2129716029" sldId="301"/>
        </pc:sldMkLst>
      </pc:sldChg>
      <pc:sldChg chg="delSp modSp add modAnim">
        <pc:chgData name="James.Fennell" userId="c4162aff-5e19-49fe-8b7f-9a93fce91ee1" providerId="ADAL" clId="{86020081-3F27-4911-8A46-56E4992055D1}" dt="2019-10-16T12:28:45.563" v="1547" actId="20577"/>
        <pc:sldMkLst>
          <pc:docMk/>
          <pc:sldMk cId="3752274115" sldId="301"/>
        </pc:sldMkLst>
        <pc:spChg chg="mod">
          <ac:chgData name="James.Fennell" userId="c4162aff-5e19-49fe-8b7f-9a93fce91ee1" providerId="ADAL" clId="{86020081-3F27-4911-8A46-56E4992055D1}" dt="2019-10-16T12:28:45.563" v="1547" actId="20577"/>
          <ac:spMkLst>
            <pc:docMk/>
            <pc:sldMk cId="3752274115" sldId="301"/>
            <ac:spMk id="3" creationId="{56F9FBE4-30FA-4D2C-BC4C-D7DF82D35EF9}"/>
          </ac:spMkLst>
        </pc:spChg>
        <pc:picChg chg="del">
          <ac:chgData name="James.Fennell" userId="c4162aff-5e19-49fe-8b7f-9a93fce91ee1" providerId="ADAL" clId="{86020081-3F27-4911-8A46-56E4992055D1}" dt="2019-10-16T12:27:48.922" v="1523" actId="478"/>
          <ac:picMkLst>
            <pc:docMk/>
            <pc:sldMk cId="3752274115" sldId="301"/>
            <ac:picMk id="6" creationId="{8EBD44E1-D240-435E-93F4-13569D86169B}"/>
          </ac:picMkLst>
        </pc:picChg>
        <pc:picChg chg="del">
          <ac:chgData name="James.Fennell" userId="c4162aff-5e19-49fe-8b7f-9a93fce91ee1" providerId="ADAL" clId="{86020081-3F27-4911-8A46-56E4992055D1}" dt="2019-10-16T12:27:49.699" v="1524" actId="478"/>
          <ac:picMkLst>
            <pc:docMk/>
            <pc:sldMk cId="3752274115" sldId="301"/>
            <ac:picMk id="7" creationId="{DAE32BE1-10DD-423C-B53A-8EFB8FED781A}"/>
          </ac:picMkLst>
        </pc:picChg>
      </pc:sldChg>
      <pc:sldChg chg="del">
        <pc:chgData name="James.Fennell" userId="c4162aff-5e19-49fe-8b7f-9a93fce91ee1" providerId="ADAL" clId="{86020081-3F27-4911-8A46-56E4992055D1}" dt="2019-10-16T09:26:56.124" v="280" actId="2696"/>
        <pc:sldMkLst>
          <pc:docMk/>
          <pc:sldMk cId="996635373" sldId="302"/>
        </pc:sldMkLst>
      </pc:sldChg>
      <pc:sldChg chg="addSp delSp modSp add modAnim">
        <pc:chgData name="James.Fennell" userId="c4162aff-5e19-49fe-8b7f-9a93fce91ee1" providerId="ADAL" clId="{86020081-3F27-4911-8A46-56E4992055D1}" dt="2019-10-16T13:05:07.950" v="1632" actId="1440"/>
        <pc:sldMkLst>
          <pc:docMk/>
          <pc:sldMk cId="2807613485" sldId="302"/>
        </pc:sldMkLst>
        <pc:spChg chg="mod">
          <ac:chgData name="James.Fennell" userId="c4162aff-5e19-49fe-8b7f-9a93fce91ee1" providerId="ADAL" clId="{86020081-3F27-4911-8A46-56E4992055D1}" dt="2019-10-16T12:29:06.642" v="1553" actId="20577"/>
          <ac:spMkLst>
            <pc:docMk/>
            <pc:sldMk cId="2807613485" sldId="302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3:04:23.132" v="1623" actId="14100"/>
          <ac:spMkLst>
            <pc:docMk/>
            <pc:sldMk cId="2807613485" sldId="302"/>
            <ac:spMk id="3" creationId="{56F9FBE4-30FA-4D2C-BC4C-D7DF82D35EF9}"/>
          </ac:spMkLst>
        </pc:spChg>
        <pc:picChg chg="add del mod">
          <ac:chgData name="James.Fennell" userId="c4162aff-5e19-49fe-8b7f-9a93fce91ee1" providerId="ADAL" clId="{86020081-3F27-4911-8A46-56E4992055D1}" dt="2019-10-16T13:03:46.215" v="1617" actId="478"/>
          <ac:picMkLst>
            <pc:docMk/>
            <pc:sldMk cId="2807613485" sldId="302"/>
            <ac:picMk id="4" creationId="{11FD1433-1039-4259-AF89-FAF50CD2B4FB}"/>
          </ac:picMkLst>
        </pc:picChg>
        <pc:picChg chg="add mod">
          <ac:chgData name="James.Fennell" userId="c4162aff-5e19-49fe-8b7f-9a93fce91ee1" providerId="ADAL" clId="{86020081-3F27-4911-8A46-56E4992055D1}" dt="2019-10-16T13:04:40.261" v="1628" actId="14100"/>
          <ac:picMkLst>
            <pc:docMk/>
            <pc:sldMk cId="2807613485" sldId="302"/>
            <ac:picMk id="5" creationId="{AC2BB39E-B52E-4F05-A4FE-57B37EBD7250}"/>
          </ac:picMkLst>
        </pc:picChg>
        <pc:picChg chg="add mod">
          <ac:chgData name="James.Fennell" userId="c4162aff-5e19-49fe-8b7f-9a93fce91ee1" providerId="ADAL" clId="{86020081-3F27-4911-8A46-56E4992055D1}" dt="2019-10-16T13:05:07.950" v="1632" actId="1440"/>
          <ac:picMkLst>
            <pc:docMk/>
            <pc:sldMk cId="2807613485" sldId="302"/>
            <ac:picMk id="6" creationId="{4482B626-033E-4465-9B1F-00A0EFD4C4C1}"/>
          </ac:picMkLst>
        </pc:picChg>
      </pc:sldChg>
      <pc:sldChg chg="addSp delSp modSp add modAnim">
        <pc:chgData name="James.Fennell" userId="c4162aff-5e19-49fe-8b7f-9a93fce91ee1" providerId="ADAL" clId="{86020081-3F27-4911-8A46-56E4992055D1}" dt="2019-10-16T13:08:24.124" v="1668" actId="1076"/>
        <pc:sldMkLst>
          <pc:docMk/>
          <pc:sldMk cId="1506464376" sldId="303"/>
        </pc:sldMkLst>
        <pc:spChg chg="mod">
          <ac:chgData name="James.Fennell" userId="c4162aff-5e19-49fe-8b7f-9a93fce91ee1" providerId="ADAL" clId="{86020081-3F27-4911-8A46-56E4992055D1}" dt="2019-10-16T13:06:06.148" v="1655" actId="20577"/>
          <ac:spMkLst>
            <pc:docMk/>
            <pc:sldMk cId="1506464376" sldId="303"/>
            <ac:spMk id="3" creationId="{56F9FBE4-30FA-4D2C-BC4C-D7DF82D35EF9}"/>
          </ac:spMkLst>
        </pc:spChg>
        <pc:picChg chg="add mod">
          <ac:chgData name="James.Fennell" userId="c4162aff-5e19-49fe-8b7f-9a93fce91ee1" providerId="ADAL" clId="{86020081-3F27-4911-8A46-56E4992055D1}" dt="2019-10-16T13:07:57.235" v="1663" actId="14100"/>
          <ac:picMkLst>
            <pc:docMk/>
            <pc:sldMk cId="1506464376" sldId="303"/>
            <ac:picMk id="4" creationId="{43DCB3BC-6A7D-40FF-BF2E-BBD7E447D374}"/>
          </ac:picMkLst>
        </pc:picChg>
        <pc:picChg chg="del">
          <ac:chgData name="James.Fennell" userId="c4162aff-5e19-49fe-8b7f-9a93fce91ee1" providerId="ADAL" clId="{86020081-3F27-4911-8A46-56E4992055D1}" dt="2019-10-16T13:07:35.148" v="1656" actId="478"/>
          <ac:picMkLst>
            <pc:docMk/>
            <pc:sldMk cId="1506464376" sldId="303"/>
            <ac:picMk id="5" creationId="{AC2BB39E-B52E-4F05-A4FE-57B37EBD7250}"/>
          </ac:picMkLst>
        </pc:picChg>
        <pc:picChg chg="del">
          <ac:chgData name="James.Fennell" userId="c4162aff-5e19-49fe-8b7f-9a93fce91ee1" providerId="ADAL" clId="{86020081-3F27-4911-8A46-56E4992055D1}" dt="2019-10-16T13:07:36.076" v="1657" actId="478"/>
          <ac:picMkLst>
            <pc:docMk/>
            <pc:sldMk cId="1506464376" sldId="303"/>
            <ac:picMk id="6" creationId="{4482B626-033E-4465-9B1F-00A0EFD4C4C1}"/>
          </ac:picMkLst>
        </pc:picChg>
        <pc:picChg chg="add mod">
          <ac:chgData name="James.Fennell" userId="c4162aff-5e19-49fe-8b7f-9a93fce91ee1" providerId="ADAL" clId="{86020081-3F27-4911-8A46-56E4992055D1}" dt="2019-10-16T13:08:24.124" v="1668" actId="1076"/>
          <ac:picMkLst>
            <pc:docMk/>
            <pc:sldMk cId="1506464376" sldId="303"/>
            <ac:picMk id="7" creationId="{3251C18F-9B24-4831-A84F-62AEE2907160}"/>
          </ac:picMkLst>
        </pc:picChg>
      </pc:sldChg>
      <pc:sldChg chg="del">
        <pc:chgData name="James.Fennell" userId="c4162aff-5e19-49fe-8b7f-9a93fce91ee1" providerId="ADAL" clId="{86020081-3F27-4911-8A46-56E4992055D1}" dt="2019-10-16T09:26:56.139" v="281" actId="2696"/>
        <pc:sldMkLst>
          <pc:docMk/>
          <pc:sldMk cId="2482838890" sldId="303"/>
        </pc:sldMkLst>
      </pc:sldChg>
      <pc:sldChg chg="del">
        <pc:chgData name="James.Fennell" userId="c4162aff-5e19-49fe-8b7f-9a93fce91ee1" providerId="ADAL" clId="{86020081-3F27-4911-8A46-56E4992055D1}" dt="2019-10-16T09:26:56.159" v="282" actId="2696"/>
        <pc:sldMkLst>
          <pc:docMk/>
          <pc:sldMk cId="2708280902" sldId="304"/>
        </pc:sldMkLst>
      </pc:sldChg>
      <pc:sldChg chg="addSp delSp modSp add modAnim">
        <pc:chgData name="James.Fennell" userId="c4162aff-5e19-49fe-8b7f-9a93fce91ee1" providerId="ADAL" clId="{86020081-3F27-4911-8A46-56E4992055D1}" dt="2019-10-16T13:10:31.436" v="1690" actId="14100"/>
        <pc:sldMkLst>
          <pc:docMk/>
          <pc:sldMk cId="3214832414" sldId="304"/>
        </pc:sldMkLst>
        <pc:spChg chg="mod">
          <ac:chgData name="James.Fennell" userId="c4162aff-5e19-49fe-8b7f-9a93fce91ee1" providerId="ADAL" clId="{86020081-3F27-4911-8A46-56E4992055D1}" dt="2019-10-16T13:08:44.676" v="1670"/>
          <ac:spMkLst>
            <pc:docMk/>
            <pc:sldMk cId="3214832414" sldId="304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3:09:50.414" v="1684" actId="20577"/>
          <ac:spMkLst>
            <pc:docMk/>
            <pc:sldMk cId="3214832414" sldId="304"/>
            <ac:spMk id="3" creationId="{56F9FBE4-30FA-4D2C-BC4C-D7DF82D35EF9}"/>
          </ac:spMkLst>
        </pc:spChg>
        <pc:picChg chg="del">
          <ac:chgData name="James.Fennell" userId="c4162aff-5e19-49fe-8b7f-9a93fce91ee1" providerId="ADAL" clId="{86020081-3F27-4911-8A46-56E4992055D1}" dt="2019-10-16T13:10:21.876" v="1685" actId="478"/>
          <ac:picMkLst>
            <pc:docMk/>
            <pc:sldMk cId="3214832414" sldId="304"/>
            <ac:picMk id="4" creationId="{43DCB3BC-6A7D-40FF-BF2E-BBD7E447D374}"/>
          </ac:picMkLst>
        </pc:picChg>
        <pc:picChg chg="add mod">
          <ac:chgData name="James.Fennell" userId="c4162aff-5e19-49fe-8b7f-9a93fce91ee1" providerId="ADAL" clId="{86020081-3F27-4911-8A46-56E4992055D1}" dt="2019-10-16T13:10:31.436" v="1690" actId="14100"/>
          <ac:picMkLst>
            <pc:docMk/>
            <pc:sldMk cId="3214832414" sldId="304"/>
            <ac:picMk id="5" creationId="{0EF094D5-4D72-42BC-A493-9B585493E2D4}"/>
          </ac:picMkLst>
        </pc:picChg>
        <pc:picChg chg="del">
          <ac:chgData name="James.Fennell" userId="c4162aff-5e19-49fe-8b7f-9a93fce91ee1" providerId="ADAL" clId="{86020081-3F27-4911-8A46-56E4992055D1}" dt="2019-10-16T13:10:22.589" v="1686" actId="478"/>
          <ac:picMkLst>
            <pc:docMk/>
            <pc:sldMk cId="3214832414" sldId="304"/>
            <ac:picMk id="7" creationId="{3251C18F-9B24-4831-A84F-62AEE2907160}"/>
          </ac:picMkLst>
        </pc:picChg>
      </pc:sldChg>
      <pc:sldChg chg="addSp delSp modSp add modAnim">
        <pc:chgData name="James.Fennell" userId="c4162aff-5e19-49fe-8b7f-9a93fce91ee1" providerId="ADAL" clId="{86020081-3F27-4911-8A46-56E4992055D1}" dt="2019-10-16T13:16:02.749" v="1740" actId="14100"/>
        <pc:sldMkLst>
          <pc:docMk/>
          <pc:sldMk cId="450130078" sldId="305"/>
        </pc:sldMkLst>
        <pc:spChg chg="mod">
          <ac:chgData name="James.Fennell" userId="c4162aff-5e19-49fe-8b7f-9a93fce91ee1" providerId="ADAL" clId="{86020081-3F27-4911-8A46-56E4992055D1}" dt="2019-10-16T13:12:23.695" v="1726" actId="27636"/>
          <ac:spMkLst>
            <pc:docMk/>
            <pc:sldMk cId="450130078" sldId="305"/>
            <ac:spMk id="3" creationId="{56F9FBE4-30FA-4D2C-BC4C-D7DF82D35EF9}"/>
          </ac:spMkLst>
        </pc:spChg>
        <pc:picChg chg="add mod">
          <ac:chgData name="James.Fennell" userId="c4162aff-5e19-49fe-8b7f-9a93fce91ee1" providerId="ADAL" clId="{86020081-3F27-4911-8A46-56E4992055D1}" dt="2019-10-16T13:16:02.749" v="1740" actId="14100"/>
          <ac:picMkLst>
            <pc:docMk/>
            <pc:sldMk cId="450130078" sldId="305"/>
            <ac:picMk id="4" creationId="{E44B3494-59B6-4785-8486-16FAC8209712}"/>
          </ac:picMkLst>
        </pc:picChg>
        <pc:picChg chg="del">
          <ac:chgData name="James.Fennell" userId="c4162aff-5e19-49fe-8b7f-9a93fce91ee1" providerId="ADAL" clId="{86020081-3F27-4911-8A46-56E4992055D1}" dt="2019-10-16T13:14:52.685" v="1727" actId="478"/>
          <ac:picMkLst>
            <pc:docMk/>
            <pc:sldMk cId="450130078" sldId="305"/>
            <ac:picMk id="5" creationId="{0EF094D5-4D72-42BC-A493-9B585493E2D4}"/>
          </ac:picMkLst>
        </pc:picChg>
        <pc:picChg chg="add mod">
          <ac:chgData name="James.Fennell" userId="c4162aff-5e19-49fe-8b7f-9a93fce91ee1" providerId="ADAL" clId="{86020081-3F27-4911-8A46-56E4992055D1}" dt="2019-10-16T13:15:59.933" v="1739" actId="1076"/>
          <ac:picMkLst>
            <pc:docMk/>
            <pc:sldMk cId="450130078" sldId="305"/>
            <ac:picMk id="6" creationId="{E6729388-16F4-429A-9D17-9775CC9A5DA1}"/>
          </ac:picMkLst>
        </pc:picChg>
      </pc:sldChg>
      <pc:sldChg chg="del">
        <pc:chgData name="James.Fennell" userId="c4162aff-5e19-49fe-8b7f-9a93fce91ee1" providerId="ADAL" clId="{86020081-3F27-4911-8A46-56E4992055D1}" dt="2019-10-16T09:26:56.177" v="283" actId="2696"/>
        <pc:sldMkLst>
          <pc:docMk/>
          <pc:sldMk cId="3396863054" sldId="305"/>
        </pc:sldMkLst>
      </pc:sldChg>
      <pc:sldChg chg="addSp delSp modSp add modAnim">
        <pc:chgData name="James.Fennell" userId="c4162aff-5e19-49fe-8b7f-9a93fce91ee1" providerId="ADAL" clId="{86020081-3F27-4911-8A46-56E4992055D1}" dt="2019-10-16T19:17:55.929" v="2064" actId="27636"/>
        <pc:sldMkLst>
          <pc:docMk/>
          <pc:sldMk cId="296658018" sldId="306"/>
        </pc:sldMkLst>
        <pc:spChg chg="mod">
          <ac:chgData name="James.Fennell" userId="c4162aff-5e19-49fe-8b7f-9a93fce91ee1" providerId="ADAL" clId="{86020081-3F27-4911-8A46-56E4992055D1}" dt="2019-10-16T19:02:53.838" v="1748"/>
          <ac:spMkLst>
            <pc:docMk/>
            <pc:sldMk cId="296658018" sldId="306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9:17:55.929" v="2064" actId="27636"/>
          <ac:spMkLst>
            <pc:docMk/>
            <pc:sldMk cId="296658018" sldId="306"/>
            <ac:spMk id="3" creationId="{56F9FBE4-30FA-4D2C-BC4C-D7DF82D35EF9}"/>
          </ac:spMkLst>
        </pc:spChg>
        <pc:picChg chg="del">
          <ac:chgData name="James.Fennell" userId="c4162aff-5e19-49fe-8b7f-9a93fce91ee1" providerId="ADAL" clId="{86020081-3F27-4911-8A46-56E4992055D1}" dt="2019-10-16T19:02:55.373" v="1749" actId="478"/>
          <ac:picMkLst>
            <pc:docMk/>
            <pc:sldMk cId="296658018" sldId="306"/>
            <ac:picMk id="4" creationId="{E44B3494-59B6-4785-8486-16FAC8209712}"/>
          </ac:picMkLst>
        </pc:picChg>
        <pc:picChg chg="add del mod">
          <ac:chgData name="James.Fennell" userId="c4162aff-5e19-49fe-8b7f-9a93fce91ee1" providerId="ADAL" clId="{86020081-3F27-4911-8A46-56E4992055D1}" dt="2019-10-16T19:17:51.027" v="2060" actId="478"/>
          <ac:picMkLst>
            <pc:docMk/>
            <pc:sldMk cId="296658018" sldId="306"/>
            <ac:picMk id="5" creationId="{611175FF-C30B-4252-9C12-1681DF13B85D}"/>
          </ac:picMkLst>
        </pc:picChg>
        <pc:picChg chg="del">
          <ac:chgData name="James.Fennell" userId="c4162aff-5e19-49fe-8b7f-9a93fce91ee1" providerId="ADAL" clId="{86020081-3F27-4911-8A46-56E4992055D1}" dt="2019-10-16T19:03:08.890" v="1750" actId="478"/>
          <ac:picMkLst>
            <pc:docMk/>
            <pc:sldMk cId="296658018" sldId="306"/>
            <ac:picMk id="6" creationId="{E6729388-16F4-429A-9D17-9775CC9A5DA1}"/>
          </ac:picMkLst>
        </pc:picChg>
      </pc:sldChg>
      <pc:sldChg chg="del">
        <pc:chgData name="James.Fennell" userId="c4162aff-5e19-49fe-8b7f-9a93fce91ee1" providerId="ADAL" clId="{86020081-3F27-4911-8A46-56E4992055D1}" dt="2019-10-16T09:26:56.245" v="286" actId="2696"/>
        <pc:sldMkLst>
          <pc:docMk/>
          <pc:sldMk cId="313111544" sldId="306"/>
        </pc:sldMkLst>
      </pc:sldChg>
      <pc:sldChg chg="modSp add del">
        <pc:chgData name="James.Fennell" userId="c4162aff-5e19-49fe-8b7f-9a93fce91ee1" providerId="ADAL" clId="{86020081-3F27-4911-8A46-56E4992055D1}" dt="2019-10-16T19:02:46.338" v="1746"/>
        <pc:sldMkLst>
          <pc:docMk/>
          <pc:sldMk cId="4292190267" sldId="306"/>
        </pc:sldMkLst>
        <pc:spChg chg="mod">
          <ac:chgData name="James.Fennell" userId="c4162aff-5e19-49fe-8b7f-9a93fce91ee1" providerId="ADAL" clId="{86020081-3F27-4911-8A46-56E4992055D1}" dt="2019-10-16T19:02:45.785" v="1745"/>
          <ac:spMkLst>
            <pc:docMk/>
            <pc:sldMk cId="4292190267" sldId="306"/>
            <ac:spMk id="2" creationId="{0D7E90EF-6016-4B56-B43A-882E080131B8}"/>
          </ac:spMkLst>
        </pc:spChg>
      </pc:sldChg>
      <pc:sldChg chg="addSp modSp add modAnim">
        <pc:chgData name="James.Fennell" userId="c4162aff-5e19-49fe-8b7f-9a93fce91ee1" providerId="ADAL" clId="{86020081-3F27-4911-8A46-56E4992055D1}" dt="2019-10-16T19:25:54.710" v="2147" actId="27636"/>
        <pc:sldMkLst>
          <pc:docMk/>
          <pc:sldMk cId="14160747" sldId="307"/>
        </pc:sldMkLst>
        <pc:spChg chg="mod">
          <ac:chgData name="James.Fennell" userId="c4162aff-5e19-49fe-8b7f-9a93fce91ee1" providerId="ADAL" clId="{86020081-3F27-4911-8A46-56E4992055D1}" dt="2019-10-16T19:23:59.900" v="2122" actId="14100"/>
          <ac:spMkLst>
            <pc:docMk/>
            <pc:sldMk cId="14160747" sldId="307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19:25:54.710" v="2147" actId="27636"/>
          <ac:spMkLst>
            <pc:docMk/>
            <pc:sldMk cId="14160747" sldId="307"/>
            <ac:spMk id="3" creationId="{56F9FBE4-30FA-4D2C-BC4C-D7DF82D35EF9}"/>
          </ac:spMkLst>
        </pc:spChg>
        <pc:picChg chg="add mod">
          <ac:chgData name="James.Fennell" userId="c4162aff-5e19-49fe-8b7f-9a93fce91ee1" providerId="ADAL" clId="{86020081-3F27-4911-8A46-56E4992055D1}" dt="2019-10-16T19:24:18.494" v="2126" actId="1440"/>
          <ac:picMkLst>
            <pc:docMk/>
            <pc:sldMk cId="14160747" sldId="307"/>
            <ac:picMk id="4" creationId="{32960E4C-7BDF-4E46-B3F3-708A227C4114}"/>
          </ac:picMkLst>
        </pc:picChg>
      </pc:sldChg>
      <pc:sldChg chg="del">
        <pc:chgData name="James.Fennell" userId="c4162aff-5e19-49fe-8b7f-9a93fce91ee1" providerId="ADAL" clId="{86020081-3F27-4911-8A46-56E4992055D1}" dt="2019-10-16T09:26:56.196" v="284" actId="2696"/>
        <pc:sldMkLst>
          <pc:docMk/>
          <pc:sldMk cId="841914457" sldId="307"/>
        </pc:sldMkLst>
      </pc:sldChg>
      <pc:sldChg chg="modSp add modAnim">
        <pc:chgData name="James.Fennell" userId="c4162aff-5e19-49fe-8b7f-9a93fce91ee1" providerId="ADAL" clId="{86020081-3F27-4911-8A46-56E4992055D1}" dt="2019-10-16T19:19:20.700" v="2093" actId="14100"/>
        <pc:sldMkLst>
          <pc:docMk/>
          <pc:sldMk cId="872817453" sldId="308"/>
        </pc:sldMkLst>
        <pc:spChg chg="mod">
          <ac:chgData name="James.Fennell" userId="c4162aff-5e19-49fe-8b7f-9a93fce91ee1" providerId="ADAL" clId="{86020081-3F27-4911-8A46-56E4992055D1}" dt="2019-10-16T19:19:20.700" v="2093" actId="14100"/>
          <ac:spMkLst>
            <pc:docMk/>
            <pc:sldMk cId="872817453" sldId="308"/>
            <ac:spMk id="3" creationId="{56F9FBE4-30FA-4D2C-BC4C-D7DF82D35EF9}"/>
          </ac:spMkLst>
        </pc:spChg>
        <pc:picChg chg="mod">
          <ac:chgData name="James.Fennell" userId="c4162aff-5e19-49fe-8b7f-9a93fce91ee1" providerId="ADAL" clId="{86020081-3F27-4911-8A46-56E4992055D1}" dt="2019-10-16T19:18:56.980" v="2087" actId="14100"/>
          <ac:picMkLst>
            <pc:docMk/>
            <pc:sldMk cId="872817453" sldId="308"/>
            <ac:picMk id="5" creationId="{611175FF-C30B-4252-9C12-1681DF13B85D}"/>
          </ac:picMkLst>
        </pc:picChg>
      </pc:sldChg>
      <pc:sldChg chg="del">
        <pc:chgData name="James.Fennell" userId="c4162aff-5e19-49fe-8b7f-9a93fce91ee1" providerId="ADAL" clId="{86020081-3F27-4911-8A46-56E4992055D1}" dt="2019-10-16T09:26:56.217" v="285" actId="2696"/>
        <pc:sldMkLst>
          <pc:docMk/>
          <pc:sldMk cId="3556670456" sldId="308"/>
        </pc:sldMkLst>
      </pc:sldChg>
      <pc:sldChg chg="addSp delSp modSp add modAnim">
        <pc:chgData name="James.Fennell" userId="c4162aff-5e19-49fe-8b7f-9a93fce91ee1" providerId="ADAL" clId="{86020081-3F27-4911-8A46-56E4992055D1}" dt="2019-10-16T20:11:02.722" v="2241" actId="1440"/>
        <pc:sldMkLst>
          <pc:docMk/>
          <pc:sldMk cId="739691675" sldId="309"/>
        </pc:sldMkLst>
        <pc:spChg chg="mod">
          <ac:chgData name="James.Fennell" userId="c4162aff-5e19-49fe-8b7f-9a93fce91ee1" providerId="ADAL" clId="{86020081-3F27-4911-8A46-56E4992055D1}" dt="2019-10-16T20:10:52.454" v="2238" actId="1076"/>
          <ac:spMkLst>
            <pc:docMk/>
            <pc:sldMk cId="739691675" sldId="309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6T20:10:45.638" v="2236" actId="14100"/>
          <ac:spMkLst>
            <pc:docMk/>
            <pc:sldMk cId="739691675" sldId="309"/>
            <ac:spMk id="3" creationId="{56F9FBE4-30FA-4D2C-BC4C-D7DF82D35EF9}"/>
          </ac:spMkLst>
        </pc:spChg>
        <pc:picChg chg="del">
          <ac:chgData name="James.Fennell" userId="c4162aff-5e19-49fe-8b7f-9a93fce91ee1" providerId="ADAL" clId="{86020081-3F27-4911-8A46-56E4992055D1}" dt="2019-10-16T19:46:46.557" v="2150" actId="478"/>
          <ac:picMkLst>
            <pc:docMk/>
            <pc:sldMk cId="739691675" sldId="309"/>
            <ac:picMk id="4" creationId="{32960E4C-7BDF-4E46-B3F3-708A227C4114}"/>
          </ac:picMkLst>
        </pc:picChg>
        <pc:picChg chg="add mod">
          <ac:chgData name="James.Fennell" userId="c4162aff-5e19-49fe-8b7f-9a93fce91ee1" providerId="ADAL" clId="{86020081-3F27-4911-8A46-56E4992055D1}" dt="2019-10-16T20:11:02.722" v="2241" actId="1440"/>
          <ac:picMkLst>
            <pc:docMk/>
            <pc:sldMk cId="739691675" sldId="309"/>
            <ac:picMk id="5" creationId="{56532AFD-48DC-4797-9470-09BC0D91FDF8}"/>
          </ac:picMkLst>
        </pc:picChg>
      </pc:sldChg>
      <pc:sldChg chg="del">
        <pc:chgData name="James.Fennell" userId="c4162aff-5e19-49fe-8b7f-9a93fce91ee1" providerId="ADAL" clId="{86020081-3F27-4911-8A46-56E4992055D1}" dt="2019-10-16T09:26:56.273" v="287" actId="2696"/>
        <pc:sldMkLst>
          <pc:docMk/>
          <pc:sldMk cId="1829967738" sldId="309"/>
        </pc:sldMkLst>
      </pc:sldChg>
      <pc:sldChg chg="modSp add">
        <pc:chgData name="James.Fennell" userId="c4162aff-5e19-49fe-8b7f-9a93fce91ee1" providerId="ADAL" clId="{86020081-3F27-4911-8A46-56E4992055D1}" dt="2019-10-17T08:30:41.022" v="2290" actId="20577"/>
        <pc:sldMkLst>
          <pc:docMk/>
          <pc:sldMk cId="437447509" sldId="310"/>
        </pc:sldMkLst>
        <pc:spChg chg="mod">
          <ac:chgData name="James.Fennell" userId="c4162aff-5e19-49fe-8b7f-9a93fce91ee1" providerId="ADAL" clId="{86020081-3F27-4911-8A46-56E4992055D1}" dt="2019-10-17T08:30:41.022" v="2290" actId="20577"/>
          <ac:spMkLst>
            <pc:docMk/>
            <pc:sldMk cId="437447509" sldId="310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7T08:29:56.948" v="2249" actId="114"/>
          <ac:spMkLst>
            <pc:docMk/>
            <pc:sldMk cId="437447509" sldId="310"/>
            <ac:spMk id="3" creationId="{56F9FBE4-30FA-4D2C-BC4C-D7DF82D35EF9}"/>
          </ac:spMkLst>
        </pc:spChg>
      </pc:sldChg>
      <pc:sldChg chg="addSp delSp modSp add modAnim">
        <pc:chgData name="James.Fennell" userId="c4162aff-5e19-49fe-8b7f-9a93fce91ee1" providerId="ADAL" clId="{86020081-3F27-4911-8A46-56E4992055D1}" dt="2019-10-17T08:55:07.415" v="2420" actId="14100"/>
        <pc:sldMkLst>
          <pc:docMk/>
          <pc:sldMk cId="340254753" sldId="311"/>
        </pc:sldMkLst>
        <pc:spChg chg="mod">
          <ac:chgData name="James.Fennell" userId="c4162aff-5e19-49fe-8b7f-9a93fce91ee1" providerId="ADAL" clId="{86020081-3F27-4911-8A46-56E4992055D1}" dt="2019-10-17T08:31:16.692" v="2306" actId="20577"/>
          <ac:spMkLst>
            <pc:docMk/>
            <pc:sldMk cId="340254753" sldId="311"/>
            <ac:spMk id="2" creationId="{0D7E90EF-6016-4B56-B43A-882E080131B8}"/>
          </ac:spMkLst>
        </pc:spChg>
        <pc:spChg chg="mod">
          <ac:chgData name="James.Fennell" userId="c4162aff-5e19-49fe-8b7f-9a93fce91ee1" providerId="ADAL" clId="{86020081-3F27-4911-8A46-56E4992055D1}" dt="2019-10-17T08:34:39.005" v="2413" actId="114"/>
          <ac:spMkLst>
            <pc:docMk/>
            <pc:sldMk cId="340254753" sldId="311"/>
            <ac:spMk id="3" creationId="{56F9FBE4-30FA-4D2C-BC4C-D7DF82D35EF9}"/>
          </ac:spMkLst>
        </pc:spChg>
        <pc:spChg chg="add del">
          <ac:chgData name="James.Fennell" userId="c4162aff-5e19-49fe-8b7f-9a93fce91ee1" providerId="ADAL" clId="{86020081-3F27-4911-8A46-56E4992055D1}" dt="2019-10-17T08:31:57.079" v="2311"/>
          <ac:spMkLst>
            <pc:docMk/>
            <pc:sldMk cId="340254753" sldId="311"/>
            <ac:spMk id="5" creationId="{C72CA64B-1DD0-4F6F-822D-BA258B03F722}"/>
          </ac:spMkLst>
        </pc:spChg>
        <pc:picChg chg="del">
          <ac:chgData name="James.Fennell" userId="c4162aff-5e19-49fe-8b7f-9a93fce91ee1" providerId="ADAL" clId="{86020081-3F27-4911-8A46-56E4992055D1}" dt="2019-10-17T08:39:57.080" v="2414" actId="478"/>
          <ac:picMkLst>
            <pc:docMk/>
            <pc:sldMk cId="340254753" sldId="311"/>
            <ac:picMk id="4" creationId="{32960E4C-7BDF-4E46-B3F3-708A227C4114}"/>
          </ac:picMkLst>
        </pc:picChg>
        <pc:picChg chg="add mod modCrop">
          <ac:chgData name="James.Fennell" userId="c4162aff-5e19-49fe-8b7f-9a93fce91ee1" providerId="ADAL" clId="{86020081-3F27-4911-8A46-56E4992055D1}" dt="2019-10-17T08:55:07.415" v="2420" actId="14100"/>
          <ac:picMkLst>
            <pc:docMk/>
            <pc:sldMk cId="340254753" sldId="311"/>
            <ac:picMk id="6" creationId="{C3E133FC-FE9C-48E1-B163-BA150F5E566E}"/>
          </ac:picMkLst>
        </pc:picChg>
      </pc:sldChg>
    </pc:docChg>
  </pc:docChgLst>
  <pc:docChgLst>
    <pc:chgData name="James.Fennell" userId="c4162aff-5e19-49fe-8b7f-9a93fce91ee1" providerId="ADAL" clId="{BFADB228-1738-4104-8711-B814FA2C1A45}"/>
    <pc:docChg chg="custSel modSld">
      <pc:chgData name="James.Fennell" userId="c4162aff-5e19-49fe-8b7f-9a93fce91ee1" providerId="ADAL" clId="{BFADB228-1738-4104-8711-B814FA2C1A45}" dt="2019-08-23T14:33:40.064" v="13" actId="20577"/>
      <pc:docMkLst>
        <pc:docMk/>
      </pc:docMkLst>
      <pc:sldChg chg="modSp">
        <pc:chgData name="James.Fennell" userId="c4162aff-5e19-49fe-8b7f-9a93fce91ee1" providerId="ADAL" clId="{BFADB228-1738-4104-8711-B814FA2C1A45}" dt="2019-08-23T14:33:40.064" v="13" actId="20577"/>
        <pc:sldMkLst>
          <pc:docMk/>
          <pc:sldMk cId="300334538" sldId="354"/>
        </pc:sldMkLst>
        <pc:spChg chg="mod">
          <ac:chgData name="James.Fennell" userId="c4162aff-5e19-49fe-8b7f-9a93fce91ee1" providerId="ADAL" clId="{BFADB228-1738-4104-8711-B814FA2C1A45}" dt="2019-08-23T14:33:40.064" v="13" actId="20577"/>
          <ac:spMkLst>
            <pc:docMk/>
            <pc:sldMk cId="300334538" sldId="354"/>
            <ac:spMk id="3" creationId="{A9618E16-665D-45E8-8918-0EB4FE6D20F7}"/>
          </ac:spMkLst>
        </pc:spChg>
      </pc:sldChg>
    </pc:docChg>
  </pc:docChgLst>
  <pc:docChgLst>
    <pc:chgData name="James.Fennell" userId="c4162aff-5e19-49fe-8b7f-9a93fce91ee1" providerId="ADAL" clId="{56B08FCA-A833-4997-86FB-46D70C19093A}"/>
    <pc:docChg chg="undo custSel addSld delSld modSld sldOrd">
      <pc:chgData name="James.Fennell" userId="c4162aff-5e19-49fe-8b7f-9a93fce91ee1" providerId="ADAL" clId="{56B08FCA-A833-4997-86FB-46D70C19093A}" dt="2019-10-13T19:13:38.715" v="1458" actId="15"/>
      <pc:docMkLst>
        <pc:docMk/>
      </pc:docMkLst>
      <pc:sldChg chg="modSp">
        <pc:chgData name="James.Fennell" userId="c4162aff-5e19-49fe-8b7f-9a93fce91ee1" providerId="ADAL" clId="{56B08FCA-A833-4997-86FB-46D70C19093A}" dt="2019-10-11T15:56:13.041" v="42" actId="20577"/>
        <pc:sldMkLst>
          <pc:docMk/>
          <pc:sldMk cId="2038745449" sldId="256"/>
        </pc:sldMkLst>
        <pc:spChg chg="mod">
          <ac:chgData name="James.Fennell" userId="c4162aff-5e19-49fe-8b7f-9a93fce91ee1" providerId="ADAL" clId="{56B08FCA-A833-4997-86FB-46D70C19093A}" dt="2019-10-11T15:56:13.041" v="42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 modAnim">
        <pc:chgData name="James.Fennell" userId="c4162aff-5e19-49fe-8b7f-9a93fce91ee1" providerId="ADAL" clId="{56B08FCA-A833-4997-86FB-46D70C19093A}" dt="2019-10-11T15:58:58.606" v="109" actId="27636"/>
        <pc:sldMkLst>
          <pc:docMk/>
          <pc:sldMk cId="1708207824" sldId="282"/>
        </pc:sldMkLst>
        <pc:spChg chg="mod">
          <ac:chgData name="James.Fennell" userId="c4162aff-5e19-49fe-8b7f-9a93fce91ee1" providerId="ADAL" clId="{56B08FCA-A833-4997-86FB-46D70C19093A}" dt="2019-10-11T15:56:46.213" v="43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1T15:58:58.606" v="109" actId="27636"/>
          <ac:spMkLst>
            <pc:docMk/>
            <pc:sldMk cId="1708207824" sldId="282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56B08FCA-A833-4997-86FB-46D70C19093A}" dt="2019-10-11T16:04:10.634" v="221" actId="27636"/>
        <pc:sldMkLst>
          <pc:docMk/>
          <pc:sldMk cId="1729583112" sldId="283"/>
        </pc:sldMkLst>
        <pc:spChg chg="mod">
          <ac:chgData name="James.Fennell" userId="c4162aff-5e19-49fe-8b7f-9a93fce91ee1" providerId="ADAL" clId="{56B08FCA-A833-4997-86FB-46D70C19093A}" dt="2019-10-11T16:04:10.634" v="221" actId="27636"/>
          <ac:spMkLst>
            <pc:docMk/>
            <pc:sldMk cId="1729583112" sldId="283"/>
            <ac:spMk id="3" creationId="{56F9FBE4-30FA-4D2C-BC4C-D7DF82D35EF9}"/>
          </ac:spMkLst>
        </pc:spChg>
      </pc:sldChg>
      <pc:sldChg chg="addSp delSp modSp add modAnim">
        <pc:chgData name="James.Fennell" userId="c4162aff-5e19-49fe-8b7f-9a93fce91ee1" providerId="ADAL" clId="{56B08FCA-A833-4997-86FB-46D70C19093A}" dt="2019-10-13T16:51:02.672" v="265" actId="1440"/>
        <pc:sldMkLst>
          <pc:docMk/>
          <pc:sldMk cId="1485126829" sldId="284"/>
        </pc:sldMkLst>
        <pc:spChg chg="mod">
          <ac:chgData name="James.Fennell" userId="c4162aff-5e19-49fe-8b7f-9a93fce91ee1" providerId="ADAL" clId="{56B08FCA-A833-4997-86FB-46D70C19093A}" dt="2019-10-11T16:05:07.045" v="233" actId="404"/>
          <ac:spMkLst>
            <pc:docMk/>
            <pc:sldMk cId="1485126829" sldId="284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6:50:49.808" v="261" actId="27636"/>
          <ac:spMkLst>
            <pc:docMk/>
            <pc:sldMk cId="1485126829" sldId="284"/>
            <ac:spMk id="3" creationId="{56F9FBE4-30FA-4D2C-BC4C-D7DF82D35EF9}"/>
          </ac:spMkLst>
        </pc:spChg>
        <pc:spChg chg="add del">
          <ac:chgData name="James.Fennell" userId="c4162aff-5e19-49fe-8b7f-9a93fce91ee1" providerId="ADAL" clId="{56B08FCA-A833-4997-86FB-46D70C19093A}" dt="2019-10-11T16:04:37.966" v="225"/>
          <ac:spMkLst>
            <pc:docMk/>
            <pc:sldMk cId="1485126829" sldId="284"/>
            <ac:spMk id="4" creationId="{0EB5EEDD-414C-4071-B823-764559510990}"/>
          </ac:spMkLst>
        </pc:spChg>
        <pc:picChg chg="add mod">
          <ac:chgData name="James.Fennell" userId="c4162aff-5e19-49fe-8b7f-9a93fce91ee1" providerId="ADAL" clId="{56B08FCA-A833-4997-86FB-46D70C19093A}" dt="2019-10-13T16:51:02.672" v="265" actId="1440"/>
          <ac:picMkLst>
            <pc:docMk/>
            <pc:sldMk cId="1485126829" sldId="284"/>
            <ac:picMk id="4" creationId="{A5BDF9C2-AEF3-451F-871D-9D2D023401A8}"/>
          </ac:picMkLst>
        </pc:picChg>
      </pc:sldChg>
      <pc:sldChg chg="addSp modSp add modAnim">
        <pc:chgData name="James.Fennell" userId="c4162aff-5e19-49fe-8b7f-9a93fce91ee1" providerId="ADAL" clId="{56B08FCA-A833-4997-86FB-46D70C19093A}" dt="2019-10-13T16:53:41.193" v="298" actId="1440"/>
        <pc:sldMkLst>
          <pc:docMk/>
          <pc:sldMk cId="2435437539" sldId="285"/>
        </pc:sldMkLst>
        <pc:spChg chg="mod">
          <ac:chgData name="James.Fennell" userId="c4162aff-5e19-49fe-8b7f-9a93fce91ee1" providerId="ADAL" clId="{56B08FCA-A833-4997-86FB-46D70C19093A}" dt="2019-10-13T16:52:16.183" v="291" actId="27636"/>
          <ac:spMkLst>
            <pc:docMk/>
            <pc:sldMk cId="2435437539" sldId="285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6:53:27.944" v="293" actId="1076"/>
          <ac:picMkLst>
            <pc:docMk/>
            <pc:sldMk cId="2435437539" sldId="285"/>
            <ac:picMk id="4" creationId="{A4F200CA-CCAF-4557-AC20-7546CED4E6C7}"/>
          </ac:picMkLst>
        </pc:picChg>
        <pc:picChg chg="add mod">
          <ac:chgData name="James.Fennell" userId="c4162aff-5e19-49fe-8b7f-9a93fce91ee1" providerId="ADAL" clId="{56B08FCA-A833-4997-86FB-46D70C19093A}" dt="2019-10-13T16:53:41.193" v="298" actId="1440"/>
          <ac:picMkLst>
            <pc:docMk/>
            <pc:sldMk cId="2435437539" sldId="285"/>
            <ac:picMk id="5" creationId="{9453EE12-FD1C-42D2-8B1B-92EE0D9C5EC8}"/>
          </ac:picMkLst>
        </pc:picChg>
      </pc:sldChg>
      <pc:sldChg chg="addSp delSp modSp add modAnim">
        <pc:chgData name="James.Fennell" userId="c4162aff-5e19-49fe-8b7f-9a93fce91ee1" providerId="ADAL" clId="{56B08FCA-A833-4997-86FB-46D70C19093A}" dt="2019-10-13T17:18:59.187" v="491" actId="27636"/>
        <pc:sldMkLst>
          <pc:docMk/>
          <pc:sldMk cId="191440399" sldId="286"/>
        </pc:sldMkLst>
        <pc:spChg chg="mod">
          <ac:chgData name="James.Fennell" userId="c4162aff-5e19-49fe-8b7f-9a93fce91ee1" providerId="ADAL" clId="{56B08FCA-A833-4997-86FB-46D70C19093A}" dt="2019-10-13T17:18:59.187" v="491" actId="27636"/>
          <ac:spMkLst>
            <pc:docMk/>
            <pc:sldMk cId="191440399" sldId="286"/>
            <ac:spMk id="3" creationId="{56F9FBE4-30FA-4D2C-BC4C-D7DF82D35EF9}"/>
          </ac:spMkLst>
        </pc:spChg>
        <pc:picChg chg="del mod">
          <ac:chgData name="James.Fennell" userId="c4162aff-5e19-49fe-8b7f-9a93fce91ee1" providerId="ADAL" clId="{56B08FCA-A833-4997-86FB-46D70C19093A}" dt="2019-10-13T17:02:40.318" v="329" actId="478"/>
          <ac:picMkLst>
            <pc:docMk/>
            <pc:sldMk cId="191440399" sldId="286"/>
            <ac:picMk id="4" creationId="{A4F200CA-CCAF-4557-AC20-7546CED4E6C7}"/>
          </ac:picMkLst>
        </pc:picChg>
        <pc:picChg chg="del">
          <ac:chgData name="James.Fennell" userId="c4162aff-5e19-49fe-8b7f-9a93fce91ee1" providerId="ADAL" clId="{56B08FCA-A833-4997-86FB-46D70C19093A}" dt="2019-10-13T16:56:24.898" v="300" actId="478"/>
          <ac:picMkLst>
            <pc:docMk/>
            <pc:sldMk cId="191440399" sldId="286"/>
            <ac:picMk id="5" creationId="{9453EE12-FD1C-42D2-8B1B-92EE0D9C5EC8}"/>
          </ac:picMkLst>
        </pc:picChg>
        <pc:picChg chg="add mod">
          <ac:chgData name="James.Fennell" userId="c4162aff-5e19-49fe-8b7f-9a93fce91ee1" providerId="ADAL" clId="{56B08FCA-A833-4997-86FB-46D70C19093A}" dt="2019-10-13T17:02:56.959" v="334" actId="1076"/>
          <ac:picMkLst>
            <pc:docMk/>
            <pc:sldMk cId="191440399" sldId="286"/>
            <ac:picMk id="6" creationId="{2EAEDC59-BA6C-42F2-A88C-EE9BFDEFBA37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19:06.683" v="495" actId="20577"/>
        <pc:sldMkLst>
          <pc:docMk/>
          <pc:sldMk cId="3624228938" sldId="287"/>
        </pc:sldMkLst>
        <pc:spChg chg="mod">
          <ac:chgData name="James.Fennell" userId="c4162aff-5e19-49fe-8b7f-9a93fce91ee1" providerId="ADAL" clId="{56B08FCA-A833-4997-86FB-46D70C19093A}" dt="2019-10-13T17:19:06.683" v="495" actId="20577"/>
          <ac:spMkLst>
            <pc:docMk/>
            <pc:sldMk cId="3624228938" sldId="287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7:09:17.815" v="371" actId="1076"/>
          <ac:picMkLst>
            <pc:docMk/>
            <pc:sldMk cId="3624228938" sldId="287"/>
            <ac:picMk id="4" creationId="{62D13834-A94A-4FA2-8856-7ABF8C1DD4B2}"/>
          </ac:picMkLst>
        </pc:picChg>
        <pc:picChg chg="add mod">
          <ac:chgData name="James.Fennell" userId="c4162aff-5e19-49fe-8b7f-9a93fce91ee1" providerId="ADAL" clId="{56B08FCA-A833-4997-86FB-46D70C19093A}" dt="2019-10-13T17:10:05.662" v="378" actId="14100"/>
          <ac:picMkLst>
            <pc:docMk/>
            <pc:sldMk cId="3624228938" sldId="287"/>
            <ac:picMk id="5" creationId="{6F5F1E18-1CD9-40E3-A31F-6527243CC3DA}"/>
          </ac:picMkLst>
        </pc:picChg>
        <pc:picChg chg="del">
          <ac:chgData name="James.Fennell" userId="c4162aff-5e19-49fe-8b7f-9a93fce91ee1" providerId="ADAL" clId="{56B08FCA-A833-4997-86FB-46D70C19093A}" dt="2019-10-13T17:09:02.175" v="367" actId="478"/>
          <ac:picMkLst>
            <pc:docMk/>
            <pc:sldMk cId="3624228938" sldId="287"/>
            <ac:picMk id="6" creationId="{2EAEDC59-BA6C-42F2-A88C-EE9BFDEFBA37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18:52.249" v="487" actId="27636"/>
        <pc:sldMkLst>
          <pc:docMk/>
          <pc:sldMk cId="947682702" sldId="288"/>
        </pc:sldMkLst>
        <pc:spChg chg="mod">
          <ac:chgData name="James.Fennell" userId="c4162aff-5e19-49fe-8b7f-9a93fce91ee1" providerId="ADAL" clId="{56B08FCA-A833-4997-86FB-46D70C19093A}" dt="2019-10-13T17:18:52.249" v="487" actId="27636"/>
          <ac:spMkLst>
            <pc:docMk/>
            <pc:sldMk cId="947682702" sldId="288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7:10:40.590" v="380" actId="478"/>
          <ac:picMkLst>
            <pc:docMk/>
            <pc:sldMk cId="947682702" sldId="288"/>
            <ac:picMk id="4" creationId="{62D13834-A94A-4FA2-8856-7ABF8C1DD4B2}"/>
          </ac:picMkLst>
        </pc:picChg>
        <pc:picChg chg="del">
          <ac:chgData name="James.Fennell" userId="c4162aff-5e19-49fe-8b7f-9a93fce91ee1" providerId="ADAL" clId="{56B08FCA-A833-4997-86FB-46D70C19093A}" dt="2019-10-13T17:10:41.910" v="381" actId="478"/>
          <ac:picMkLst>
            <pc:docMk/>
            <pc:sldMk cId="947682702" sldId="288"/>
            <ac:picMk id="5" creationId="{6F5F1E18-1CD9-40E3-A31F-6527243CC3DA}"/>
          </ac:picMkLst>
        </pc:picChg>
        <pc:picChg chg="add mod">
          <ac:chgData name="James.Fennell" userId="c4162aff-5e19-49fe-8b7f-9a93fce91ee1" providerId="ADAL" clId="{56B08FCA-A833-4997-86FB-46D70C19093A}" dt="2019-10-13T17:14:09.966" v="420" actId="14100"/>
          <ac:picMkLst>
            <pc:docMk/>
            <pc:sldMk cId="947682702" sldId="288"/>
            <ac:picMk id="6" creationId="{9BA714C6-5345-45B1-A805-682E755B18CE}"/>
          </ac:picMkLst>
        </pc:picChg>
        <pc:picChg chg="add del mod">
          <ac:chgData name="James.Fennell" userId="c4162aff-5e19-49fe-8b7f-9a93fce91ee1" providerId="ADAL" clId="{56B08FCA-A833-4997-86FB-46D70C19093A}" dt="2019-10-13T17:14:12.654" v="421" actId="478"/>
          <ac:picMkLst>
            <pc:docMk/>
            <pc:sldMk cId="947682702" sldId="288"/>
            <ac:picMk id="7" creationId="{CF8BBAD4-62E6-4F58-B492-D72FFF0D8F60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18:44.130" v="483" actId="27636"/>
        <pc:sldMkLst>
          <pc:docMk/>
          <pc:sldMk cId="3918151106" sldId="289"/>
        </pc:sldMkLst>
        <pc:spChg chg="mod">
          <ac:chgData name="James.Fennell" userId="c4162aff-5e19-49fe-8b7f-9a93fce91ee1" providerId="ADAL" clId="{56B08FCA-A833-4997-86FB-46D70C19093A}" dt="2019-10-13T17:18:44.130" v="483" actId="27636"/>
          <ac:spMkLst>
            <pc:docMk/>
            <pc:sldMk cId="3918151106" sldId="289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7:18:13.333" v="476" actId="1440"/>
          <ac:picMkLst>
            <pc:docMk/>
            <pc:sldMk cId="3918151106" sldId="289"/>
            <ac:picMk id="4" creationId="{9DF9CAE8-727B-4012-A6C3-172354517D09}"/>
          </ac:picMkLst>
        </pc:picChg>
        <pc:picChg chg="del">
          <ac:chgData name="James.Fennell" userId="c4162aff-5e19-49fe-8b7f-9a93fce91ee1" providerId="ADAL" clId="{56B08FCA-A833-4997-86FB-46D70C19093A}" dt="2019-10-13T17:18:00.481" v="471" actId="478"/>
          <ac:picMkLst>
            <pc:docMk/>
            <pc:sldMk cId="3918151106" sldId="289"/>
            <ac:picMk id="6" creationId="{9BA714C6-5345-45B1-A805-682E755B18CE}"/>
          </ac:picMkLst>
        </pc:picChg>
      </pc:sldChg>
      <pc:sldChg chg="delSp modSp add">
        <pc:chgData name="James.Fennell" userId="c4162aff-5e19-49fe-8b7f-9a93fce91ee1" providerId="ADAL" clId="{56B08FCA-A833-4997-86FB-46D70C19093A}" dt="2019-10-13T17:21:37.219" v="535" actId="20577"/>
        <pc:sldMkLst>
          <pc:docMk/>
          <pc:sldMk cId="1900365635" sldId="290"/>
        </pc:sldMkLst>
        <pc:spChg chg="mod">
          <ac:chgData name="James.Fennell" userId="c4162aff-5e19-49fe-8b7f-9a93fce91ee1" providerId="ADAL" clId="{56B08FCA-A833-4997-86FB-46D70C19093A}" dt="2019-10-13T17:19:32.780" v="497"/>
          <ac:spMkLst>
            <pc:docMk/>
            <pc:sldMk cId="1900365635" sldId="290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7:21:37.219" v="535" actId="20577"/>
          <ac:spMkLst>
            <pc:docMk/>
            <pc:sldMk cId="1900365635" sldId="290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7:20:20.319" v="498" actId="478"/>
          <ac:picMkLst>
            <pc:docMk/>
            <pc:sldMk cId="1900365635" sldId="290"/>
            <ac:picMk id="4" creationId="{9DF9CAE8-727B-4012-A6C3-172354517D09}"/>
          </ac:picMkLst>
        </pc:picChg>
      </pc:sldChg>
      <pc:sldChg chg="addSp delSp modSp add ord">
        <pc:chgData name="James.Fennell" userId="c4162aff-5e19-49fe-8b7f-9a93fce91ee1" providerId="ADAL" clId="{56B08FCA-A833-4997-86FB-46D70C19093A}" dt="2019-10-13T17:25:41.400" v="584" actId="20577"/>
        <pc:sldMkLst>
          <pc:docMk/>
          <pc:sldMk cId="473506625" sldId="291"/>
        </pc:sldMkLst>
        <pc:spChg chg="mod">
          <ac:chgData name="James.Fennell" userId="c4162aff-5e19-49fe-8b7f-9a93fce91ee1" providerId="ADAL" clId="{56B08FCA-A833-4997-86FB-46D70C19093A}" dt="2019-10-13T17:25:41.400" v="584" actId="20577"/>
          <ac:spMkLst>
            <pc:docMk/>
            <pc:sldMk cId="473506625" sldId="291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7:23:08.616" v="573" actId="27636"/>
          <ac:spMkLst>
            <pc:docMk/>
            <pc:sldMk cId="473506625" sldId="291"/>
            <ac:spMk id="3" creationId="{56F9FBE4-30FA-4D2C-BC4C-D7DF82D35EF9}"/>
          </ac:spMkLst>
        </pc:spChg>
        <pc:picChg chg="del mod">
          <ac:chgData name="James.Fennell" userId="c4162aff-5e19-49fe-8b7f-9a93fce91ee1" providerId="ADAL" clId="{56B08FCA-A833-4997-86FB-46D70C19093A}" dt="2019-10-13T17:25:16.127" v="575" actId="478"/>
          <ac:picMkLst>
            <pc:docMk/>
            <pc:sldMk cId="473506625" sldId="291"/>
            <ac:picMk id="4" creationId="{9DF9CAE8-727B-4012-A6C3-172354517D09}"/>
          </ac:picMkLst>
        </pc:picChg>
        <pc:picChg chg="add mod">
          <ac:chgData name="James.Fennell" userId="c4162aff-5e19-49fe-8b7f-9a93fce91ee1" providerId="ADAL" clId="{56B08FCA-A833-4997-86FB-46D70C19093A}" dt="2019-10-13T17:25:32.567" v="580" actId="1076"/>
          <ac:picMkLst>
            <pc:docMk/>
            <pc:sldMk cId="473506625" sldId="291"/>
            <ac:picMk id="5" creationId="{F74577C4-79A0-4295-B73C-BED93BBE6D78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29:05.184" v="634" actId="27636"/>
        <pc:sldMkLst>
          <pc:docMk/>
          <pc:sldMk cId="2424755898" sldId="292"/>
        </pc:sldMkLst>
        <pc:spChg chg="mod">
          <ac:chgData name="James.Fennell" userId="c4162aff-5e19-49fe-8b7f-9a93fce91ee1" providerId="ADAL" clId="{56B08FCA-A833-4997-86FB-46D70C19093A}" dt="2019-10-13T17:26:16.844" v="592" actId="20577"/>
          <ac:spMkLst>
            <pc:docMk/>
            <pc:sldMk cId="2424755898" sldId="292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7:29:05.184" v="634" actId="27636"/>
          <ac:spMkLst>
            <pc:docMk/>
            <pc:sldMk cId="2424755898" sldId="292"/>
            <ac:spMk id="3" creationId="{56F9FBE4-30FA-4D2C-BC4C-D7DF82D35EF9}"/>
          </ac:spMkLst>
        </pc:spChg>
        <pc:spChg chg="add del">
          <ac:chgData name="James.Fennell" userId="c4162aff-5e19-49fe-8b7f-9a93fce91ee1" providerId="ADAL" clId="{56B08FCA-A833-4997-86FB-46D70C19093A}" dt="2019-10-13T17:26:02.514" v="587"/>
          <ac:spMkLst>
            <pc:docMk/>
            <pc:sldMk cId="2424755898" sldId="292"/>
            <ac:spMk id="4" creationId="{6718303D-B53E-49C1-B0FD-03B13B1C0DCA}"/>
          </ac:spMkLst>
        </pc:spChg>
        <pc:picChg chg="del">
          <ac:chgData name="James.Fennell" userId="c4162aff-5e19-49fe-8b7f-9a93fce91ee1" providerId="ADAL" clId="{56B08FCA-A833-4997-86FB-46D70C19093A}" dt="2019-10-13T17:27:44.014" v="593" actId="478"/>
          <ac:picMkLst>
            <pc:docMk/>
            <pc:sldMk cId="2424755898" sldId="292"/>
            <ac:picMk id="5" creationId="{F74577C4-79A0-4295-B73C-BED93BBE6D78}"/>
          </ac:picMkLst>
        </pc:picChg>
        <pc:picChg chg="add mod">
          <ac:chgData name="James.Fennell" userId="c4162aff-5e19-49fe-8b7f-9a93fce91ee1" providerId="ADAL" clId="{56B08FCA-A833-4997-86FB-46D70C19093A}" dt="2019-10-13T17:27:54.381" v="597" actId="1440"/>
          <ac:picMkLst>
            <pc:docMk/>
            <pc:sldMk cId="2424755898" sldId="292"/>
            <ac:picMk id="6" creationId="{1FA6515B-D55A-4106-87D4-D0BB710FAC39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7:52:20.895" v="694" actId="1076"/>
        <pc:sldMkLst>
          <pc:docMk/>
          <pc:sldMk cId="1474754017" sldId="293"/>
        </pc:sldMkLst>
        <pc:spChg chg="mod">
          <ac:chgData name="James.Fennell" userId="c4162aff-5e19-49fe-8b7f-9a93fce91ee1" providerId="ADAL" clId="{56B08FCA-A833-4997-86FB-46D70C19093A}" dt="2019-10-13T17:30:19.744" v="639" actId="20577"/>
          <ac:spMkLst>
            <pc:docMk/>
            <pc:sldMk cId="1474754017" sldId="293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7:52:14.069" v="691" actId="27636"/>
          <ac:spMkLst>
            <pc:docMk/>
            <pc:sldMk cId="1474754017" sldId="293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7:52:20.895" v="694" actId="1076"/>
          <ac:picMkLst>
            <pc:docMk/>
            <pc:sldMk cId="1474754017" sldId="293"/>
            <ac:picMk id="4" creationId="{E22CB642-BAAE-4857-A123-76866541F57D}"/>
          </ac:picMkLst>
        </pc:picChg>
        <pc:picChg chg="del">
          <ac:chgData name="James.Fennell" userId="c4162aff-5e19-49fe-8b7f-9a93fce91ee1" providerId="ADAL" clId="{56B08FCA-A833-4997-86FB-46D70C19093A}" dt="2019-10-13T17:30:23.104" v="640" actId="478"/>
          <ac:picMkLst>
            <pc:docMk/>
            <pc:sldMk cId="1474754017" sldId="293"/>
            <ac:picMk id="6" creationId="{1FA6515B-D55A-4106-87D4-D0BB710FAC39}"/>
          </ac:picMkLst>
        </pc:picChg>
      </pc:sldChg>
      <pc:sldChg chg="delSp modSp add">
        <pc:chgData name="James.Fennell" userId="c4162aff-5e19-49fe-8b7f-9a93fce91ee1" providerId="ADAL" clId="{56B08FCA-A833-4997-86FB-46D70C19093A}" dt="2019-10-13T17:55:29.866" v="727" actId="27636"/>
        <pc:sldMkLst>
          <pc:docMk/>
          <pc:sldMk cId="4008698524" sldId="294"/>
        </pc:sldMkLst>
        <pc:spChg chg="mod">
          <ac:chgData name="James.Fennell" userId="c4162aff-5e19-49fe-8b7f-9a93fce91ee1" providerId="ADAL" clId="{56B08FCA-A833-4997-86FB-46D70C19093A}" dt="2019-10-13T17:55:29.866" v="727" actId="27636"/>
          <ac:spMkLst>
            <pc:docMk/>
            <pc:sldMk cId="4008698524" sldId="294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7:52:33.025" v="696" actId="478"/>
          <ac:picMkLst>
            <pc:docMk/>
            <pc:sldMk cId="4008698524" sldId="294"/>
            <ac:picMk id="4" creationId="{E22CB642-BAAE-4857-A123-76866541F57D}"/>
          </ac:picMkLst>
        </pc:picChg>
      </pc:sldChg>
      <pc:sldChg chg="modSp add">
        <pc:chgData name="James.Fennell" userId="c4162aff-5e19-49fe-8b7f-9a93fce91ee1" providerId="ADAL" clId="{56B08FCA-A833-4997-86FB-46D70C19093A}" dt="2019-10-13T17:58:17.950" v="752" actId="27636"/>
        <pc:sldMkLst>
          <pc:docMk/>
          <pc:sldMk cId="2716582348" sldId="295"/>
        </pc:sldMkLst>
        <pc:spChg chg="mod">
          <ac:chgData name="James.Fennell" userId="c4162aff-5e19-49fe-8b7f-9a93fce91ee1" providerId="ADAL" clId="{56B08FCA-A833-4997-86FB-46D70C19093A}" dt="2019-10-13T17:58:17.950" v="752" actId="27636"/>
          <ac:spMkLst>
            <pc:docMk/>
            <pc:sldMk cId="2716582348" sldId="295"/>
            <ac:spMk id="3" creationId="{56F9FBE4-30FA-4D2C-BC4C-D7DF82D35EF9}"/>
          </ac:spMkLst>
        </pc:spChg>
      </pc:sldChg>
      <pc:sldChg chg="addSp modSp add">
        <pc:chgData name="James.Fennell" userId="c4162aff-5e19-49fe-8b7f-9a93fce91ee1" providerId="ADAL" clId="{56B08FCA-A833-4997-86FB-46D70C19093A}" dt="2019-10-13T18:22:15.211" v="947" actId="404"/>
        <pc:sldMkLst>
          <pc:docMk/>
          <pc:sldMk cId="1963466647" sldId="296"/>
        </pc:sldMkLst>
        <pc:spChg chg="mod">
          <ac:chgData name="James.Fennell" userId="c4162aff-5e19-49fe-8b7f-9a93fce91ee1" providerId="ADAL" clId="{56B08FCA-A833-4997-86FB-46D70C19093A}" dt="2019-10-13T18:22:15.211" v="947" actId="404"/>
          <ac:spMkLst>
            <pc:docMk/>
            <pc:sldMk cId="1963466647" sldId="296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08:16.667" v="797" actId="27636"/>
          <ac:spMkLst>
            <pc:docMk/>
            <pc:sldMk cId="1963466647" sldId="296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8:11:58.800" v="803" actId="14100"/>
          <ac:picMkLst>
            <pc:docMk/>
            <pc:sldMk cId="1963466647" sldId="296"/>
            <ac:picMk id="4" creationId="{B435CD82-D647-46D6-AC58-1620F9BE39BD}"/>
          </ac:picMkLst>
        </pc:picChg>
      </pc:sldChg>
      <pc:sldChg chg="modSp add">
        <pc:chgData name="James.Fennell" userId="c4162aff-5e19-49fe-8b7f-9a93fce91ee1" providerId="ADAL" clId="{56B08FCA-A833-4997-86FB-46D70C19093A}" dt="2019-10-13T18:22:33.187" v="951"/>
        <pc:sldMkLst>
          <pc:docMk/>
          <pc:sldMk cId="733795570" sldId="297"/>
        </pc:sldMkLst>
        <pc:spChg chg="mod">
          <ac:chgData name="James.Fennell" userId="c4162aff-5e19-49fe-8b7f-9a93fce91ee1" providerId="ADAL" clId="{56B08FCA-A833-4997-86FB-46D70C19093A}" dt="2019-10-13T18:22:33.187" v="951"/>
          <ac:spMkLst>
            <pc:docMk/>
            <pc:sldMk cId="733795570" sldId="297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13:24.078" v="819" actId="27636"/>
          <ac:spMkLst>
            <pc:docMk/>
            <pc:sldMk cId="733795570" sldId="297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56B08FCA-A833-4997-86FB-46D70C19093A}" dt="2019-10-13T18:22:44.893" v="953"/>
        <pc:sldMkLst>
          <pc:docMk/>
          <pc:sldMk cId="1570156050" sldId="298"/>
        </pc:sldMkLst>
        <pc:spChg chg="mod">
          <ac:chgData name="James.Fennell" userId="c4162aff-5e19-49fe-8b7f-9a93fce91ee1" providerId="ADAL" clId="{56B08FCA-A833-4997-86FB-46D70C19093A}" dt="2019-10-13T18:22:44.893" v="953"/>
          <ac:spMkLst>
            <pc:docMk/>
            <pc:sldMk cId="1570156050" sldId="298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15:47.378" v="866" actId="20577"/>
          <ac:spMkLst>
            <pc:docMk/>
            <pc:sldMk cId="1570156050" sldId="298"/>
            <ac:spMk id="3" creationId="{56F9FBE4-30FA-4D2C-BC4C-D7DF82D35EF9}"/>
          </ac:spMkLst>
        </pc:spChg>
      </pc:sldChg>
      <pc:sldChg chg="addSp delSp modSp add">
        <pc:chgData name="James.Fennell" userId="c4162aff-5e19-49fe-8b7f-9a93fce91ee1" providerId="ADAL" clId="{56B08FCA-A833-4997-86FB-46D70C19093A}" dt="2019-10-13T18:29:48" v="967" actId="1076"/>
        <pc:sldMkLst>
          <pc:docMk/>
          <pc:sldMk cId="1429978040" sldId="299"/>
        </pc:sldMkLst>
        <pc:spChg chg="mod">
          <ac:chgData name="James.Fennell" userId="c4162aff-5e19-49fe-8b7f-9a93fce91ee1" providerId="ADAL" clId="{56B08FCA-A833-4997-86FB-46D70C19093A}" dt="2019-10-13T18:20:02.001" v="923" actId="20577"/>
          <ac:spMkLst>
            <pc:docMk/>
            <pc:sldMk cId="1429978040" sldId="299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8:17:47.273" v="914" actId="478"/>
          <ac:picMkLst>
            <pc:docMk/>
            <pc:sldMk cId="1429978040" sldId="299"/>
            <ac:picMk id="4" creationId="{B435CD82-D647-46D6-AC58-1620F9BE39BD}"/>
          </ac:picMkLst>
        </pc:picChg>
        <pc:picChg chg="add del mod">
          <ac:chgData name="James.Fennell" userId="c4162aff-5e19-49fe-8b7f-9a93fce91ee1" providerId="ADAL" clId="{56B08FCA-A833-4997-86FB-46D70C19093A}" dt="2019-10-13T18:29:36.016" v="962" actId="478"/>
          <ac:picMkLst>
            <pc:docMk/>
            <pc:sldMk cId="1429978040" sldId="299"/>
            <ac:picMk id="5" creationId="{C66C8605-3AD4-4F6A-9B03-65EC8A2C0244}"/>
          </ac:picMkLst>
        </pc:picChg>
        <pc:picChg chg="add del mod">
          <ac:chgData name="James.Fennell" userId="c4162aff-5e19-49fe-8b7f-9a93fce91ee1" providerId="ADAL" clId="{56B08FCA-A833-4997-86FB-46D70C19093A}" dt="2019-10-13T18:29:36.848" v="963" actId="478"/>
          <ac:picMkLst>
            <pc:docMk/>
            <pc:sldMk cId="1429978040" sldId="299"/>
            <ac:picMk id="6" creationId="{14B3FB7E-1EC5-419E-9280-92BD6451C1B5}"/>
          </ac:picMkLst>
        </pc:picChg>
        <pc:picChg chg="add mod">
          <ac:chgData name="James.Fennell" userId="c4162aff-5e19-49fe-8b7f-9a93fce91ee1" providerId="ADAL" clId="{56B08FCA-A833-4997-86FB-46D70C19093A}" dt="2019-10-13T18:29:48" v="967" actId="1076"/>
          <ac:picMkLst>
            <pc:docMk/>
            <pc:sldMk cId="1429978040" sldId="299"/>
            <ac:picMk id="7" creationId="{2B32D20C-5430-4F31-843B-C97DF77CB8CD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8:32:27.025" v="1021" actId="179"/>
        <pc:sldMkLst>
          <pc:docMk/>
          <pc:sldMk cId="3407129648" sldId="300"/>
        </pc:sldMkLst>
        <pc:spChg chg="mod">
          <ac:chgData name="James.Fennell" userId="c4162aff-5e19-49fe-8b7f-9a93fce91ee1" providerId="ADAL" clId="{56B08FCA-A833-4997-86FB-46D70C19093A}" dt="2019-10-13T18:21:52.499" v="940"/>
          <ac:spMkLst>
            <pc:docMk/>
            <pc:sldMk cId="3407129648" sldId="300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32:27.025" v="1021" actId="179"/>
          <ac:spMkLst>
            <pc:docMk/>
            <pc:sldMk cId="3407129648" sldId="300"/>
            <ac:spMk id="3" creationId="{56F9FBE4-30FA-4D2C-BC4C-D7DF82D35EF9}"/>
          </ac:spMkLst>
        </pc:spChg>
        <pc:spChg chg="add del">
          <ac:chgData name="James.Fennell" userId="c4162aff-5e19-49fe-8b7f-9a93fce91ee1" providerId="ADAL" clId="{56B08FCA-A833-4997-86FB-46D70C19093A}" dt="2019-10-13T18:20:55.481" v="935"/>
          <ac:spMkLst>
            <pc:docMk/>
            <pc:sldMk cId="3407129648" sldId="300"/>
            <ac:spMk id="4" creationId="{2C44DFB7-393F-41DE-BFAA-AC8926D8E9E4}"/>
          </ac:spMkLst>
        </pc:spChg>
        <pc:picChg chg="del">
          <ac:chgData name="James.Fennell" userId="c4162aff-5e19-49fe-8b7f-9a93fce91ee1" providerId="ADAL" clId="{56B08FCA-A833-4997-86FB-46D70C19093A}" dt="2019-10-13T18:29:00.608" v="955" actId="478"/>
          <ac:picMkLst>
            <pc:docMk/>
            <pc:sldMk cId="3407129648" sldId="300"/>
            <ac:picMk id="5" creationId="{C66C8605-3AD4-4F6A-9B03-65EC8A2C0244}"/>
          </ac:picMkLst>
        </pc:picChg>
        <pc:picChg chg="del">
          <ac:chgData name="James.Fennell" userId="c4162aff-5e19-49fe-8b7f-9a93fce91ee1" providerId="ADAL" clId="{56B08FCA-A833-4997-86FB-46D70C19093A}" dt="2019-10-13T18:28:59.793" v="954" actId="478"/>
          <ac:picMkLst>
            <pc:docMk/>
            <pc:sldMk cId="3407129648" sldId="300"/>
            <ac:picMk id="6" creationId="{14B3FB7E-1EC5-419E-9280-92BD6451C1B5}"/>
          </ac:picMkLst>
        </pc:picChg>
        <pc:picChg chg="add mod">
          <ac:chgData name="James.Fennell" userId="c4162aff-5e19-49fe-8b7f-9a93fce91ee1" providerId="ADAL" clId="{56B08FCA-A833-4997-86FB-46D70C19093A}" dt="2019-10-13T18:29:55.680" v="970" actId="1076"/>
          <ac:picMkLst>
            <pc:docMk/>
            <pc:sldMk cId="3407129648" sldId="300"/>
            <ac:picMk id="7" creationId="{6B892324-FB68-4576-8772-061EE196F5D4}"/>
          </ac:picMkLst>
        </pc:picChg>
        <pc:picChg chg="add del mod">
          <ac:chgData name="James.Fennell" userId="c4162aff-5e19-49fe-8b7f-9a93fce91ee1" providerId="ADAL" clId="{56B08FCA-A833-4997-86FB-46D70C19093A}" dt="2019-10-13T18:30:26.952" v="975" actId="478"/>
          <ac:picMkLst>
            <pc:docMk/>
            <pc:sldMk cId="3407129648" sldId="300"/>
            <ac:picMk id="8" creationId="{C17B6DEA-96B7-4E4E-AFD1-9F05C1E054DB}"/>
          </ac:picMkLst>
        </pc:picChg>
      </pc:sldChg>
      <pc:sldChg chg="delSp modSp add">
        <pc:chgData name="James.Fennell" userId="c4162aff-5e19-49fe-8b7f-9a93fce91ee1" providerId="ADAL" clId="{56B08FCA-A833-4997-86FB-46D70C19093A}" dt="2019-10-13T18:37:26.074" v="1098" actId="20577"/>
        <pc:sldMkLst>
          <pc:docMk/>
          <pc:sldMk cId="2129716029" sldId="301"/>
        </pc:sldMkLst>
        <pc:spChg chg="mod">
          <ac:chgData name="James.Fennell" userId="c4162aff-5e19-49fe-8b7f-9a93fce91ee1" providerId="ADAL" clId="{56B08FCA-A833-4997-86FB-46D70C19093A}" dt="2019-10-13T18:37:26.074" v="1098" actId="20577"/>
          <ac:spMkLst>
            <pc:docMk/>
            <pc:sldMk cId="2129716029" sldId="301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36:34.240" v="1096" actId="27636"/>
          <ac:spMkLst>
            <pc:docMk/>
            <pc:sldMk cId="2129716029" sldId="301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8:32:51.064" v="1023" actId="478"/>
          <ac:picMkLst>
            <pc:docMk/>
            <pc:sldMk cId="2129716029" sldId="301"/>
            <ac:picMk id="7" creationId="{6B892324-FB68-4576-8772-061EE196F5D4}"/>
          </ac:picMkLst>
        </pc:picChg>
      </pc:sldChg>
      <pc:sldChg chg="modSp add">
        <pc:chgData name="James.Fennell" userId="c4162aff-5e19-49fe-8b7f-9a93fce91ee1" providerId="ADAL" clId="{56B08FCA-A833-4997-86FB-46D70C19093A}" dt="2019-10-13T18:40:08.292" v="1125" actId="313"/>
        <pc:sldMkLst>
          <pc:docMk/>
          <pc:sldMk cId="996635373" sldId="302"/>
        </pc:sldMkLst>
        <pc:spChg chg="mod">
          <ac:chgData name="James.Fennell" userId="c4162aff-5e19-49fe-8b7f-9a93fce91ee1" providerId="ADAL" clId="{56B08FCA-A833-4997-86FB-46D70C19093A}" dt="2019-10-13T18:38:28.691" v="1109" actId="27636"/>
          <ac:spMkLst>
            <pc:docMk/>
            <pc:sldMk cId="996635373" sldId="302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40:08.292" v="1125" actId="313"/>
          <ac:spMkLst>
            <pc:docMk/>
            <pc:sldMk cId="996635373" sldId="302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56B08FCA-A833-4997-86FB-46D70C19093A}" dt="2019-10-13T18:43:12.896" v="1178" actId="14100"/>
        <pc:sldMkLst>
          <pc:docMk/>
          <pc:sldMk cId="2482838890" sldId="303"/>
        </pc:sldMkLst>
        <pc:spChg chg="mod">
          <ac:chgData name="James.Fennell" userId="c4162aff-5e19-49fe-8b7f-9a93fce91ee1" providerId="ADAL" clId="{56B08FCA-A833-4997-86FB-46D70C19093A}" dt="2019-10-13T18:40:56.268" v="1130" actId="27636"/>
          <ac:spMkLst>
            <pc:docMk/>
            <pc:sldMk cId="2482838890" sldId="303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43:12.896" v="1178" actId="14100"/>
          <ac:spMkLst>
            <pc:docMk/>
            <pc:sldMk cId="2482838890" sldId="303"/>
            <ac:spMk id="3" creationId="{56F9FBE4-30FA-4D2C-BC4C-D7DF82D35EF9}"/>
          </ac:spMkLst>
        </pc:spChg>
      </pc:sldChg>
      <pc:sldChg chg="addSp modSp add">
        <pc:chgData name="James.Fennell" userId="c4162aff-5e19-49fe-8b7f-9a93fce91ee1" providerId="ADAL" clId="{56B08FCA-A833-4997-86FB-46D70C19093A}" dt="2019-10-13T18:47:49.113" v="1203" actId="14100"/>
        <pc:sldMkLst>
          <pc:docMk/>
          <pc:sldMk cId="2708280902" sldId="304"/>
        </pc:sldMkLst>
        <pc:spChg chg="mod">
          <ac:chgData name="James.Fennell" userId="c4162aff-5e19-49fe-8b7f-9a93fce91ee1" providerId="ADAL" clId="{56B08FCA-A833-4997-86FB-46D70C19093A}" dt="2019-10-13T18:46:47.823" v="1192" actId="27636"/>
          <ac:spMkLst>
            <pc:docMk/>
            <pc:sldMk cId="2708280902" sldId="304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8:47:49.113" v="1203" actId="14100"/>
          <ac:picMkLst>
            <pc:docMk/>
            <pc:sldMk cId="2708280902" sldId="304"/>
            <ac:picMk id="4" creationId="{AC18224F-119D-4BA7-BB18-655EF7217E8D}"/>
          </ac:picMkLst>
        </pc:picChg>
        <pc:picChg chg="add mod">
          <ac:chgData name="James.Fennell" userId="c4162aff-5e19-49fe-8b7f-9a93fce91ee1" providerId="ADAL" clId="{56B08FCA-A833-4997-86FB-46D70C19093A}" dt="2019-10-13T18:47:34.989" v="1202" actId="1440"/>
          <ac:picMkLst>
            <pc:docMk/>
            <pc:sldMk cId="2708280902" sldId="304"/>
            <ac:picMk id="5" creationId="{286F2AA3-D4B7-43C5-BC2B-34EAFD5E0898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8:53:36.853" v="1252" actId="15"/>
        <pc:sldMkLst>
          <pc:docMk/>
          <pc:sldMk cId="3396863054" sldId="305"/>
        </pc:sldMkLst>
        <pc:spChg chg="mod">
          <ac:chgData name="James.Fennell" userId="c4162aff-5e19-49fe-8b7f-9a93fce91ee1" providerId="ADAL" clId="{56B08FCA-A833-4997-86FB-46D70C19093A}" dt="2019-10-13T18:53:36.853" v="1252" actId="15"/>
          <ac:spMkLst>
            <pc:docMk/>
            <pc:sldMk cId="3396863054" sldId="305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8:50:51.728" v="1217" actId="478"/>
          <ac:picMkLst>
            <pc:docMk/>
            <pc:sldMk cId="3396863054" sldId="305"/>
            <ac:picMk id="4" creationId="{AC18224F-119D-4BA7-BB18-655EF7217E8D}"/>
          </ac:picMkLst>
        </pc:picChg>
        <pc:picChg chg="del">
          <ac:chgData name="James.Fennell" userId="c4162aff-5e19-49fe-8b7f-9a93fce91ee1" providerId="ADAL" clId="{56B08FCA-A833-4997-86FB-46D70C19093A}" dt="2019-10-13T18:50:52.528" v="1218" actId="478"/>
          <ac:picMkLst>
            <pc:docMk/>
            <pc:sldMk cId="3396863054" sldId="305"/>
            <ac:picMk id="5" creationId="{286F2AA3-D4B7-43C5-BC2B-34EAFD5E0898}"/>
          </ac:picMkLst>
        </pc:picChg>
        <pc:picChg chg="add mod">
          <ac:chgData name="James.Fennell" userId="c4162aff-5e19-49fe-8b7f-9a93fce91ee1" providerId="ADAL" clId="{56B08FCA-A833-4997-86FB-46D70C19093A}" dt="2019-10-13T18:51:42.920" v="1232" actId="14100"/>
          <ac:picMkLst>
            <pc:docMk/>
            <pc:sldMk cId="3396863054" sldId="305"/>
            <ac:picMk id="6" creationId="{916386C3-C4AD-4AEE-95E6-3A9EFC98CEF3}"/>
          </ac:picMkLst>
        </pc:picChg>
        <pc:picChg chg="add mod">
          <ac:chgData name="James.Fennell" userId="c4162aff-5e19-49fe-8b7f-9a93fce91ee1" providerId="ADAL" clId="{56B08FCA-A833-4997-86FB-46D70C19093A}" dt="2019-10-13T18:53:14.778" v="1236" actId="1076"/>
          <ac:picMkLst>
            <pc:docMk/>
            <pc:sldMk cId="3396863054" sldId="305"/>
            <ac:picMk id="7" creationId="{28443792-BB46-4EC2-B91B-2AAD90D33E93}"/>
          </ac:picMkLst>
        </pc:picChg>
      </pc:sldChg>
      <pc:sldChg chg="addSp delSp modSp add">
        <pc:chgData name="James.Fennell" userId="c4162aff-5e19-49fe-8b7f-9a93fce91ee1" providerId="ADAL" clId="{56B08FCA-A833-4997-86FB-46D70C19093A}" dt="2019-10-13T19:08:04.266" v="1365" actId="1440"/>
        <pc:sldMkLst>
          <pc:docMk/>
          <pc:sldMk cId="313111544" sldId="306"/>
        </pc:sldMkLst>
        <pc:spChg chg="mod">
          <ac:chgData name="James.Fennell" userId="c4162aff-5e19-49fe-8b7f-9a93fce91ee1" providerId="ADAL" clId="{56B08FCA-A833-4997-86FB-46D70C19093A}" dt="2019-10-13T19:04:19.598" v="1331"/>
          <ac:spMkLst>
            <pc:docMk/>
            <pc:sldMk cId="313111544" sldId="306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9:05:22.851" v="1355" actId="20577"/>
          <ac:spMkLst>
            <pc:docMk/>
            <pc:sldMk cId="313111544" sldId="306"/>
            <ac:spMk id="3" creationId="{56F9FBE4-30FA-4D2C-BC4C-D7DF82D35EF9}"/>
          </ac:spMkLst>
        </pc:spChg>
        <pc:picChg chg="add mod">
          <ac:chgData name="James.Fennell" userId="c4162aff-5e19-49fe-8b7f-9a93fce91ee1" providerId="ADAL" clId="{56B08FCA-A833-4997-86FB-46D70C19093A}" dt="2019-10-13T19:07:30.173" v="1360" actId="1440"/>
          <ac:picMkLst>
            <pc:docMk/>
            <pc:sldMk cId="313111544" sldId="306"/>
            <ac:picMk id="4" creationId="{C7656993-3AB4-4736-B51E-D4B2913A67B0}"/>
          </ac:picMkLst>
        </pc:picChg>
        <pc:picChg chg="add mod">
          <ac:chgData name="James.Fennell" userId="c4162aff-5e19-49fe-8b7f-9a93fce91ee1" providerId="ADAL" clId="{56B08FCA-A833-4997-86FB-46D70C19093A}" dt="2019-10-13T19:08:04.266" v="1365" actId="1440"/>
          <ac:picMkLst>
            <pc:docMk/>
            <pc:sldMk cId="313111544" sldId="306"/>
            <ac:picMk id="5" creationId="{EC7DBCAC-1956-4939-8229-910D9396B27B}"/>
          </ac:picMkLst>
        </pc:picChg>
        <pc:picChg chg="del">
          <ac:chgData name="James.Fennell" userId="c4162aff-5e19-49fe-8b7f-9a93fce91ee1" providerId="ADAL" clId="{56B08FCA-A833-4997-86FB-46D70C19093A}" dt="2019-10-13T19:07:17.817" v="1356" actId="478"/>
          <ac:picMkLst>
            <pc:docMk/>
            <pc:sldMk cId="313111544" sldId="306"/>
            <ac:picMk id="6" creationId="{916386C3-C4AD-4AEE-95E6-3A9EFC98CEF3}"/>
          </ac:picMkLst>
        </pc:picChg>
        <pc:picChg chg="del">
          <ac:chgData name="James.Fennell" userId="c4162aff-5e19-49fe-8b7f-9a93fce91ee1" providerId="ADAL" clId="{56B08FCA-A833-4997-86FB-46D70C19093A}" dt="2019-10-13T19:07:18.561" v="1357" actId="478"/>
          <ac:picMkLst>
            <pc:docMk/>
            <pc:sldMk cId="313111544" sldId="306"/>
            <ac:picMk id="7" creationId="{28443792-BB46-4EC2-B91B-2AAD90D33E93}"/>
          </ac:picMkLst>
        </pc:picChg>
      </pc:sldChg>
      <pc:sldChg chg="modSp add ord">
        <pc:chgData name="James.Fennell" userId="c4162aff-5e19-49fe-8b7f-9a93fce91ee1" providerId="ADAL" clId="{56B08FCA-A833-4997-86FB-46D70C19093A}" dt="2019-10-13T18:56:26.122" v="1314" actId="20577"/>
        <pc:sldMkLst>
          <pc:docMk/>
          <pc:sldMk cId="841914457" sldId="307"/>
        </pc:sldMkLst>
        <pc:spChg chg="mod">
          <ac:chgData name="James.Fennell" userId="c4162aff-5e19-49fe-8b7f-9a93fce91ee1" providerId="ADAL" clId="{56B08FCA-A833-4997-86FB-46D70C19093A}" dt="2019-10-13T18:54:32.625" v="1259" actId="20577"/>
          <ac:spMkLst>
            <pc:docMk/>
            <pc:sldMk cId="841914457" sldId="307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8:56:26.122" v="1314" actId="20577"/>
          <ac:spMkLst>
            <pc:docMk/>
            <pc:sldMk cId="841914457" sldId="307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56B08FCA-A833-4997-86FB-46D70C19093A}" dt="2019-10-13T18:57:18.915" v="1321" actId="20577"/>
        <pc:sldMkLst>
          <pc:docMk/>
          <pc:sldMk cId="3556670456" sldId="308"/>
        </pc:sldMkLst>
        <pc:spChg chg="mod">
          <ac:chgData name="James.Fennell" userId="c4162aff-5e19-49fe-8b7f-9a93fce91ee1" providerId="ADAL" clId="{56B08FCA-A833-4997-86FB-46D70C19093A}" dt="2019-10-13T18:57:18.915" v="1321" actId="20577"/>
          <ac:spMkLst>
            <pc:docMk/>
            <pc:sldMk cId="3556670456" sldId="308"/>
            <ac:spMk id="3" creationId="{56F9FBE4-30FA-4D2C-BC4C-D7DF82D35EF9}"/>
          </ac:spMkLst>
        </pc:spChg>
      </pc:sldChg>
      <pc:sldChg chg="delSp modSp add">
        <pc:chgData name="James.Fennell" userId="c4162aff-5e19-49fe-8b7f-9a93fce91ee1" providerId="ADAL" clId="{56B08FCA-A833-4997-86FB-46D70C19093A}" dt="2019-10-13T19:13:38.715" v="1458" actId="15"/>
        <pc:sldMkLst>
          <pc:docMk/>
          <pc:sldMk cId="1829967738" sldId="309"/>
        </pc:sldMkLst>
        <pc:spChg chg="mod">
          <ac:chgData name="James.Fennell" userId="c4162aff-5e19-49fe-8b7f-9a93fce91ee1" providerId="ADAL" clId="{56B08FCA-A833-4997-86FB-46D70C19093A}" dt="2019-10-13T19:04:13.626" v="1330" actId="20577"/>
          <ac:spMkLst>
            <pc:docMk/>
            <pc:sldMk cId="1829967738" sldId="309"/>
            <ac:spMk id="2" creationId="{0D7E90EF-6016-4B56-B43A-882E080131B8}"/>
          </ac:spMkLst>
        </pc:spChg>
        <pc:spChg chg="mod">
          <ac:chgData name="James.Fennell" userId="c4162aff-5e19-49fe-8b7f-9a93fce91ee1" providerId="ADAL" clId="{56B08FCA-A833-4997-86FB-46D70C19093A}" dt="2019-10-13T19:13:38.715" v="1458" actId="15"/>
          <ac:spMkLst>
            <pc:docMk/>
            <pc:sldMk cId="1829967738" sldId="309"/>
            <ac:spMk id="3" creationId="{56F9FBE4-30FA-4D2C-BC4C-D7DF82D35EF9}"/>
          </ac:spMkLst>
        </pc:spChg>
        <pc:picChg chg="del">
          <ac:chgData name="James.Fennell" userId="c4162aff-5e19-49fe-8b7f-9a93fce91ee1" providerId="ADAL" clId="{56B08FCA-A833-4997-86FB-46D70C19093A}" dt="2019-10-13T19:08:16.721" v="1366" actId="478"/>
          <ac:picMkLst>
            <pc:docMk/>
            <pc:sldMk cId="1829967738" sldId="309"/>
            <ac:picMk id="6" creationId="{916386C3-C4AD-4AEE-95E6-3A9EFC98CEF3}"/>
          </ac:picMkLst>
        </pc:picChg>
        <pc:picChg chg="del">
          <ac:chgData name="James.Fennell" userId="c4162aff-5e19-49fe-8b7f-9a93fce91ee1" providerId="ADAL" clId="{56B08FCA-A833-4997-86FB-46D70C19093A}" dt="2019-10-13T19:08:17.490" v="1367" actId="478"/>
          <ac:picMkLst>
            <pc:docMk/>
            <pc:sldMk cId="1829967738" sldId="309"/>
            <ac:picMk id="7" creationId="{28443792-BB46-4EC2-B91B-2AAD90D33E93}"/>
          </ac:picMkLst>
        </pc:picChg>
      </pc:sldChg>
      <pc:sldChg chg="del">
        <pc:chgData name="James.Fennell" userId="c4162aff-5e19-49fe-8b7f-9a93fce91ee1" providerId="ADAL" clId="{56B08FCA-A833-4997-86FB-46D70C19093A}" dt="2019-10-11T15:59:09.778" v="123" actId="2696"/>
        <pc:sldMkLst>
          <pc:docMk/>
          <pc:sldMk cId="1528897726" sldId="353"/>
        </pc:sldMkLst>
      </pc:sldChg>
      <pc:sldChg chg="del">
        <pc:chgData name="James.Fennell" userId="c4162aff-5e19-49fe-8b7f-9a93fce91ee1" providerId="ADAL" clId="{56B08FCA-A833-4997-86FB-46D70C19093A}" dt="2019-10-11T15:59:09.149" v="110" actId="2696"/>
        <pc:sldMkLst>
          <pc:docMk/>
          <pc:sldMk cId="2450837713" sldId="354"/>
        </pc:sldMkLst>
      </pc:sldChg>
      <pc:sldChg chg="del">
        <pc:chgData name="James.Fennell" userId="c4162aff-5e19-49fe-8b7f-9a93fce91ee1" providerId="ADAL" clId="{56B08FCA-A833-4997-86FB-46D70C19093A}" dt="2019-10-11T15:59:09.176" v="111" actId="2696"/>
        <pc:sldMkLst>
          <pc:docMk/>
          <pc:sldMk cId="469796030" sldId="355"/>
        </pc:sldMkLst>
      </pc:sldChg>
      <pc:sldChg chg="del">
        <pc:chgData name="James.Fennell" userId="c4162aff-5e19-49fe-8b7f-9a93fce91ee1" providerId="ADAL" clId="{56B08FCA-A833-4997-86FB-46D70C19093A}" dt="2019-10-11T15:59:09.207" v="112" actId="2696"/>
        <pc:sldMkLst>
          <pc:docMk/>
          <pc:sldMk cId="3216223448" sldId="357"/>
        </pc:sldMkLst>
      </pc:sldChg>
      <pc:sldChg chg="del">
        <pc:chgData name="James.Fennell" userId="c4162aff-5e19-49fe-8b7f-9a93fce91ee1" providerId="ADAL" clId="{56B08FCA-A833-4997-86FB-46D70C19093A}" dt="2019-10-11T15:59:09.261" v="113" actId="2696"/>
        <pc:sldMkLst>
          <pc:docMk/>
          <pc:sldMk cId="2867216538" sldId="358"/>
        </pc:sldMkLst>
      </pc:sldChg>
      <pc:sldChg chg="del">
        <pc:chgData name="James.Fennell" userId="c4162aff-5e19-49fe-8b7f-9a93fce91ee1" providerId="ADAL" clId="{56B08FCA-A833-4997-86FB-46D70C19093A}" dt="2019-10-11T15:59:09.513" v="119" actId="2696"/>
        <pc:sldMkLst>
          <pc:docMk/>
          <pc:sldMk cId="492999997" sldId="359"/>
        </pc:sldMkLst>
      </pc:sldChg>
      <pc:sldChg chg="del">
        <pc:chgData name="James.Fennell" userId="c4162aff-5e19-49fe-8b7f-9a93fce91ee1" providerId="ADAL" clId="{56B08FCA-A833-4997-86FB-46D70C19093A}" dt="2019-10-11T15:59:09.555" v="120" actId="2696"/>
        <pc:sldMkLst>
          <pc:docMk/>
          <pc:sldMk cId="2392243404" sldId="360"/>
        </pc:sldMkLst>
      </pc:sldChg>
      <pc:sldChg chg="del">
        <pc:chgData name="James.Fennell" userId="c4162aff-5e19-49fe-8b7f-9a93fce91ee1" providerId="ADAL" clId="{56B08FCA-A833-4997-86FB-46D70C19093A}" dt="2019-10-11T15:59:09.315" v="114" actId="2696"/>
        <pc:sldMkLst>
          <pc:docMk/>
          <pc:sldMk cId="298721552" sldId="363"/>
        </pc:sldMkLst>
      </pc:sldChg>
      <pc:sldChg chg="del">
        <pc:chgData name="James.Fennell" userId="c4162aff-5e19-49fe-8b7f-9a93fce91ee1" providerId="ADAL" clId="{56B08FCA-A833-4997-86FB-46D70C19093A}" dt="2019-10-11T15:59:09.351" v="115" actId="2696"/>
        <pc:sldMkLst>
          <pc:docMk/>
          <pc:sldMk cId="3260710126" sldId="364"/>
        </pc:sldMkLst>
      </pc:sldChg>
      <pc:sldChg chg="del">
        <pc:chgData name="James.Fennell" userId="c4162aff-5e19-49fe-8b7f-9a93fce91ee1" providerId="ADAL" clId="{56B08FCA-A833-4997-86FB-46D70C19093A}" dt="2019-10-11T15:59:09.395" v="116" actId="2696"/>
        <pc:sldMkLst>
          <pc:docMk/>
          <pc:sldMk cId="2637207682" sldId="365"/>
        </pc:sldMkLst>
      </pc:sldChg>
      <pc:sldChg chg="del">
        <pc:chgData name="James.Fennell" userId="c4162aff-5e19-49fe-8b7f-9a93fce91ee1" providerId="ADAL" clId="{56B08FCA-A833-4997-86FB-46D70C19093A}" dt="2019-10-11T15:59:09.443" v="117" actId="2696"/>
        <pc:sldMkLst>
          <pc:docMk/>
          <pc:sldMk cId="579464731" sldId="366"/>
        </pc:sldMkLst>
      </pc:sldChg>
      <pc:sldChg chg="del">
        <pc:chgData name="James.Fennell" userId="c4162aff-5e19-49fe-8b7f-9a93fce91ee1" providerId="ADAL" clId="{56B08FCA-A833-4997-86FB-46D70C19093A}" dt="2019-10-11T15:59:09.467" v="118" actId="2696"/>
        <pc:sldMkLst>
          <pc:docMk/>
          <pc:sldMk cId="1825695876" sldId="367"/>
        </pc:sldMkLst>
      </pc:sldChg>
      <pc:sldChg chg="del">
        <pc:chgData name="James.Fennell" userId="c4162aff-5e19-49fe-8b7f-9a93fce91ee1" providerId="ADAL" clId="{56B08FCA-A833-4997-86FB-46D70C19093A}" dt="2019-10-11T15:59:09.595" v="121" actId="2696"/>
        <pc:sldMkLst>
          <pc:docMk/>
          <pc:sldMk cId="2114696138" sldId="368"/>
        </pc:sldMkLst>
      </pc:sldChg>
      <pc:sldChg chg="del">
        <pc:chgData name="James.Fennell" userId="c4162aff-5e19-49fe-8b7f-9a93fce91ee1" providerId="ADAL" clId="{56B08FCA-A833-4997-86FB-46D70C19093A}" dt="2019-10-11T15:59:09.736" v="122" actId="2696"/>
        <pc:sldMkLst>
          <pc:docMk/>
          <pc:sldMk cId="1397980957" sldId="369"/>
        </pc:sldMkLst>
      </pc:sldChg>
    </pc:docChg>
  </pc:docChgLst>
  <pc:docChgLst>
    <pc:chgData name="James.Fennell" userId="c4162aff-5e19-49fe-8b7f-9a93fce91ee1" providerId="ADAL" clId="{1238C9C2-AA8E-44B5-B0E5-818CB9524AE1}"/>
    <pc:docChg chg="undo custSel addSld delSld modSld">
      <pc:chgData name="James.Fennell" userId="c4162aff-5e19-49fe-8b7f-9a93fce91ee1" providerId="ADAL" clId="{1238C9C2-AA8E-44B5-B0E5-818CB9524AE1}" dt="2019-08-23T15:54:22.778" v="2441" actId="2696"/>
      <pc:docMkLst>
        <pc:docMk/>
      </pc:docMkLst>
      <pc:sldChg chg="modSp">
        <pc:chgData name="James.Fennell" userId="c4162aff-5e19-49fe-8b7f-9a93fce91ee1" providerId="ADAL" clId="{1238C9C2-AA8E-44B5-B0E5-818CB9524AE1}" dt="2019-08-23T15:03:37.908" v="63" actId="20577"/>
        <pc:sldMkLst>
          <pc:docMk/>
          <pc:sldMk cId="2038745449" sldId="256"/>
        </pc:sldMkLst>
        <pc:spChg chg="mod">
          <ac:chgData name="James.Fennell" userId="c4162aff-5e19-49fe-8b7f-9a93fce91ee1" providerId="ADAL" clId="{1238C9C2-AA8E-44B5-B0E5-818CB9524AE1}" dt="2019-08-23T15:03:37.908" v="63" actId="20577"/>
          <ac:spMkLst>
            <pc:docMk/>
            <pc:sldMk cId="2038745449" sldId="256"/>
            <ac:spMk id="2" creationId="{08F98212-7FBC-483F-B375-922BB502668C}"/>
          </ac:spMkLst>
        </pc:spChg>
      </pc:sldChg>
      <pc:sldChg chg="modSp">
        <pc:chgData name="James.Fennell" userId="c4162aff-5e19-49fe-8b7f-9a93fce91ee1" providerId="ADAL" clId="{1238C9C2-AA8E-44B5-B0E5-818CB9524AE1}" dt="2019-08-23T15:05:11.899" v="151" actId="5793"/>
        <pc:sldMkLst>
          <pc:docMk/>
          <pc:sldMk cId="416461129" sldId="259"/>
        </pc:sldMkLst>
        <pc:spChg chg="mod">
          <ac:chgData name="James.Fennell" userId="c4162aff-5e19-49fe-8b7f-9a93fce91ee1" providerId="ADAL" clId="{1238C9C2-AA8E-44B5-B0E5-818CB9524AE1}" dt="2019-08-23T15:03:57.225" v="73" actId="20577"/>
          <ac:spMkLst>
            <pc:docMk/>
            <pc:sldMk cId="416461129" sldId="259"/>
            <ac:spMk id="2" creationId="{781672B7-8569-44DA-AC0D-75A0A7EA3021}"/>
          </ac:spMkLst>
        </pc:spChg>
        <pc:spChg chg="mod">
          <ac:chgData name="James.Fennell" userId="c4162aff-5e19-49fe-8b7f-9a93fce91ee1" providerId="ADAL" clId="{1238C9C2-AA8E-44B5-B0E5-818CB9524AE1}" dt="2019-08-23T15:05:11.899" v="151" actId="5793"/>
          <ac:spMkLst>
            <pc:docMk/>
            <pc:sldMk cId="416461129" sldId="259"/>
            <ac:spMk id="3" creationId="{B93F0584-4116-443A-96D3-FEA9E1E393C8}"/>
          </ac:spMkLst>
        </pc:spChg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3450534351" sldId="270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2108978562" sldId="274"/>
        </pc:sldMkLst>
      </pc:sldChg>
      <pc:sldChg chg="modSp add">
        <pc:chgData name="James.Fennell" userId="c4162aff-5e19-49fe-8b7f-9a93fce91ee1" providerId="ADAL" clId="{1238C9C2-AA8E-44B5-B0E5-818CB9524AE1}" dt="2019-08-23T15:52:47.086" v="2291" actId="20577"/>
        <pc:sldMkLst>
          <pc:docMk/>
          <pc:sldMk cId="1686798828" sldId="276"/>
        </pc:sldMkLst>
        <pc:spChg chg="mod">
          <ac:chgData name="James.Fennell" userId="c4162aff-5e19-49fe-8b7f-9a93fce91ee1" providerId="ADAL" clId="{1238C9C2-AA8E-44B5-B0E5-818CB9524AE1}" dt="2019-08-23T15:52:47.086" v="2291" actId="20577"/>
          <ac:spMkLst>
            <pc:docMk/>
            <pc:sldMk cId="1686798828" sldId="276"/>
            <ac:spMk id="3" creationId="{81894843-E5E8-4F5B-A0AC-7290635081B0}"/>
          </ac:spMkLst>
        </pc:spChg>
        <pc:picChg chg="mod">
          <ac:chgData name="James.Fennell" userId="c4162aff-5e19-49fe-8b7f-9a93fce91ee1" providerId="ADAL" clId="{1238C9C2-AA8E-44B5-B0E5-818CB9524AE1}" dt="2019-08-23T15:52:44.916" v="2288" actId="14100"/>
          <ac:picMkLst>
            <pc:docMk/>
            <pc:sldMk cId="1686798828" sldId="276"/>
            <ac:picMk id="4" creationId="{E50D45FC-707C-4F63-ADDD-779B25D3AD5B}"/>
          </ac:picMkLst>
        </pc:picChg>
      </pc:sldChg>
      <pc:sldChg chg="modSp modAnim">
        <pc:chgData name="James.Fennell" userId="c4162aff-5e19-49fe-8b7f-9a93fce91ee1" providerId="ADAL" clId="{1238C9C2-AA8E-44B5-B0E5-818CB9524AE1}" dt="2019-08-23T15:09:52.881" v="515" actId="27636"/>
        <pc:sldMkLst>
          <pc:docMk/>
          <pc:sldMk cId="1708207824" sldId="282"/>
        </pc:sldMkLst>
        <pc:spChg chg="mod">
          <ac:chgData name="James.Fennell" userId="c4162aff-5e19-49fe-8b7f-9a93fce91ee1" providerId="ADAL" clId="{1238C9C2-AA8E-44B5-B0E5-818CB9524AE1}" dt="2019-08-23T15:08:54.398" v="502" actId="6549"/>
          <ac:spMkLst>
            <pc:docMk/>
            <pc:sldMk cId="1708207824" sldId="282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09:52.881" v="515" actId="27636"/>
          <ac:spMkLst>
            <pc:docMk/>
            <pc:sldMk cId="1708207824" sldId="282"/>
            <ac:spMk id="3" creationId="{56F9FBE4-30FA-4D2C-BC4C-D7DF82D35EF9}"/>
          </ac:spMkLst>
        </pc:spChg>
      </pc:sldChg>
      <pc:sldChg chg="del">
        <pc:chgData name="James.Fennell" userId="c4162aff-5e19-49fe-8b7f-9a93fce91ee1" providerId="ADAL" clId="{1238C9C2-AA8E-44B5-B0E5-818CB9524AE1}" dt="2019-08-23T15:10:13.112" v="517" actId="2696"/>
        <pc:sldMkLst>
          <pc:docMk/>
          <pc:sldMk cId="2669392060" sldId="283"/>
        </pc:sldMkLst>
      </pc:sldChg>
      <pc:sldChg chg="del">
        <pc:chgData name="James.Fennell" userId="c4162aff-5e19-49fe-8b7f-9a93fce91ee1" providerId="ADAL" clId="{1238C9C2-AA8E-44B5-B0E5-818CB9524AE1}" dt="2019-08-23T15:10:13.133" v="518" actId="2696"/>
        <pc:sldMkLst>
          <pc:docMk/>
          <pc:sldMk cId="1759385133" sldId="310"/>
        </pc:sldMkLst>
      </pc:sldChg>
      <pc:sldChg chg="del">
        <pc:chgData name="James.Fennell" userId="c4162aff-5e19-49fe-8b7f-9a93fce91ee1" providerId="ADAL" clId="{1238C9C2-AA8E-44B5-B0E5-818CB9524AE1}" dt="2019-08-23T15:10:13.161" v="519" actId="2696"/>
        <pc:sldMkLst>
          <pc:docMk/>
          <pc:sldMk cId="85744948" sldId="311"/>
        </pc:sldMkLst>
      </pc:sldChg>
      <pc:sldChg chg="del">
        <pc:chgData name="James.Fennell" userId="c4162aff-5e19-49fe-8b7f-9a93fce91ee1" providerId="ADAL" clId="{1238C9C2-AA8E-44B5-B0E5-818CB9524AE1}" dt="2019-08-23T15:10:13.090" v="516" actId="2696"/>
        <pc:sldMkLst>
          <pc:docMk/>
          <pc:sldMk cId="4194928141" sldId="312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1040077956" sldId="316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3076115755" sldId="318"/>
        </pc:sldMkLst>
      </pc:sldChg>
      <pc:sldChg chg="add">
        <pc:chgData name="James.Fennell" userId="c4162aff-5e19-49fe-8b7f-9a93fce91ee1" providerId="ADAL" clId="{1238C9C2-AA8E-44B5-B0E5-818CB9524AE1}" dt="2019-08-23T15:49:11.244" v="2126"/>
        <pc:sldMkLst>
          <pc:docMk/>
          <pc:sldMk cId="3577335276" sldId="319"/>
        </pc:sldMkLst>
      </pc:sldChg>
      <pc:sldChg chg="modSp add">
        <pc:chgData name="James.Fennell" userId="c4162aff-5e19-49fe-8b7f-9a93fce91ee1" providerId="ADAL" clId="{1238C9C2-AA8E-44B5-B0E5-818CB9524AE1}" dt="2019-08-23T15:54:18.360" v="2440" actId="27636"/>
        <pc:sldMkLst>
          <pc:docMk/>
          <pc:sldMk cId="1836104203" sldId="320"/>
        </pc:sldMkLst>
        <pc:spChg chg="mod">
          <ac:chgData name="James.Fennell" userId="c4162aff-5e19-49fe-8b7f-9a93fce91ee1" providerId="ADAL" clId="{1238C9C2-AA8E-44B5-B0E5-818CB9524AE1}" dt="2019-08-23T15:54:18.360" v="2440" actId="27636"/>
          <ac:spMkLst>
            <pc:docMk/>
            <pc:sldMk cId="1836104203" sldId="320"/>
            <ac:spMk id="3" creationId="{81894843-E5E8-4F5B-A0AC-7290635081B0}"/>
          </ac:spMkLst>
        </pc:spChg>
      </pc:sldChg>
      <pc:sldChg chg="modSp add">
        <pc:chgData name="James.Fennell" userId="c4162aff-5e19-49fe-8b7f-9a93fce91ee1" providerId="ADAL" clId="{1238C9C2-AA8E-44B5-B0E5-818CB9524AE1}" dt="2019-08-23T15:51:24.105" v="2235" actId="255"/>
        <pc:sldMkLst>
          <pc:docMk/>
          <pc:sldMk cId="407918534" sldId="321"/>
        </pc:sldMkLst>
        <pc:spChg chg="mod">
          <ac:chgData name="James.Fennell" userId="c4162aff-5e19-49fe-8b7f-9a93fce91ee1" providerId="ADAL" clId="{1238C9C2-AA8E-44B5-B0E5-818CB9524AE1}" dt="2019-08-23T15:51:24.105" v="2235" actId="255"/>
          <ac:spMkLst>
            <pc:docMk/>
            <pc:sldMk cId="407918534" sldId="321"/>
            <ac:spMk id="3" creationId="{81894843-E5E8-4F5B-A0AC-7290635081B0}"/>
          </ac:spMkLst>
        </pc:spChg>
      </pc:sldChg>
      <pc:sldChg chg="add del">
        <pc:chgData name="James.Fennell" userId="c4162aff-5e19-49fe-8b7f-9a93fce91ee1" providerId="ADAL" clId="{1238C9C2-AA8E-44B5-B0E5-818CB9524AE1}" dt="2019-08-23T15:34:23.519" v="1888" actId="2696"/>
        <pc:sldMkLst>
          <pc:docMk/>
          <pc:sldMk cId="3928688019" sldId="334"/>
        </pc:sldMkLst>
      </pc:sldChg>
      <pc:sldChg chg="del">
        <pc:chgData name="James.Fennell" userId="c4162aff-5e19-49fe-8b7f-9a93fce91ee1" providerId="ADAL" clId="{1238C9C2-AA8E-44B5-B0E5-818CB9524AE1}" dt="2019-08-23T15:10:13.244" v="522" actId="2696"/>
        <pc:sldMkLst>
          <pc:docMk/>
          <pc:sldMk cId="137402249" sldId="340"/>
        </pc:sldMkLst>
      </pc:sldChg>
      <pc:sldChg chg="del">
        <pc:chgData name="James.Fennell" userId="c4162aff-5e19-49fe-8b7f-9a93fce91ee1" providerId="ADAL" clId="{1238C9C2-AA8E-44B5-B0E5-818CB9524AE1}" dt="2019-08-23T15:10:13.207" v="521" actId="2696"/>
        <pc:sldMkLst>
          <pc:docMk/>
          <pc:sldMk cId="18809066" sldId="350"/>
        </pc:sldMkLst>
      </pc:sldChg>
      <pc:sldChg chg="del">
        <pc:chgData name="James.Fennell" userId="c4162aff-5e19-49fe-8b7f-9a93fce91ee1" providerId="ADAL" clId="{1238C9C2-AA8E-44B5-B0E5-818CB9524AE1}" dt="2019-08-23T15:10:13.187" v="520" actId="2696"/>
        <pc:sldMkLst>
          <pc:docMk/>
          <pc:sldMk cId="3624067448" sldId="352"/>
        </pc:sldMkLst>
      </pc:sldChg>
      <pc:sldChg chg="modSp">
        <pc:chgData name="James.Fennell" userId="c4162aff-5e19-49fe-8b7f-9a93fce91ee1" providerId="ADAL" clId="{1238C9C2-AA8E-44B5-B0E5-818CB9524AE1}" dt="2019-08-23T15:10:17.261" v="525" actId="27636"/>
        <pc:sldMkLst>
          <pc:docMk/>
          <pc:sldMk cId="1528897726" sldId="353"/>
        </pc:sldMkLst>
        <pc:spChg chg="mod">
          <ac:chgData name="James.Fennell" userId="c4162aff-5e19-49fe-8b7f-9a93fce91ee1" providerId="ADAL" clId="{1238C9C2-AA8E-44B5-B0E5-818CB9524AE1}" dt="2019-08-23T15:10:17.261" v="525" actId="27636"/>
          <ac:spMkLst>
            <pc:docMk/>
            <pc:sldMk cId="1528897726" sldId="353"/>
            <ac:spMk id="3" creationId="{A9618E16-665D-45E8-8918-0EB4FE6D20F7}"/>
          </ac:spMkLst>
        </pc:spChg>
      </pc:sldChg>
      <pc:sldChg chg="del">
        <pc:chgData name="James.Fennell" userId="c4162aff-5e19-49fe-8b7f-9a93fce91ee1" providerId="ADAL" clId="{1238C9C2-AA8E-44B5-B0E5-818CB9524AE1}" dt="2019-08-23T15:10:13.273" v="523" actId="2696"/>
        <pc:sldMkLst>
          <pc:docMk/>
          <pc:sldMk cId="300334538" sldId="354"/>
        </pc:sldMkLst>
      </pc:sldChg>
      <pc:sldChg chg="modSp add modAnim">
        <pc:chgData name="James.Fennell" userId="c4162aff-5e19-49fe-8b7f-9a93fce91ee1" providerId="ADAL" clId="{1238C9C2-AA8E-44B5-B0E5-818CB9524AE1}" dt="2019-08-23T15:13:58.875" v="790" actId="20577"/>
        <pc:sldMkLst>
          <pc:docMk/>
          <pc:sldMk cId="4212329339" sldId="354"/>
        </pc:sldMkLst>
        <pc:spChg chg="mod">
          <ac:chgData name="James.Fennell" userId="c4162aff-5e19-49fe-8b7f-9a93fce91ee1" providerId="ADAL" clId="{1238C9C2-AA8E-44B5-B0E5-818CB9524AE1}" dt="2019-08-23T15:10:50.529" v="549" actId="20577"/>
          <ac:spMkLst>
            <pc:docMk/>
            <pc:sldMk cId="4212329339" sldId="354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13:58.875" v="790" actId="20577"/>
          <ac:spMkLst>
            <pc:docMk/>
            <pc:sldMk cId="4212329339" sldId="354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16:09.168" v="842" actId="20577"/>
        <pc:sldMkLst>
          <pc:docMk/>
          <pc:sldMk cId="3829767325" sldId="355"/>
        </pc:sldMkLst>
        <pc:spChg chg="mod">
          <ac:chgData name="James.Fennell" userId="c4162aff-5e19-49fe-8b7f-9a93fce91ee1" providerId="ADAL" clId="{1238C9C2-AA8E-44B5-B0E5-818CB9524AE1}" dt="2019-08-23T15:14:12.001" v="818" actId="20577"/>
          <ac:spMkLst>
            <pc:docMk/>
            <pc:sldMk cId="3829767325" sldId="355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16:09.168" v="842" actId="20577"/>
          <ac:spMkLst>
            <pc:docMk/>
            <pc:sldMk cId="3829767325" sldId="355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22:30.888" v="1113" actId="20577"/>
        <pc:sldMkLst>
          <pc:docMk/>
          <pc:sldMk cId="2241651130" sldId="356"/>
        </pc:sldMkLst>
        <pc:spChg chg="mod">
          <ac:chgData name="James.Fennell" userId="c4162aff-5e19-49fe-8b7f-9a93fce91ee1" providerId="ADAL" clId="{1238C9C2-AA8E-44B5-B0E5-818CB9524AE1}" dt="2019-08-23T15:22:30.888" v="1113" actId="20577"/>
          <ac:spMkLst>
            <pc:docMk/>
            <pc:sldMk cId="2241651130" sldId="356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22:23.649" v="1092" actId="20577"/>
          <ac:spMkLst>
            <pc:docMk/>
            <pc:sldMk cId="2241651130" sldId="356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29:41.475" v="1881" actId="20577"/>
        <pc:sldMkLst>
          <pc:docMk/>
          <pc:sldMk cId="657540171" sldId="357"/>
        </pc:sldMkLst>
        <pc:spChg chg="mod">
          <ac:chgData name="James.Fennell" userId="c4162aff-5e19-49fe-8b7f-9a93fce91ee1" providerId="ADAL" clId="{1238C9C2-AA8E-44B5-B0E5-818CB9524AE1}" dt="2019-08-23T15:23:05.319" v="1140" actId="20577"/>
          <ac:spMkLst>
            <pc:docMk/>
            <pc:sldMk cId="657540171" sldId="357"/>
            <ac:spMk id="2" creationId="{0D7E90EF-6016-4B56-B43A-882E080131B8}"/>
          </ac:spMkLst>
        </pc:spChg>
        <pc:spChg chg="mod">
          <ac:chgData name="James.Fennell" userId="c4162aff-5e19-49fe-8b7f-9a93fce91ee1" providerId="ADAL" clId="{1238C9C2-AA8E-44B5-B0E5-818CB9524AE1}" dt="2019-08-23T15:29:41.475" v="1881" actId="20577"/>
          <ac:spMkLst>
            <pc:docMk/>
            <pc:sldMk cId="657540171" sldId="357"/>
            <ac:spMk id="3" creationId="{56F9FBE4-30FA-4D2C-BC4C-D7DF82D35EF9}"/>
          </ac:spMkLst>
        </pc:spChg>
      </pc:sldChg>
      <pc:sldChg chg="modSp add modAnim">
        <pc:chgData name="James.Fennell" userId="c4162aff-5e19-49fe-8b7f-9a93fce91ee1" providerId="ADAL" clId="{1238C9C2-AA8E-44B5-B0E5-818CB9524AE1}" dt="2019-08-23T15:30:17.204" v="1886" actId="27636"/>
        <pc:sldMkLst>
          <pc:docMk/>
          <pc:sldMk cId="2322865985" sldId="358"/>
        </pc:sldMkLst>
        <pc:spChg chg="mod">
          <ac:chgData name="James.Fennell" userId="c4162aff-5e19-49fe-8b7f-9a93fce91ee1" providerId="ADAL" clId="{1238C9C2-AA8E-44B5-B0E5-818CB9524AE1}" dt="2019-08-23T15:30:17.204" v="1886" actId="27636"/>
          <ac:spMkLst>
            <pc:docMk/>
            <pc:sldMk cId="2322865985" sldId="358"/>
            <ac:spMk id="3" creationId="{56F9FBE4-30FA-4D2C-BC4C-D7DF82D35EF9}"/>
          </ac:spMkLst>
        </pc:spChg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3238047486" sldId="359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19060347" sldId="360"/>
        </pc:sldMkLst>
      </pc:sldChg>
      <pc:sldChg chg="modSp add">
        <pc:chgData name="James.Fennell" userId="c4162aff-5e19-49fe-8b7f-9a93fce91ee1" providerId="ADAL" clId="{1238C9C2-AA8E-44B5-B0E5-818CB9524AE1}" dt="2019-08-23T15:36:41.546" v="1970" actId="20577"/>
        <pc:sldMkLst>
          <pc:docMk/>
          <pc:sldMk cId="794290616" sldId="361"/>
        </pc:sldMkLst>
        <pc:spChg chg="mod">
          <ac:chgData name="James.Fennell" userId="c4162aff-5e19-49fe-8b7f-9a93fce91ee1" providerId="ADAL" clId="{1238C9C2-AA8E-44B5-B0E5-818CB9524AE1}" dt="2019-08-23T15:36:41.546" v="1970" actId="20577"/>
          <ac:spMkLst>
            <pc:docMk/>
            <pc:sldMk cId="794290616" sldId="361"/>
            <ac:spMk id="3" creationId="{A9618E16-665D-45E8-8918-0EB4FE6D20F7}"/>
          </ac:spMkLst>
        </pc:spChg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547155933" sldId="362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2028840699" sldId="363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1901798850" sldId="364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3497708433" sldId="365"/>
        </pc:sldMkLst>
      </pc:sldChg>
      <pc:sldChg chg="add">
        <pc:chgData name="James.Fennell" userId="c4162aff-5e19-49fe-8b7f-9a93fce91ee1" providerId="ADAL" clId="{1238C9C2-AA8E-44B5-B0E5-818CB9524AE1}" dt="2019-08-23T15:34:20.332" v="1887"/>
        <pc:sldMkLst>
          <pc:docMk/>
          <pc:sldMk cId="16069175" sldId="366"/>
        </pc:sldMkLst>
      </pc:sldChg>
      <pc:sldChg chg="addSp modSp add">
        <pc:chgData name="James.Fennell" userId="c4162aff-5e19-49fe-8b7f-9a93fce91ee1" providerId="ADAL" clId="{1238C9C2-AA8E-44B5-B0E5-818CB9524AE1}" dt="2019-08-23T15:40:30.640" v="2125" actId="14100"/>
        <pc:sldMkLst>
          <pc:docMk/>
          <pc:sldMk cId="2979249685" sldId="367"/>
        </pc:sldMkLst>
        <pc:spChg chg="mod">
          <ac:chgData name="James.Fennell" userId="c4162aff-5e19-49fe-8b7f-9a93fce91ee1" providerId="ADAL" clId="{1238C9C2-AA8E-44B5-B0E5-818CB9524AE1}" dt="2019-08-23T15:38:51.241" v="2124" actId="20577"/>
          <ac:spMkLst>
            <pc:docMk/>
            <pc:sldMk cId="2979249685" sldId="367"/>
            <ac:spMk id="3" creationId="{A9618E16-665D-45E8-8918-0EB4FE6D20F7}"/>
          </ac:spMkLst>
        </pc:spChg>
        <pc:spChg chg="add mod">
          <ac:chgData name="James.Fennell" userId="c4162aff-5e19-49fe-8b7f-9a93fce91ee1" providerId="ADAL" clId="{1238C9C2-AA8E-44B5-B0E5-818CB9524AE1}" dt="2019-08-23T15:40:30.640" v="2125" actId="14100"/>
          <ac:spMkLst>
            <pc:docMk/>
            <pc:sldMk cId="2979249685" sldId="367"/>
            <ac:spMk id="9" creationId="{391054F2-2A74-4CB6-8D56-DEFB3C2F1FF6}"/>
          </ac:spMkLst>
        </pc:spChg>
      </pc:sldChg>
      <pc:sldChg chg="delSp modSp add del">
        <pc:chgData name="James.Fennell" userId="c4162aff-5e19-49fe-8b7f-9a93fce91ee1" providerId="ADAL" clId="{1238C9C2-AA8E-44B5-B0E5-818CB9524AE1}" dt="2019-08-23T15:54:22.778" v="2441" actId="2696"/>
        <pc:sldMkLst>
          <pc:docMk/>
          <pc:sldMk cId="119838592" sldId="368"/>
        </pc:sldMkLst>
        <pc:spChg chg="mod">
          <ac:chgData name="James.Fennell" userId="c4162aff-5e19-49fe-8b7f-9a93fce91ee1" providerId="ADAL" clId="{1238C9C2-AA8E-44B5-B0E5-818CB9524AE1}" dt="2019-08-23T15:53:05.467" v="2306" actId="20577"/>
          <ac:spMkLst>
            <pc:docMk/>
            <pc:sldMk cId="119838592" sldId="368"/>
            <ac:spMk id="2" creationId="{321B0A50-CB1E-4BCB-B38A-35132C76780E}"/>
          </ac:spMkLst>
        </pc:spChg>
        <pc:spChg chg="mod">
          <ac:chgData name="James.Fennell" userId="c4162aff-5e19-49fe-8b7f-9a93fce91ee1" providerId="ADAL" clId="{1238C9C2-AA8E-44B5-B0E5-818CB9524AE1}" dt="2019-08-23T15:53:24.386" v="2355" actId="20577"/>
          <ac:spMkLst>
            <pc:docMk/>
            <pc:sldMk cId="119838592" sldId="368"/>
            <ac:spMk id="3" creationId="{81894843-E5E8-4F5B-A0AC-7290635081B0}"/>
          </ac:spMkLst>
        </pc:spChg>
        <pc:picChg chg="del">
          <ac:chgData name="James.Fennell" userId="c4162aff-5e19-49fe-8b7f-9a93fce91ee1" providerId="ADAL" clId="{1238C9C2-AA8E-44B5-B0E5-818CB9524AE1}" dt="2019-08-23T15:52:59.511" v="2293" actId="478"/>
          <ac:picMkLst>
            <pc:docMk/>
            <pc:sldMk cId="119838592" sldId="368"/>
            <ac:picMk id="4" creationId="{E50D45FC-707C-4F63-ADDD-779B25D3AD5B}"/>
          </ac:picMkLst>
        </pc:picChg>
      </pc:sldChg>
    </pc:docChg>
  </pc:docChgLst>
  <pc:docChgLst>
    <pc:chgData name="James.Fennell" userId="c4162aff-5e19-49fe-8b7f-9a93fce91ee1" providerId="ADAL" clId="{FF62F88C-B699-4B39-9D13-25566CE73AD8}"/>
    <pc:docChg chg="undo custSel addSld delSld modSld sldOrd">
      <pc:chgData name="James.Fennell" userId="c4162aff-5e19-49fe-8b7f-9a93fce91ee1" providerId="ADAL" clId="{FF62F88C-B699-4B39-9D13-25566CE73AD8}" dt="2019-10-10T09:19:30.846" v="843" actId="20577"/>
      <pc:docMkLst>
        <pc:docMk/>
      </pc:docMkLst>
      <pc:sldChg chg="modSp">
        <pc:chgData name="James.Fennell" userId="c4162aff-5e19-49fe-8b7f-9a93fce91ee1" providerId="ADAL" clId="{FF62F88C-B699-4B39-9D13-25566CE73AD8}" dt="2019-10-10T09:19:30.846" v="843" actId="20577"/>
        <pc:sldMkLst>
          <pc:docMk/>
          <pc:sldMk cId="1528897726" sldId="353"/>
        </pc:sldMkLst>
        <pc:spChg chg="mod">
          <ac:chgData name="James.Fennell" userId="c4162aff-5e19-49fe-8b7f-9a93fce91ee1" providerId="ADAL" clId="{FF62F88C-B699-4B39-9D13-25566CE73AD8}" dt="2019-10-10T09:19:30.846" v="843" actId="20577"/>
          <ac:spMkLst>
            <pc:docMk/>
            <pc:sldMk cId="1528897726" sldId="353"/>
            <ac:spMk id="2" creationId="{B2DA91D0-4348-4CD8-8B28-88A7812BD746}"/>
          </ac:spMkLst>
        </pc:spChg>
      </pc:sldChg>
      <pc:sldChg chg="del">
        <pc:chgData name="James.Fennell" userId="c4162aff-5e19-49fe-8b7f-9a93fce91ee1" providerId="ADAL" clId="{FF62F88C-B699-4B39-9D13-25566CE73AD8}" dt="2019-09-29T18:46:10.034" v="0" actId="2696"/>
        <pc:sldMkLst>
          <pc:docMk/>
          <pc:sldMk cId="2325104938" sldId="356"/>
        </pc:sldMkLst>
      </pc:sldChg>
      <pc:sldChg chg="modSp ord">
        <pc:chgData name="James.Fennell" userId="c4162aff-5e19-49fe-8b7f-9a93fce91ee1" providerId="ADAL" clId="{FF62F88C-B699-4B39-9D13-25566CE73AD8}" dt="2019-10-10T08:59:12.920" v="365" actId="114"/>
        <pc:sldMkLst>
          <pc:docMk/>
          <pc:sldMk cId="492999997" sldId="359"/>
        </pc:sldMkLst>
        <pc:spChg chg="mod">
          <ac:chgData name="James.Fennell" userId="c4162aff-5e19-49fe-8b7f-9a93fce91ee1" providerId="ADAL" clId="{FF62F88C-B699-4B39-9D13-25566CE73AD8}" dt="2019-10-10T08:59:12.920" v="365" actId="114"/>
          <ac:spMkLst>
            <pc:docMk/>
            <pc:sldMk cId="492999997" sldId="359"/>
            <ac:spMk id="3" creationId="{56F9FBE4-30FA-4D2C-BC4C-D7DF82D35EF9}"/>
          </ac:spMkLst>
        </pc:spChg>
      </pc:sldChg>
      <pc:sldChg chg="modSp">
        <pc:chgData name="James.Fennell" userId="c4162aff-5e19-49fe-8b7f-9a93fce91ee1" providerId="ADAL" clId="{FF62F88C-B699-4B39-9D13-25566CE73AD8}" dt="2019-10-10T09:00:57.703" v="386" actId="6549"/>
        <pc:sldMkLst>
          <pc:docMk/>
          <pc:sldMk cId="2392243404" sldId="360"/>
        </pc:sldMkLst>
        <pc:spChg chg="mod">
          <ac:chgData name="James.Fennell" userId="c4162aff-5e19-49fe-8b7f-9a93fce91ee1" providerId="ADAL" clId="{FF62F88C-B699-4B39-9D13-25566CE73AD8}" dt="2019-10-10T09:00:57.703" v="386" actId="6549"/>
          <ac:spMkLst>
            <pc:docMk/>
            <pc:sldMk cId="2392243404" sldId="360"/>
            <ac:spMk id="3" creationId="{56F9FBE4-30FA-4D2C-BC4C-D7DF82D35EF9}"/>
          </ac:spMkLst>
        </pc:spChg>
      </pc:sldChg>
      <pc:sldChg chg="modSp del">
        <pc:chgData name="James.Fennell" userId="c4162aff-5e19-49fe-8b7f-9a93fce91ee1" providerId="ADAL" clId="{FF62F88C-B699-4B39-9D13-25566CE73AD8}" dt="2019-10-10T09:19:07.831" v="783" actId="2696"/>
        <pc:sldMkLst>
          <pc:docMk/>
          <pc:sldMk cId="3906532163" sldId="361"/>
        </pc:sldMkLst>
        <pc:picChg chg="mod">
          <ac:chgData name="James.Fennell" userId="c4162aff-5e19-49fe-8b7f-9a93fce91ee1" providerId="ADAL" clId="{FF62F88C-B699-4B39-9D13-25566CE73AD8}" dt="2019-10-10T09:18:32.856" v="778" actId="1076"/>
          <ac:picMkLst>
            <pc:docMk/>
            <pc:sldMk cId="3906532163" sldId="361"/>
            <ac:picMk id="4" creationId="{1A4E41D9-6FF7-4A3E-9AB7-ABD5BE8C8D30}"/>
          </ac:picMkLst>
        </pc:picChg>
      </pc:sldChg>
      <pc:sldChg chg="del">
        <pc:chgData name="James.Fennell" userId="c4162aff-5e19-49fe-8b7f-9a93fce91ee1" providerId="ADAL" clId="{FF62F88C-B699-4B39-9D13-25566CE73AD8}" dt="2019-10-10T09:19:07.852" v="784" actId="2696"/>
        <pc:sldMkLst>
          <pc:docMk/>
          <pc:sldMk cId="1061500601" sldId="362"/>
        </pc:sldMkLst>
      </pc:sldChg>
      <pc:sldChg chg="modSp modAnim">
        <pc:chgData name="James.Fennell" userId="c4162aff-5e19-49fe-8b7f-9a93fce91ee1" providerId="ADAL" clId="{FF62F88C-B699-4B39-9D13-25566CE73AD8}" dt="2019-10-10T08:38:41.951" v="127" actId="20577"/>
        <pc:sldMkLst>
          <pc:docMk/>
          <pc:sldMk cId="298721552" sldId="363"/>
        </pc:sldMkLst>
        <pc:spChg chg="mod">
          <ac:chgData name="James.Fennell" userId="c4162aff-5e19-49fe-8b7f-9a93fce91ee1" providerId="ADAL" clId="{FF62F88C-B699-4B39-9D13-25566CE73AD8}" dt="2019-10-10T08:38:41.951" v="127" actId="20577"/>
          <ac:spMkLst>
            <pc:docMk/>
            <pc:sldMk cId="298721552" sldId="363"/>
            <ac:spMk id="2" creationId="{0D7E90EF-6016-4B56-B43A-882E080131B8}"/>
          </ac:spMkLst>
        </pc:spChg>
        <pc:spChg chg="mod">
          <ac:chgData name="James.Fennell" userId="c4162aff-5e19-49fe-8b7f-9a93fce91ee1" providerId="ADAL" clId="{FF62F88C-B699-4B39-9D13-25566CE73AD8}" dt="2019-10-10T08:38:23.581" v="122" actId="20577"/>
          <ac:spMkLst>
            <pc:docMk/>
            <pc:sldMk cId="298721552" sldId="363"/>
            <ac:spMk id="3" creationId="{56F9FBE4-30FA-4D2C-BC4C-D7DF82D35EF9}"/>
          </ac:spMkLst>
        </pc:spChg>
      </pc:sldChg>
      <pc:sldChg chg="addSp delSp modSp add">
        <pc:chgData name="James.Fennell" userId="c4162aff-5e19-49fe-8b7f-9a93fce91ee1" providerId="ADAL" clId="{FF62F88C-B699-4B39-9D13-25566CE73AD8}" dt="2019-10-10T08:54:53.834" v="204" actId="313"/>
        <pc:sldMkLst>
          <pc:docMk/>
          <pc:sldMk cId="3260710126" sldId="364"/>
        </pc:sldMkLst>
        <pc:spChg chg="add del mod">
          <ac:chgData name="James.Fennell" userId="c4162aff-5e19-49fe-8b7f-9a93fce91ee1" providerId="ADAL" clId="{FF62F88C-B699-4B39-9D13-25566CE73AD8}" dt="2019-10-10T08:54:53.834" v="204" actId="313"/>
          <ac:spMkLst>
            <pc:docMk/>
            <pc:sldMk cId="3260710126" sldId="364"/>
            <ac:spMk id="3" creationId="{56F9FBE4-30FA-4D2C-BC4C-D7DF82D35EF9}"/>
          </ac:spMkLst>
        </pc:spChg>
        <pc:spChg chg="add del">
          <ac:chgData name="James.Fennell" userId="c4162aff-5e19-49fe-8b7f-9a93fce91ee1" providerId="ADAL" clId="{FF62F88C-B699-4B39-9D13-25566CE73AD8}" dt="2019-10-10T08:43:08.027" v="162"/>
          <ac:spMkLst>
            <pc:docMk/>
            <pc:sldMk cId="3260710126" sldId="364"/>
            <ac:spMk id="4" creationId="{118D719F-F3FC-4568-B664-A75379EC53DC}"/>
          </ac:spMkLst>
        </pc:spChg>
      </pc:sldChg>
      <pc:sldChg chg="modSp add">
        <pc:chgData name="James.Fennell" userId="c4162aff-5e19-49fe-8b7f-9a93fce91ee1" providerId="ADAL" clId="{FF62F88C-B699-4B39-9D13-25566CE73AD8}" dt="2019-10-10T08:46:52.444" v="200" actId="27636"/>
        <pc:sldMkLst>
          <pc:docMk/>
          <pc:sldMk cId="2637207682" sldId="365"/>
        </pc:sldMkLst>
        <pc:spChg chg="mod">
          <ac:chgData name="James.Fennell" userId="c4162aff-5e19-49fe-8b7f-9a93fce91ee1" providerId="ADAL" clId="{FF62F88C-B699-4B39-9D13-25566CE73AD8}" dt="2019-10-10T08:46:52.444" v="200" actId="27636"/>
          <ac:spMkLst>
            <pc:docMk/>
            <pc:sldMk cId="2637207682" sldId="365"/>
            <ac:spMk id="3" creationId="{56F9FBE4-30FA-4D2C-BC4C-D7DF82D35EF9}"/>
          </ac:spMkLst>
        </pc:spChg>
      </pc:sldChg>
      <pc:sldChg chg="modSp add">
        <pc:chgData name="James.Fennell" userId="c4162aff-5e19-49fe-8b7f-9a93fce91ee1" providerId="ADAL" clId="{FF62F88C-B699-4B39-9D13-25566CE73AD8}" dt="2019-10-10T08:54:41.412" v="202" actId="313"/>
        <pc:sldMkLst>
          <pc:docMk/>
          <pc:sldMk cId="579464731" sldId="366"/>
        </pc:sldMkLst>
        <pc:spChg chg="mod">
          <ac:chgData name="James.Fennell" userId="c4162aff-5e19-49fe-8b7f-9a93fce91ee1" providerId="ADAL" clId="{FF62F88C-B699-4B39-9D13-25566CE73AD8}" dt="2019-10-10T08:54:41.412" v="202" actId="313"/>
          <ac:spMkLst>
            <pc:docMk/>
            <pc:sldMk cId="579464731" sldId="366"/>
            <ac:spMk id="3" creationId="{56F9FBE4-30FA-4D2C-BC4C-D7DF82D35EF9}"/>
          </ac:spMkLst>
        </pc:spChg>
      </pc:sldChg>
      <pc:sldChg chg="addSp delSp modSp add">
        <pc:chgData name="James.Fennell" userId="c4162aff-5e19-49fe-8b7f-9a93fce91ee1" providerId="ADAL" clId="{FF62F88C-B699-4B39-9D13-25566CE73AD8}" dt="2019-10-10T08:56:54.432" v="231" actId="27636"/>
        <pc:sldMkLst>
          <pc:docMk/>
          <pc:sldMk cId="1825695876" sldId="367"/>
        </pc:sldMkLst>
        <pc:spChg chg="mod">
          <ac:chgData name="James.Fennell" userId="c4162aff-5e19-49fe-8b7f-9a93fce91ee1" providerId="ADAL" clId="{FF62F88C-B699-4B39-9D13-25566CE73AD8}" dt="2019-10-10T08:56:54.432" v="231" actId="27636"/>
          <ac:spMkLst>
            <pc:docMk/>
            <pc:sldMk cId="1825695876" sldId="367"/>
            <ac:spMk id="3" creationId="{56F9FBE4-30FA-4D2C-BC4C-D7DF82D35EF9}"/>
          </ac:spMkLst>
        </pc:spChg>
        <pc:spChg chg="add del">
          <ac:chgData name="James.Fennell" userId="c4162aff-5e19-49fe-8b7f-9a93fce91ee1" providerId="ADAL" clId="{FF62F88C-B699-4B39-9D13-25566CE73AD8}" dt="2019-10-10T08:55:52.737" v="211"/>
          <ac:spMkLst>
            <pc:docMk/>
            <pc:sldMk cId="1825695876" sldId="367"/>
            <ac:spMk id="4" creationId="{7A77C77E-CB81-4C27-9A89-0CE41AF8C08A}"/>
          </ac:spMkLst>
        </pc:spChg>
      </pc:sldChg>
      <pc:sldChg chg="modSp add">
        <pc:chgData name="James.Fennell" userId="c4162aff-5e19-49fe-8b7f-9a93fce91ee1" providerId="ADAL" clId="{FF62F88C-B699-4B39-9D13-25566CE73AD8}" dt="2019-10-10T09:03:14.513" v="401" actId="27636"/>
        <pc:sldMkLst>
          <pc:docMk/>
          <pc:sldMk cId="2114696138" sldId="368"/>
        </pc:sldMkLst>
        <pc:spChg chg="mod">
          <ac:chgData name="James.Fennell" userId="c4162aff-5e19-49fe-8b7f-9a93fce91ee1" providerId="ADAL" clId="{FF62F88C-B699-4B39-9D13-25566CE73AD8}" dt="2019-10-10T09:03:14.513" v="401" actId="27636"/>
          <ac:spMkLst>
            <pc:docMk/>
            <pc:sldMk cId="2114696138" sldId="368"/>
            <ac:spMk id="3" creationId="{56F9FBE4-30FA-4D2C-BC4C-D7DF82D35EF9}"/>
          </ac:spMkLst>
        </pc:spChg>
      </pc:sldChg>
      <pc:sldChg chg="addSp modSp add">
        <pc:chgData name="James.Fennell" userId="c4162aff-5e19-49fe-8b7f-9a93fce91ee1" providerId="ADAL" clId="{FF62F88C-B699-4B39-9D13-25566CE73AD8}" dt="2019-10-10T09:18:59.135" v="782" actId="1076"/>
        <pc:sldMkLst>
          <pc:docMk/>
          <pc:sldMk cId="1397980957" sldId="369"/>
        </pc:sldMkLst>
        <pc:spChg chg="mod">
          <ac:chgData name="James.Fennell" userId="c4162aff-5e19-49fe-8b7f-9a93fce91ee1" providerId="ADAL" clId="{FF62F88C-B699-4B39-9D13-25566CE73AD8}" dt="2019-10-10T09:18:23.101" v="777" actId="20577"/>
          <ac:spMkLst>
            <pc:docMk/>
            <pc:sldMk cId="1397980957" sldId="369"/>
            <ac:spMk id="3" creationId="{56F9FBE4-30FA-4D2C-BC4C-D7DF82D35EF9}"/>
          </ac:spMkLst>
        </pc:spChg>
        <pc:picChg chg="add mod">
          <ac:chgData name="James.Fennell" userId="c4162aff-5e19-49fe-8b7f-9a93fce91ee1" providerId="ADAL" clId="{FF62F88C-B699-4B39-9D13-25566CE73AD8}" dt="2019-10-10T09:18:43.447" v="780" actId="1076"/>
          <ac:picMkLst>
            <pc:docMk/>
            <pc:sldMk cId="1397980957" sldId="369"/>
            <ac:picMk id="5" creationId="{CBAA2E48-F38B-4329-B389-9211BCD3AFFC}"/>
          </ac:picMkLst>
        </pc:picChg>
        <pc:picChg chg="add mod">
          <ac:chgData name="James.Fennell" userId="c4162aff-5e19-49fe-8b7f-9a93fce91ee1" providerId="ADAL" clId="{FF62F88C-B699-4B39-9D13-25566CE73AD8}" dt="2019-10-10T09:18:59.135" v="782" actId="1076"/>
          <ac:picMkLst>
            <pc:docMk/>
            <pc:sldMk cId="1397980957" sldId="369"/>
            <ac:picMk id="6" creationId="{B2CC70E0-0F39-4FFC-AA3D-3B1A3716AC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8EB69-315B-4539-B7F2-5D5BC14CD5B9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94B14-D892-4574-AEF8-CBD40FAB6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951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8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5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686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69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00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37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85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20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38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2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8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75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867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93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29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10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93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52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05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995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4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98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36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7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1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4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1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1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5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3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6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7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8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8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3140A-B602-4B3A-A2E8-C9DCA431B330}" type="datetimeFigureOut">
              <a:rPr lang="en-GB" smtClean="0"/>
              <a:t>17/10/2019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48A342-BFD4-44DF-A9E2-80EE3B3C0CF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9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8212-7FBC-483F-B375-922BB502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RX Java</a:t>
            </a:r>
            <a:br>
              <a:rPr lang="en-GB" dirty="0"/>
            </a:br>
            <a: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Observables and Subscribers</a:t>
            </a:r>
            <a:b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Part Deux</a:t>
            </a:r>
            <a:endParaRPr lang="en-GB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3C22D-C383-4EBB-8540-80CACFF54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James.Fennell@lit.ie</a:t>
            </a:r>
          </a:p>
        </p:txBody>
      </p:sp>
    </p:spTree>
    <p:extLst>
      <p:ext uri="{BB962C8B-B14F-4D97-AF65-F5344CB8AC3E}">
        <p14:creationId xmlns:p14="http://schemas.microsoft.com/office/powerpoint/2010/main" val="203874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Observable.never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6396870" cy="4510179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Observable.never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is related to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Observable.empty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difference is that it never calls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forever leaving observers waiting for emissions but never giving any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It is primarily used for testing and not that often in production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We have to use sleep() here to prove that no emissions are coming from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81D2A-3AF2-45F5-9B4B-C5AB95FD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78" y="2330104"/>
            <a:ext cx="5623601" cy="3029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1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Observable.error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is another Observable that is useful for testing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You can create an Observable that immediately calls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with a specified exception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sym typeface="Helvetica"/>
              </a:rPr>
              <a:t>You can also provide the exception through a lambda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B3849-DC25-4A89-942C-E52909FA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66" y="1905368"/>
            <a:ext cx="5978253" cy="3004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3B0F9-B32E-47F2-9726-8B506FF48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5006398"/>
            <a:ext cx="55149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Observable.defer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 fontScale="70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Observable.defer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can create a separate state for each Observer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Other source Observables may not catch state changes and send emissions that are obsolete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Here we have an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Observable.range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built off two static int properties, start and count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If you subscribe to this Observable, modify the count, and subscribe again, you will find that the second Observer does not see this change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43476-580C-4FA8-91DE-E0ACD0F7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58" y="1862137"/>
            <a:ext cx="5612503" cy="3351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0B37D-FC24-4CFA-BB48-58C88D62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761" y="4302608"/>
            <a:ext cx="1232356" cy="2008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05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Observable.defer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Creating a fresh Observable for each subscription avoids this problem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us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Observable.defer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to do this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This accepts a lambda instructing how to create an Observable for every subscription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By creating a new Observable each time changes to parameters are captured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43476-580C-4FA8-91DE-E0ACD0F7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58" y="1862137"/>
            <a:ext cx="5612503" cy="33512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0B37D-FC24-4CFA-BB48-58C88D62E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761" y="4302608"/>
            <a:ext cx="1232356" cy="2008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9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Observable.defer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Deferring creation of the Observable until subscription avoids this problem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We us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Observable.defer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to do this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This accepts a lambda instructing how to create an Observable for every subscription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By creating a new Observable each time changes to parameters are captured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BECFB-16CA-4193-8E3F-01B274E4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74" y="1820828"/>
            <a:ext cx="4770783" cy="4510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DB795-E3A5-43F0-A619-46D1381E9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957" y="3133416"/>
            <a:ext cx="1408043" cy="310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9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Observable.fromCallable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 fontScale="70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If you need to perform a calculation or action and then emit it, you can use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Observable.just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sometimes, we want to do this in a lazy or deferred manner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If that procedure throws an error it should be emitted up the Observable chain through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rather than throw the error at that location in traditional Java fashion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E.g. - Wrapping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Observable.just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around an expression that divides  1 by 0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the exception will be thrown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not emitted up to Observer</a:t>
            </a:r>
            <a:endParaRPr lang="en-GB" sz="22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CB43E-CE2C-40F2-B34F-F34C396E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99" y="5475051"/>
            <a:ext cx="5667375" cy="120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5EB7EE-C575-4170-B1C1-098F1FAFD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74" y="2041455"/>
            <a:ext cx="5829976" cy="3002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6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Observable.fromCallable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 fontScale="85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To be reactive in our error handling this is not desirable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To emit the error down the chain to the Observer where it will be handled use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Observable.fromCallable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takes a lambda Supplier&lt;T&gt; which will emit any error down to Observer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If initializing your emission can throw an error use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Observable.fromCallable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() instead of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Observable.just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C2CEE-B469-4B50-A821-2C551D38F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87" y="2045596"/>
            <a:ext cx="5827492" cy="2774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3A537-ED89-4B96-8C15-404A5B5D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808" y="5031189"/>
            <a:ext cx="5368250" cy="276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0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65613"/>
            <a:ext cx="10058400" cy="4510179"/>
          </a:xfrm>
        </p:spPr>
        <p:txBody>
          <a:bodyPr>
            <a:normAutofit fontScale="92500"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There are a specific set of Observables set up for one or no emissions: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Single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Maybe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Completable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These all follow the Observable closely and should be intuitive to use in your reactive coding workflow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You can create them in similar ways as the Observable (for example, they each have their own create() factory)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Certain Observable operators may return them as well</a:t>
            </a: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8375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Single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Single&lt;T&gt; is an Observable&lt;T&gt; that will only emit one item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works just like an Observable,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is limited only to operators that make sense for a single emission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has its own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SingleObserver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interface as well</a:t>
            </a:r>
            <a:endParaRPr lang="en-GB" sz="30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628A5-9655-437E-A6FD-600EB35C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11" y="2550733"/>
            <a:ext cx="5002957" cy="25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9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Single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 fontScale="85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Single&lt;T&gt; is an Observable&lt;T&gt; that will only emit one item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works just like an Observable,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is limited only to operators that make sense for a single emission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has its own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SingleObserver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interface as well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 err="1">
                <a:solidFill>
                  <a:schemeClr val="tx1"/>
                </a:solidFill>
                <a:sym typeface="Helvetica"/>
              </a:rPr>
              <a:t>onSuccess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() consolidates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() and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() into a single event that accepts the one emission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628A5-9655-437E-A6FD-600EB35C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11" y="2550733"/>
            <a:ext cx="5002957" cy="25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7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72B7-8569-44DA-AC0D-75A0A7EA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Observable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0584-4116-443A-96D3-FEA9E1E39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We have looked at some factory methods that create observables: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dirty="0" err="1"/>
              <a:t>Observable.create</a:t>
            </a:r>
            <a:r>
              <a:rPr lang="en-GB" sz="2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dirty="0" err="1"/>
              <a:t>Observable.just</a:t>
            </a:r>
            <a:r>
              <a:rPr lang="en-GB" sz="2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600" dirty="0" err="1"/>
              <a:t>Observable.fromIterable</a:t>
            </a:r>
            <a:r>
              <a:rPr lang="en-GB" sz="2600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Now that we know more about Observers we can learn about a few more Observable factories</a:t>
            </a:r>
          </a:p>
        </p:txBody>
      </p:sp>
    </p:spTree>
    <p:extLst>
      <p:ext uri="{BB962C8B-B14F-4D97-AF65-F5344CB8AC3E}">
        <p14:creationId xmlns:p14="http://schemas.microsoft.com/office/powerpoint/2010/main" val="416461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Single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When you call subscribe() against a Single, you provide the lambdas for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onSuccess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as well as an optional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0CD69-A8C2-4008-8B55-0432A462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26" y="2455065"/>
            <a:ext cx="5565202" cy="2665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00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solidFill>
                  <a:schemeClr val="accent1"/>
                </a:solidFill>
              </a:rPr>
              <a:t>The Observable</a:t>
            </a:r>
            <a:br>
              <a:rPr lang="en-GB" b="1">
                <a:solidFill>
                  <a:schemeClr val="accent1"/>
                </a:solidFill>
              </a:rPr>
            </a:br>
            <a:r>
              <a:rPr lang="en-GB" b="1">
                <a:solidFill>
                  <a:schemeClr val="accent1"/>
                </a:solidFill>
              </a:rPr>
              <a:t>Single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909853" cy="4510179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>
                <a:solidFill>
                  <a:schemeClr val="tx1"/>
                </a:solidFill>
                <a:sym typeface="Helvetica"/>
              </a:rPr>
              <a:t>Some RxJava Observable operators will yield a Single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>
                <a:solidFill>
                  <a:schemeClr val="tx1"/>
                </a:solidFill>
                <a:sym typeface="Helvetica"/>
              </a:rPr>
              <a:t>the first() operator will return a Single since that operator is logically concerned with a single item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>
                <a:solidFill>
                  <a:schemeClr val="tx1"/>
                </a:solidFill>
                <a:sym typeface="Helvetica"/>
              </a:rPr>
              <a:t>It accepts a default value as a parameter in case the Observable comes out empty 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D44E1-D240-435E-93F4-13569D86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368"/>
            <a:ext cx="5988015" cy="2666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32BE1-10DD-423C-B53A-8EFB8FED78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87" r="6769"/>
          <a:stretch/>
        </p:blipFill>
        <p:spPr>
          <a:xfrm>
            <a:off x="8092936" y="5049077"/>
            <a:ext cx="1369116" cy="674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10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solidFill>
                  <a:schemeClr val="accent1"/>
                </a:solidFill>
              </a:rPr>
              <a:t>The Observable</a:t>
            </a:r>
            <a:br>
              <a:rPr lang="en-GB" b="1">
                <a:solidFill>
                  <a:schemeClr val="accent1"/>
                </a:solidFill>
              </a:rPr>
            </a:br>
            <a:r>
              <a:rPr lang="en-GB" b="1">
                <a:solidFill>
                  <a:schemeClr val="accent1"/>
                </a:solidFill>
              </a:rPr>
              <a:t>Single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369"/>
            <a:ext cx="10058400" cy="4217135"/>
          </a:xfrm>
        </p:spPr>
        <p:txBody>
          <a:bodyPr>
            <a:normAutofit fontScale="85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Single must have one emission, and you should prefer it if you only have one emission to provide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This means that instead of using 	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Observable.just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("Alpha")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use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Single.just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("Alpha") instead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There are operators on Single that will allow you to turn it into an Observable when needed, such as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toObservable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If there are 0 or 1 emissions, you will want to use Maybe.</a:t>
            </a:r>
          </a:p>
        </p:txBody>
      </p:sp>
    </p:spTree>
    <p:extLst>
      <p:ext uri="{BB962C8B-B14F-4D97-AF65-F5344CB8AC3E}">
        <p14:creationId xmlns:p14="http://schemas.microsoft.com/office/powerpoint/2010/main" val="375227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Maybe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" y="1872608"/>
            <a:ext cx="6299959" cy="4428801"/>
          </a:xfrm>
        </p:spPr>
        <p:txBody>
          <a:bodyPr>
            <a:normAutofit fontScale="70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Maybe is just like a Single except that it allows no emission to occur at all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MaybeObserver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is like a standard Observer, but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is called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onSuccess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instead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A given Maybe&lt;T&gt; will only emit 0 or  1 emissions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900" dirty="0">
                <a:solidFill>
                  <a:schemeClr val="tx1"/>
                </a:solidFill>
                <a:sym typeface="Helvetica"/>
              </a:rPr>
              <a:t>It will pass the possible emission to </a:t>
            </a:r>
            <a:r>
              <a:rPr lang="en-GB" sz="2900" dirty="0" err="1">
                <a:solidFill>
                  <a:schemeClr val="tx1"/>
                </a:solidFill>
                <a:sym typeface="Helvetica"/>
              </a:rPr>
              <a:t>onSuccess</a:t>
            </a:r>
            <a:r>
              <a:rPr lang="en-GB" sz="29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900" dirty="0">
                <a:solidFill>
                  <a:schemeClr val="tx1"/>
                </a:solidFill>
                <a:sym typeface="Helvetica"/>
              </a:rPr>
              <a:t>Otherwise it calls </a:t>
            </a:r>
            <a:r>
              <a:rPr lang="en-GB" sz="29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2900" dirty="0">
                <a:solidFill>
                  <a:schemeClr val="tx1"/>
                </a:solidFill>
                <a:sym typeface="Helvetica"/>
              </a:rPr>
              <a:t>() when done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900" dirty="0" err="1">
                <a:solidFill>
                  <a:schemeClr val="tx1"/>
                </a:solidFill>
                <a:sym typeface="Helvetica"/>
              </a:rPr>
              <a:t>Maybe.just</a:t>
            </a:r>
            <a:r>
              <a:rPr lang="en-GB" sz="2900" dirty="0">
                <a:solidFill>
                  <a:schemeClr val="tx1"/>
                </a:solidFill>
                <a:sym typeface="Helvetica"/>
              </a:rPr>
              <a:t>() can be used to create a Maybe emitting the single item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900" dirty="0" err="1">
                <a:solidFill>
                  <a:schemeClr val="tx1"/>
                </a:solidFill>
                <a:sym typeface="Helvetica"/>
              </a:rPr>
              <a:t>Maybe.empty</a:t>
            </a:r>
            <a:r>
              <a:rPr lang="en-GB" sz="2900" dirty="0">
                <a:solidFill>
                  <a:schemeClr val="tx1"/>
                </a:solidFill>
                <a:sym typeface="Helvetica"/>
              </a:rPr>
              <a:t>() will create a Maybe that yields no emission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BB39E-B52E-4F05-A4FE-57B37EBD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7" y="1737360"/>
            <a:ext cx="5872163" cy="3868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2B626-033E-4465-9B1F-00A0EFD4C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753" y="5901359"/>
            <a:ext cx="2743965" cy="670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6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Maybe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" y="1872608"/>
            <a:ext cx="6299959" cy="4428801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Certain Observable operators that return a Maybe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One example is the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firstElement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operator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is similar to first(), but it returns an empty result if no elements are emitted</a:t>
            </a:r>
            <a:endParaRPr lang="en-GB" sz="29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CB3BC-6A7D-40FF-BF2E-BBD7E447D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00" y="1979070"/>
            <a:ext cx="5755342" cy="2901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1C18F-9B24-4831-A84F-62AEE290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23" y="5121823"/>
            <a:ext cx="3192948" cy="798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64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Completable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" y="1872608"/>
            <a:ext cx="6299959" cy="4428801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Completable is concerned with an action being executed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it does not receive any emissions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does not have 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or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onSuccess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to receive emissions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does have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and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</a:t>
            </a:r>
            <a:endParaRPr lang="en-GB" sz="29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94D5-4D72-42BC-A493-9B585493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18" y="2686670"/>
            <a:ext cx="5142350" cy="24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3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Completable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2" y="1872608"/>
            <a:ext cx="6299959" cy="4428801"/>
          </a:xfrm>
        </p:spPr>
        <p:txBody>
          <a:bodyPr>
            <a:normAutofit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Completable is not used often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You can construct one quickly by calling 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Completable.complete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will immediately call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() without doing anything </a:t>
            </a: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Completable.fromRunnable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will execute the specified action before calling </a:t>
            </a:r>
            <a:r>
              <a:rPr lang="en-GB" sz="30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()</a:t>
            </a:r>
            <a:endParaRPr lang="en-GB" sz="27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B3494-59B6-4785-8486-16FAC820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98" y="1872608"/>
            <a:ext cx="5827919" cy="3494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29388-16F4-429A-9D17-9775CC9A5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28" y="5699884"/>
            <a:ext cx="2350487" cy="969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13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Disposing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608"/>
            <a:ext cx="10058400" cy="4428801"/>
          </a:xfrm>
        </p:spPr>
        <p:txBody>
          <a:bodyPr>
            <a:normAutofit fontScale="77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When you </a:t>
            </a:r>
            <a:r>
              <a:rPr lang="en-GB" sz="4400" b="1" i="1" dirty="0">
                <a:solidFill>
                  <a:schemeClr val="tx1"/>
                </a:solidFill>
                <a:sym typeface="Helvetica"/>
              </a:rPr>
              <a:t>subscribe()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 to an Observable a stream is used to process emissions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When finished we dispose of the created resources (let them be garbage-collected)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8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Observables that call </a:t>
            </a:r>
            <a:r>
              <a:rPr lang="en-GB" sz="4400" b="1" i="1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4400" b="1" i="1" dirty="0">
                <a:solidFill>
                  <a:schemeClr val="tx1"/>
                </a:solidFill>
                <a:sym typeface="Helvetica"/>
              </a:rPr>
              <a:t>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 will dispose of themselves safely when they are done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Consider infinite/long-running Observables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you need to explicitly stop the emissions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dispose of everything associated with that subscription</a:t>
            </a:r>
          </a:p>
        </p:txBody>
      </p:sp>
    </p:spTree>
    <p:extLst>
      <p:ext uri="{BB962C8B-B14F-4D97-AF65-F5344CB8AC3E}">
        <p14:creationId xmlns:p14="http://schemas.microsoft.com/office/powerpoint/2010/main" val="29665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Disposing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872608"/>
            <a:ext cx="10505662" cy="4428801"/>
          </a:xfrm>
        </p:spPr>
        <p:txBody>
          <a:bodyPr>
            <a:normAutofit fontScale="70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500" dirty="0">
                <a:solidFill>
                  <a:schemeClr val="tx1"/>
                </a:solidFill>
                <a:sym typeface="Helvetica"/>
              </a:rPr>
              <a:t>The garbage collector won’t remove active subscriptions you don’t need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explicit disposal is necessary in order to prevent memory leaks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000" dirty="0">
                <a:solidFill>
                  <a:schemeClr val="tx1"/>
                </a:solidFill>
                <a:sym typeface="Helvetica"/>
              </a:rPr>
              <a:t>The Disposable is a link between an Observable and an active Observer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000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call its </a:t>
            </a:r>
            <a:r>
              <a:rPr lang="en-GB" sz="3000" b="1" i="1" dirty="0">
                <a:solidFill>
                  <a:schemeClr val="tx1"/>
                </a:solidFill>
                <a:sym typeface="Helvetica"/>
              </a:rPr>
              <a:t>dispose()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 method to stop emissions and dispose of resources the Observer used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There is also a  </a:t>
            </a:r>
            <a:r>
              <a:rPr lang="en-GB" sz="3000" b="1" i="1" dirty="0" err="1">
                <a:solidFill>
                  <a:schemeClr val="tx1"/>
                </a:solidFill>
                <a:sym typeface="Helvetica"/>
              </a:rPr>
              <a:t>isDisposed</a:t>
            </a:r>
            <a:r>
              <a:rPr lang="en-GB" sz="3000" b="1" i="1" dirty="0">
                <a:solidFill>
                  <a:schemeClr val="tx1"/>
                </a:solidFill>
                <a:sym typeface="Helvetica"/>
              </a:rPr>
              <a:t>()</a:t>
            </a:r>
            <a:r>
              <a:rPr lang="en-GB" sz="3000" dirty="0">
                <a:solidFill>
                  <a:schemeClr val="tx1"/>
                </a:solidFill>
                <a:sym typeface="Helvetica"/>
              </a:rPr>
              <a:t> method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returns a Boolean: true if disposed of already</a:t>
            </a:r>
            <a:endParaRPr lang="en-GB" sz="25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175FF-C30B-4252-9C12-1681DF13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07" y="4806994"/>
            <a:ext cx="5587103" cy="20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1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47" y="187211"/>
            <a:ext cx="5918423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Disposing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" y="1882547"/>
            <a:ext cx="6188103" cy="4428801"/>
          </a:xfrm>
        </p:spPr>
        <p:txBody>
          <a:bodyPr>
            <a:normAutofit fontScale="40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Provide </a:t>
            </a:r>
            <a:r>
              <a:rPr lang="en-GB" sz="44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(), </a:t>
            </a:r>
            <a:r>
              <a:rPr lang="en-GB" sz="44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(), and/or </a:t>
            </a:r>
            <a:r>
              <a:rPr lang="en-GB" sz="4400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() lambdas as arguments to the subscribe() method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It will return a Disposable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You can use this to stop emissions at any time by calling its dispose() method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We let </a:t>
            </a:r>
            <a:r>
              <a:rPr lang="en-GB" sz="4400" dirty="0" err="1">
                <a:solidFill>
                  <a:schemeClr val="tx1"/>
                </a:solidFill>
                <a:sym typeface="Helvetica"/>
              </a:rPr>
              <a:t>Observable.interval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() run for five seconds with an Observer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We save the Disposable returned from the subscribe() method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Then we call the Disposable's dispose() method to stop the process and free any resources that were being used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Then we sleep for another five seconds to show no more emissions occur</a:t>
            </a:r>
            <a:endParaRPr lang="en-GB" sz="23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60E4C-7BDF-4E46-B3F3-708A227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70" y="93605"/>
            <a:ext cx="5797163" cy="6670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Observable.range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825532" cy="4510179"/>
          </a:xfrm>
        </p:spPr>
        <p:txBody>
          <a:bodyPr>
            <a:normAutofit fontScale="6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Observable.range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emits a consecutive range of integers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emits each number from a start value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incrementing each emission until the specified count is reached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These numbers are passed to the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event, followed by the 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event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It takes two arguments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The first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arg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is the starting value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The second </a:t>
            </a:r>
            <a:r>
              <a:rPr lang="en-GB" sz="2800" dirty="0" err="1">
                <a:solidFill>
                  <a:schemeClr val="tx1"/>
                </a:solidFill>
                <a:sym typeface="Helvetica"/>
              </a:rPr>
              <a:t>arg</a:t>
            </a:r>
            <a:r>
              <a:rPr lang="en-GB" sz="2800" dirty="0">
                <a:solidFill>
                  <a:schemeClr val="tx1"/>
                </a:solidFill>
                <a:sym typeface="Helvetica"/>
              </a:rPr>
              <a:t> is the total count of emissions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includes both the initial value and incremented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1C7CC-0E97-4447-9B2B-641595452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77" b="3950"/>
          <a:stretch/>
        </p:blipFill>
        <p:spPr>
          <a:xfrm>
            <a:off x="6096000" y="1905369"/>
            <a:ext cx="5931534" cy="2905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C1391-D12C-47BE-9C56-D9D9EC378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207" y="4302032"/>
            <a:ext cx="1508945" cy="255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2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" y="142644"/>
            <a:ext cx="5918423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Disposing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882547"/>
            <a:ext cx="5206181" cy="4428801"/>
          </a:xfrm>
        </p:spPr>
        <p:txBody>
          <a:bodyPr>
            <a:normAutofit fontScale="47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A 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Disposable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 is passed in the implementation of an Observer through the </a:t>
            </a:r>
            <a:r>
              <a:rPr lang="en-GB" sz="4400" dirty="0" err="1">
                <a:solidFill>
                  <a:schemeClr val="tx1"/>
                </a:solidFill>
                <a:sym typeface="Helvetica"/>
              </a:rPr>
              <a:t>onSubscribe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() method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It allows the Observer to have the ability to dispose of the subscription at any time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When implementing your own Observer </a:t>
            </a:r>
            <a:r>
              <a:rPr lang="en-GB" sz="4400" i="1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, </a:t>
            </a:r>
            <a:r>
              <a:rPr lang="en-GB" sz="4400" i="1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, or </a:t>
            </a:r>
            <a:r>
              <a:rPr lang="en-GB" sz="4400" i="1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 can now have access to the Disposable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Now these three events can call </a:t>
            </a:r>
            <a:r>
              <a:rPr lang="en-GB" sz="4200" i="1" dirty="0">
                <a:solidFill>
                  <a:schemeClr val="tx1"/>
                </a:solidFill>
                <a:sym typeface="Helvetica"/>
              </a:rPr>
              <a:t>dispose()</a:t>
            </a:r>
            <a:r>
              <a:rPr lang="en-GB" sz="4200" dirty="0">
                <a:solidFill>
                  <a:schemeClr val="tx1"/>
                </a:solidFill>
                <a:sym typeface="Helvetica"/>
              </a:rPr>
              <a:t> if the Observer does not want any more emissions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3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32AFD-48DC-4797-9470-09BC0D91F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11" y="142644"/>
            <a:ext cx="6184489" cy="6631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69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47" y="187211"/>
            <a:ext cx="5918423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Disposing in the Observer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" y="1882547"/>
            <a:ext cx="6188103" cy="4428801"/>
          </a:xfrm>
        </p:spPr>
        <p:txBody>
          <a:bodyPr>
            <a:normAutofit fontScale="40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Provide </a:t>
            </a:r>
            <a:r>
              <a:rPr lang="en-GB" sz="4400" i="1" dirty="0" err="1">
                <a:solidFill>
                  <a:schemeClr val="tx1"/>
                </a:solidFill>
                <a:sym typeface="Helvetica"/>
              </a:rPr>
              <a:t>onNext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, </a:t>
            </a:r>
            <a:r>
              <a:rPr lang="en-GB" sz="4400" i="1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, and/or </a:t>
            </a:r>
            <a:r>
              <a:rPr lang="en-GB" sz="4400" i="1" dirty="0" err="1">
                <a:solidFill>
                  <a:schemeClr val="tx1"/>
                </a:solidFill>
                <a:sym typeface="Helvetica"/>
              </a:rPr>
              <a:t>onError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 lambdas as arguments to the subscribe() method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It will return a Disposable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You can use this to stop emissions at any time by calling its 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dispose()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 method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44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We let </a:t>
            </a:r>
            <a:r>
              <a:rPr lang="en-GB" sz="4400" i="1" dirty="0" err="1">
                <a:solidFill>
                  <a:schemeClr val="tx1"/>
                </a:solidFill>
                <a:sym typeface="Helvetica"/>
              </a:rPr>
              <a:t>Observable.interval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 run for five seconds with an Observer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We save the </a:t>
            </a:r>
            <a:r>
              <a:rPr lang="en-GB" sz="4200" i="1" dirty="0">
                <a:solidFill>
                  <a:schemeClr val="tx1"/>
                </a:solidFill>
                <a:sym typeface="Helvetica"/>
              </a:rPr>
              <a:t>Disposable</a:t>
            </a:r>
            <a:r>
              <a:rPr lang="en-GB" sz="4200" dirty="0">
                <a:solidFill>
                  <a:schemeClr val="tx1"/>
                </a:solidFill>
                <a:sym typeface="Helvetica"/>
              </a:rPr>
              <a:t> returned from the </a:t>
            </a:r>
            <a:r>
              <a:rPr lang="en-GB" sz="4200" i="1" dirty="0">
                <a:solidFill>
                  <a:schemeClr val="tx1"/>
                </a:solidFill>
                <a:sym typeface="Helvetica"/>
              </a:rPr>
              <a:t>subscribe()</a:t>
            </a:r>
            <a:r>
              <a:rPr lang="en-GB" sz="4200" dirty="0">
                <a:solidFill>
                  <a:schemeClr val="tx1"/>
                </a:solidFill>
                <a:sym typeface="Helvetica"/>
              </a:rPr>
              <a:t> method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Then we call the Disposable's </a:t>
            </a:r>
            <a:r>
              <a:rPr lang="en-GB" sz="4200" i="1" dirty="0">
                <a:solidFill>
                  <a:schemeClr val="tx1"/>
                </a:solidFill>
                <a:sym typeface="Helvetica"/>
              </a:rPr>
              <a:t>dispose()</a:t>
            </a:r>
            <a:r>
              <a:rPr lang="en-GB" sz="4200" dirty="0">
                <a:solidFill>
                  <a:schemeClr val="tx1"/>
                </a:solidFill>
                <a:sym typeface="Helvetica"/>
              </a:rPr>
              <a:t> method to stop the process and free any resources that were being used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Then we sleep for another five seconds to show no more emissions occur</a:t>
            </a:r>
            <a:endParaRPr lang="en-GB" sz="23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60E4C-7BDF-4E46-B3F3-708A227C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70" y="93605"/>
            <a:ext cx="5797163" cy="6670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4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47" y="187211"/>
            <a:ext cx="5918423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>
                <a:solidFill>
                  <a:schemeClr val="accent1"/>
                </a:solidFill>
              </a:rPr>
              <a:t>Composite Disposable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" y="1882547"/>
            <a:ext cx="6188103" cy="4428801"/>
          </a:xfrm>
        </p:spPr>
        <p:txBody>
          <a:bodyPr>
            <a:normAutofit fontScale="70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b="1" i="1" dirty="0" err="1">
                <a:solidFill>
                  <a:schemeClr val="tx1"/>
                </a:solidFill>
                <a:sym typeface="Helvetica"/>
              </a:rPr>
              <a:t>CompositeDisposable</a:t>
            </a:r>
            <a:r>
              <a:rPr lang="en-GB" sz="4400" b="1" i="1" dirty="0">
                <a:solidFill>
                  <a:schemeClr val="tx1"/>
                </a:solidFill>
                <a:sym typeface="Helvetica"/>
              </a:rPr>
              <a:t> 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is used to manage multiple subscriptions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It implements Disposable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internally it holds a collection of disposables, which you can add to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200" dirty="0">
                <a:solidFill>
                  <a:schemeClr val="tx1"/>
                </a:solidFill>
                <a:sym typeface="Helvetica"/>
              </a:rPr>
              <a:t>You can then dispose all of them at once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you can add to by calling 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add()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 or </a:t>
            </a:r>
            <a:r>
              <a:rPr lang="en-GB" sz="4400" i="1" dirty="0" err="1">
                <a:solidFill>
                  <a:schemeClr val="tx1"/>
                </a:solidFill>
                <a:sym typeface="Helvetica"/>
              </a:rPr>
              <a:t>addAll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4400" dirty="0">
                <a:solidFill>
                  <a:schemeClr val="tx1"/>
                </a:solidFill>
                <a:sym typeface="Helvetica"/>
              </a:rPr>
              <a:t>When appropriate you can call </a:t>
            </a:r>
            <a:r>
              <a:rPr lang="en-GB" sz="4400" i="1" dirty="0">
                <a:solidFill>
                  <a:schemeClr val="tx1"/>
                </a:solidFill>
                <a:sym typeface="Helvetica"/>
              </a:rPr>
              <a:t>dispose()</a:t>
            </a:r>
            <a:r>
              <a:rPr lang="en-GB" sz="4400" dirty="0">
                <a:solidFill>
                  <a:schemeClr val="tx1"/>
                </a:solidFill>
                <a:sym typeface="Helvetica"/>
              </a:rPr>
              <a:t> to dispose of all of them</a:t>
            </a:r>
            <a:endParaRPr lang="en-GB" sz="23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133FC-FE9C-48E1-B163-BA150F5E5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8" b="772"/>
          <a:stretch/>
        </p:blipFill>
        <p:spPr>
          <a:xfrm>
            <a:off x="6096000" y="52892"/>
            <a:ext cx="5992634" cy="6805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2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Observable.interval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825532" cy="4510179"/>
          </a:xfrm>
        </p:spPr>
        <p:txBody>
          <a:bodyPr>
            <a:normAutofit fontScale="92500"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Observables emissions are handed from the source up to the Observer sequentially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Observable.interval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factory returns an Observable that will emit a consecutive long emission (starting at 0) at every specified time interval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See the Observable&lt;Long&gt; that emits every second</a:t>
            </a: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F44C1A-5339-4F8B-9938-51DF88F2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53" y="1905368"/>
            <a:ext cx="5428297" cy="4177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D2C33E-0B87-4133-B344-5A7CBBFBC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29" y="4847095"/>
            <a:ext cx="1904550" cy="1568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2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Observable.interval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820401" cy="4510179"/>
          </a:xfrm>
        </p:spPr>
        <p:txBody>
          <a:bodyPr>
            <a:normAutofit fontScale="850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Observable.interval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will emit infinitely at the specified interval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As it operates on a timer, it needs to run on a separate thread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Note that our main() method is going to kick off this Observable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It won’t wait for it to finish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The Observable is emitting on a separate thread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we use a sleep() method to keep this application alive for five seconds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100" dirty="0">
                <a:solidFill>
                  <a:schemeClr val="tx1"/>
                </a:solidFill>
                <a:sym typeface="Helvetica"/>
              </a:rPr>
              <a:t>Otherwise the main() method will finish and exit the application before our Observable has fired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2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F44C1A-5339-4F8B-9938-51DF88F2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5368"/>
            <a:ext cx="5261150" cy="4177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D2C33E-0B87-4133-B344-5A7CBBFBC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29" y="4847095"/>
            <a:ext cx="1904550" cy="1568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Observable.interval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5820401" cy="4510179"/>
          </a:xfrm>
        </p:spPr>
        <p:txBody>
          <a:bodyPr>
            <a:normAutofit fontScale="925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Does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Observable.interval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return a hot or a cold Observable? 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It is event-driven (and infinite), so you may be tempted to say it is hot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Test it!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put a second Observer on it, wait for five seconds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then add another Observer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What happens?</a:t>
            </a:r>
            <a:endParaRPr lang="en-GB" sz="20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30B73-6BC2-40FB-8B0B-E1CC80ECD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280" y="2044517"/>
            <a:ext cx="5059680" cy="3541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7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Observable.interval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7748592" cy="4510179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Observer 2 is on its own separate timer and starting at 0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These two observers are actually getting their own emissions, each starting at 0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The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Observable.interval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 is actually cold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2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C7D63-1F0D-48D7-B189-4FBA4486F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261" y="1905369"/>
            <a:ext cx="1768130" cy="3958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1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Observable.interval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6396870" cy="4510179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Use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ConnectableObservable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 to force these emissions to become hot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600" dirty="0">
                <a:solidFill>
                  <a:schemeClr val="tx1"/>
                </a:solidFill>
                <a:sym typeface="Helvetica"/>
              </a:rPr>
              <a:t>To put all observers on the same timer with the same emissions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Now Observer 2 will be in sync with Observer 1 receiving the same emissions</a:t>
            </a:r>
          </a:p>
          <a:p>
            <a:pPr marL="818388" lvl="2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600" dirty="0">
                <a:solidFill>
                  <a:schemeClr val="tx1"/>
                </a:solidFill>
                <a:sym typeface="Helvetica"/>
              </a:rPr>
              <a:t>Despite being 5 seconds late and having missed the previous emissions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5111F-19A9-4AEF-BD71-D31505031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41" y="1737360"/>
            <a:ext cx="4886325" cy="43861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A775C-3C95-421E-A0BF-7EF977CB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440" y="3697769"/>
            <a:ext cx="1227103" cy="2873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98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The Observable</a:t>
            </a:r>
            <a:br>
              <a:rPr lang="en-GB" b="1" dirty="0">
                <a:solidFill>
                  <a:schemeClr val="accent1"/>
                </a:solidFill>
              </a:rPr>
            </a:br>
            <a:r>
              <a:rPr lang="en-GB" b="1" dirty="0" err="1">
                <a:solidFill>
                  <a:schemeClr val="accent1"/>
                </a:solidFill>
              </a:rPr>
              <a:t>Observable.empty</a:t>
            </a:r>
            <a:r>
              <a:rPr lang="en-GB" b="1" dirty="0">
                <a:solidFill>
                  <a:schemeClr val="accent1"/>
                </a:solidFill>
              </a:rPr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1" y="1905369"/>
            <a:ext cx="6396870" cy="4510179"/>
          </a:xfrm>
        </p:spPr>
        <p:txBody>
          <a:bodyPr>
            <a:normAutofit fontScale="92500" lnSpcReduction="1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200" dirty="0">
                <a:solidFill>
                  <a:schemeClr val="tx1"/>
                </a:solidFill>
                <a:sym typeface="Helvetica"/>
              </a:rPr>
              <a:t>Sometimes you need an Observable that emits nothing and calls </a:t>
            </a:r>
            <a:r>
              <a:rPr lang="en-GB" sz="3200" dirty="0" err="1">
                <a:solidFill>
                  <a:schemeClr val="tx1"/>
                </a:solidFill>
                <a:sym typeface="Helvetica"/>
              </a:rPr>
              <a:t>onComplete</a:t>
            </a:r>
            <a:r>
              <a:rPr lang="en-GB" sz="3200" dirty="0">
                <a:solidFill>
                  <a:schemeClr val="tx1"/>
                </a:solidFill>
                <a:sym typeface="Helvetica"/>
              </a:rPr>
              <a:t>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600" dirty="0">
                <a:solidFill>
                  <a:schemeClr val="tx1"/>
                </a:solidFill>
                <a:sym typeface="Helvetica"/>
              </a:rPr>
              <a:t>They can: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represent empty datasets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result from operators such as filter()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6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600" dirty="0">
                <a:solidFill>
                  <a:schemeClr val="tx1"/>
                </a:solidFill>
                <a:sym typeface="Helvetica"/>
              </a:rPr>
              <a:t>An empty Observable is essentially </a:t>
            </a:r>
            <a:r>
              <a:rPr lang="en-GB" sz="2600" dirty="0" err="1">
                <a:solidFill>
                  <a:schemeClr val="tx1"/>
                </a:solidFill>
                <a:sym typeface="Helvetica"/>
              </a:rPr>
              <a:t>RxJava's</a:t>
            </a:r>
            <a:r>
              <a:rPr lang="en-GB" sz="2600" dirty="0">
                <a:solidFill>
                  <a:schemeClr val="tx1"/>
                </a:solidFill>
                <a:sym typeface="Helvetica"/>
              </a:rPr>
              <a:t> concept of null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It is the absence of a value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sym typeface="Helvetica"/>
              </a:rPr>
              <a:t>They avoid throwing </a:t>
            </a:r>
            <a:r>
              <a:rPr lang="en-GB" sz="2400" dirty="0" err="1">
                <a:solidFill>
                  <a:schemeClr val="tx1"/>
                </a:solidFill>
                <a:sym typeface="Helvetica"/>
              </a:rPr>
              <a:t>NullPointerExceptions</a:t>
            </a:r>
            <a:endParaRPr lang="en-GB" sz="2400" dirty="0">
              <a:solidFill>
                <a:schemeClr val="tx1"/>
              </a:solidFill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ACDC4-9F82-456B-A200-C95CFB86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91" y="1874447"/>
            <a:ext cx="5198166" cy="3607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B4ED67-A7CC-448F-9C44-AE174747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432" y="5619335"/>
            <a:ext cx="1473684" cy="616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97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2493</TotalTime>
  <Words>1813</Words>
  <Application>Microsoft Office PowerPoint</Application>
  <PresentationFormat>Widescreen</PresentationFormat>
  <Paragraphs>258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Retrospect</vt:lpstr>
      <vt:lpstr>RX Java Observables and Subscribers Part Deux</vt:lpstr>
      <vt:lpstr>Other Observable sources</vt:lpstr>
      <vt:lpstr>The Observable Observable.range()</vt:lpstr>
      <vt:lpstr>The Observable Observable.interval()</vt:lpstr>
      <vt:lpstr>The Observable Observable.interval()</vt:lpstr>
      <vt:lpstr>The Observable Observable.interval()</vt:lpstr>
      <vt:lpstr>The Observable Observable.interval()</vt:lpstr>
      <vt:lpstr>The Observable Observable.interval()</vt:lpstr>
      <vt:lpstr>The Observable Observable.empty()</vt:lpstr>
      <vt:lpstr>The Observable Observable.never()</vt:lpstr>
      <vt:lpstr>The Observable Observable.error()</vt:lpstr>
      <vt:lpstr>The Observable Observable.defer()</vt:lpstr>
      <vt:lpstr>The Observable Observable.defer()</vt:lpstr>
      <vt:lpstr>The Observable Observable.defer()</vt:lpstr>
      <vt:lpstr>The Observable Observable.fromCallable()</vt:lpstr>
      <vt:lpstr>The Observable Observable.fromCallable()</vt:lpstr>
      <vt:lpstr>The Observable</vt:lpstr>
      <vt:lpstr>The Observable Single</vt:lpstr>
      <vt:lpstr>The Observable Single</vt:lpstr>
      <vt:lpstr>The Observable Single</vt:lpstr>
      <vt:lpstr>The Observable Single</vt:lpstr>
      <vt:lpstr>The Observable Single</vt:lpstr>
      <vt:lpstr>The Observable Maybe</vt:lpstr>
      <vt:lpstr>The Observable Maybe</vt:lpstr>
      <vt:lpstr>The Observable Completable</vt:lpstr>
      <vt:lpstr>The Observable Completable</vt:lpstr>
      <vt:lpstr>The Observable Disposing</vt:lpstr>
      <vt:lpstr>The Observable Disposing</vt:lpstr>
      <vt:lpstr>The Observable Disposing</vt:lpstr>
      <vt:lpstr>The Observable Disposing</vt:lpstr>
      <vt:lpstr>The Observable Disposing in the Observer</vt:lpstr>
      <vt:lpstr>The Observable Composite Disposable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reactive Programming?</dc:title>
  <dc:creator>James Fennell</dc:creator>
  <cp:lastModifiedBy>James Fennell</cp:lastModifiedBy>
  <cp:revision>1</cp:revision>
  <dcterms:created xsi:type="dcterms:W3CDTF">2019-08-23T12:05:29Z</dcterms:created>
  <dcterms:modified xsi:type="dcterms:W3CDTF">2019-10-17T08:55:18Z</dcterms:modified>
</cp:coreProperties>
</file>