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256" r:id="rId2"/>
    <p:sldId id="259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7" r:id="rId28"/>
    <p:sldId id="308" r:id="rId29"/>
    <p:sldId id="306" r:id="rId30"/>
    <p:sldId id="30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B08FCA-A833-4997-86FB-46D70C19093A}" v="329" dt="2019-10-13T19:08:35.9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9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0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.Fennell" userId="c4162aff-5e19-49fe-8b7f-9a93fce91ee1" providerId="ADAL" clId="{FF62F88C-B699-4B39-9D13-25566CE73AD8}"/>
    <pc:docChg chg="undo custSel addSld delSld modSld sldOrd">
      <pc:chgData name="James.Fennell" userId="c4162aff-5e19-49fe-8b7f-9a93fce91ee1" providerId="ADAL" clId="{FF62F88C-B699-4B39-9D13-25566CE73AD8}" dt="2019-10-10T09:19:30.846" v="843" actId="20577"/>
      <pc:docMkLst>
        <pc:docMk/>
      </pc:docMkLst>
      <pc:sldChg chg="modSp">
        <pc:chgData name="James.Fennell" userId="c4162aff-5e19-49fe-8b7f-9a93fce91ee1" providerId="ADAL" clId="{FF62F88C-B699-4B39-9D13-25566CE73AD8}" dt="2019-10-10T09:19:30.846" v="843" actId="20577"/>
        <pc:sldMkLst>
          <pc:docMk/>
          <pc:sldMk cId="1528897726" sldId="353"/>
        </pc:sldMkLst>
        <pc:spChg chg="mod">
          <ac:chgData name="James.Fennell" userId="c4162aff-5e19-49fe-8b7f-9a93fce91ee1" providerId="ADAL" clId="{FF62F88C-B699-4B39-9D13-25566CE73AD8}" dt="2019-10-10T09:19:30.846" v="843" actId="20577"/>
          <ac:spMkLst>
            <pc:docMk/>
            <pc:sldMk cId="1528897726" sldId="353"/>
            <ac:spMk id="2" creationId="{B2DA91D0-4348-4CD8-8B28-88A7812BD746}"/>
          </ac:spMkLst>
        </pc:spChg>
      </pc:sldChg>
      <pc:sldChg chg="del">
        <pc:chgData name="James.Fennell" userId="c4162aff-5e19-49fe-8b7f-9a93fce91ee1" providerId="ADAL" clId="{FF62F88C-B699-4B39-9D13-25566CE73AD8}" dt="2019-09-29T18:46:10.034" v="0" actId="2696"/>
        <pc:sldMkLst>
          <pc:docMk/>
          <pc:sldMk cId="2325104938" sldId="356"/>
        </pc:sldMkLst>
      </pc:sldChg>
      <pc:sldChg chg="modSp ord">
        <pc:chgData name="James.Fennell" userId="c4162aff-5e19-49fe-8b7f-9a93fce91ee1" providerId="ADAL" clId="{FF62F88C-B699-4B39-9D13-25566CE73AD8}" dt="2019-10-10T08:59:12.920" v="365" actId="114"/>
        <pc:sldMkLst>
          <pc:docMk/>
          <pc:sldMk cId="492999997" sldId="359"/>
        </pc:sldMkLst>
        <pc:spChg chg="mod">
          <ac:chgData name="James.Fennell" userId="c4162aff-5e19-49fe-8b7f-9a93fce91ee1" providerId="ADAL" clId="{FF62F88C-B699-4B39-9D13-25566CE73AD8}" dt="2019-10-10T08:59:12.920" v="365" actId="114"/>
          <ac:spMkLst>
            <pc:docMk/>
            <pc:sldMk cId="492999997" sldId="359"/>
            <ac:spMk id="3" creationId="{56F9FBE4-30FA-4D2C-BC4C-D7DF82D35EF9}"/>
          </ac:spMkLst>
        </pc:spChg>
      </pc:sldChg>
      <pc:sldChg chg="modSp">
        <pc:chgData name="James.Fennell" userId="c4162aff-5e19-49fe-8b7f-9a93fce91ee1" providerId="ADAL" clId="{FF62F88C-B699-4B39-9D13-25566CE73AD8}" dt="2019-10-10T09:00:57.703" v="386" actId="6549"/>
        <pc:sldMkLst>
          <pc:docMk/>
          <pc:sldMk cId="2392243404" sldId="360"/>
        </pc:sldMkLst>
        <pc:spChg chg="mod">
          <ac:chgData name="James.Fennell" userId="c4162aff-5e19-49fe-8b7f-9a93fce91ee1" providerId="ADAL" clId="{FF62F88C-B699-4B39-9D13-25566CE73AD8}" dt="2019-10-10T09:00:57.703" v="386" actId="6549"/>
          <ac:spMkLst>
            <pc:docMk/>
            <pc:sldMk cId="2392243404" sldId="360"/>
            <ac:spMk id="3" creationId="{56F9FBE4-30FA-4D2C-BC4C-D7DF82D35EF9}"/>
          </ac:spMkLst>
        </pc:spChg>
      </pc:sldChg>
      <pc:sldChg chg="modSp del">
        <pc:chgData name="James.Fennell" userId="c4162aff-5e19-49fe-8b7f-9a93fce91ee1" providerId="ADAL" clId="{FF62F88C-B699-4B39-9D13-25566CE73AD8}" dt="2019-10-10T09:19:07.831" v="783" actId="2696"/>
        <pc:sldMkLst>
          <pc:docMk/>
          <pc:sldMk cId="3906532163" sldId="361"/>
        </pc:sldMkLst>
        <pc:picChg chg="mod">
          <ac:chgData name="James.Fennell" userId="c4162aff-5e19-49fe-8b7f-9a93fce91ee1" providerId="ADAL" clId="{FF62F88C-B699-4B39-9D13-25566CE73AD8}" dt="2019-10-10T09:18:32.856" v="778" actId="1076"/>
          <ac:picMkLst>
            <pc:docMk/>
            <pc:sldMk cId="3906532163" sldId="361"/>
            <ac:picMk id="4" creationId="{1A4E41D9-6FF7-4A3E-9AB7-ABD5BE8C8D30}"/>
          </ac:picMkLst>
        </pc:picChg>
      </pc:sldChg>
      <pc:sldChg chg="del">
        <pc:chgData name="James.Fennell" userId="c4162aff-5e19-49fe-8b7f-9a93fce91ee1" providerId="ADAL" clId="{FF62F88C-B699-4B39-9D13-25566CE73AD8}" dt="2019-10-10T09:19:07.852" v="784" actId="2696"/>
        <pc:sldMkLst>
          <pc:docMk/>
          <pc:sldMk cId="1061500601" sldId="362"/>
        </pc:sldMkLst>
      </pc:sldChg>
      <pc:sldChg chg="modSp modAnim">
        <pc:chgData name="James.Fennell" userId="c4162aff-5e19-49fe-8b7f-9a93fce91ee1" providerId="ADAL" clId="{FF62F88C-B699-4B39-9D13-25566CE73AD8}" dt="2019-10-10T08:38:41.951" v="127" actId="20577"/>
        <pc:sldMkLst>
          <pc:docMk/>
          <pc:sldMk cId="298721552" sldId="363"/>
        </pc:sldMkLst>
        <pc:spChg chg="mod">
          <ac:chgData name="James.Fennell" userId="c4162aff-5e19-49fe-8b7f-9a93fce91ee1" providerId="ADAL" clId="{FF62F88C-B699-4B39-9D13-25566CE73AD8}" dt="2019-10-10T08:38:41.951" v="127" actId="20577"/>
          <ac:spMkLst>
            <pc:docMk/>
            <pc:sldMk cId="298721552" sldId="363"/>
            <ac:spMk id="2" creationId="{0D7E90EF-6016-4B56-B43A-882E080131B8}"/>
          </ac:spMkLst>
        </pc:spChg>
        <pc:spChg chg="mod">
          <ac:chgData name="James.Fennell" userId="c4162aff-5e19-49fe-8b7f-9a93fce91ee1" providerId="ADAL" clId="{FF62F88C-B699-4B39-9D13-25566CE73AD8}" dt="2019-10-10T08:38:23.581" v="122" actId="20577"/>
          <ac:spMkLst>
            <pc:docMk/>
            <pc:sldMk cId="298721552" sldId="363"/>
            <ac:spMk id="3" creationId="{56F9FBE4-30FA-4D2C-BC4C-D7DF82D35EF9}"/>
          </ac:spMkLst>
        </pc:spChg>
      </pc:sldChg>
      <pc:sldChg chg="addSp delSp modSp add">
        <pc:chgData name="James.Fennell" userId="c4162aff-5e19-49fe-8b7f-9a93fce91ee1" providerId="ADAL" clId="{FF62F88C-B699-4B39-9D13-25566CE73AD8}" dt="2019-10-10T08:54:53.834" v="204" actId="313"/>
        <pc:sldMkLst>
          <pc:docMk/>
          <pc:sldMk cId="3260710126" sldId="364"/>
        </pc:sldMkLst>
        <pc:spChg chg="add del mod">
          <ac:chgData name="James.Fennell" userId="c4162aff-5e19-49fe-8b7f-9a93fce91ee1" providerId="ADAL" clId="{FF62F88C-B699-4B39-9D13-25566CE73AD8}" dt="2019-10-10T08:54:53.834" v="204" actId="313"/>
          <ac:spMkLst>
            <pc:docMk/>
            <pc:sldMk cId="3260710126" sldId="364"/>
            <ac:spMk id="3" creationId="{56F9FBE4-30FA-4D2C-BC4C-D7DF82D35EF9}"/>
          </ac:spMkLst>
        </pc:spChg>
        <pc:spChg chg="add del">
          <ac:chgData name="James.Fennell" userId="c4162aff-5e19-49fe-8b7f-9a93fce91ee1" providerId="ADAL" clId="{FF62F88C-B699-4B39-9D13-25566CE73AD8}" dt="2019-10-10T08:43:08.027" v="162"/>
          <ac:spMkLst>
            <pc:docMk/>
            <pc:sldMk cId="3260710126" sldId="364"/>
            <ac:spMk id="4" creationId="{118D719F-F3FC-4568-B664-A75379EC53DC}"/>
          </ac:spMkLst>
        </pc:spChg>
      </pc:sldChg>
      <pc:sldChg chg="modSp add">
        <pc:chgData name="James.Fennell" userId="c4162aff-5e19-49fe-8b7f-9a93fce91ee1" providerId="ADAL" clId="{FF62F88C-B699-4B39-9D13-25566CE73AD8}" dt="2019-10-10T08:46:52.444" v="200" actId="27636"/>
        <pc:sldMkLst>
          <pc:docMk/>
          <pc:sldMk cId="2637207682" sldId="365"/>
        </pc:sldMkLst>
        <pc:spChg chg="mod">
          <ac:chgData name="James.Fennell" userId="c4162aff-5e19-49fe-8b7f-9a93fce91ee1" providerId="ADAL" clId="{FF62F88C-B699-4B39-9D13-25566CE73AD8}" dt="2019-10-10T08:46:52.444" v="200" actId="27636"/>
          <ac:spMkLst>
            <pc:docMk/>
            <pc:sldMk cId="2637207682" sldId="365"/>
            <ac:spMk id="3" creationId="{56F9FBE4-30FA-4D2C-BC4C-D7DF82D35EF9}"/>
          </ac:spMkLst>
        </pc:spChg>
      </pc:sldChg>
      <pc:sldChg chg="modSp add">
        <pc:chgData name="James.Fennell" userId="c4162aff-5e19-49fe-8b7f-9a93fce91ee1" providerId="ADAL" clId="{FF62F88C-B699-4B39-9D13-25566CE73AD8}" dt="2019-10-10T08:54:41.412" v="202" actId="313"/>
        <pc:sldMkLst>
          <pc:docMk/>
          <pc:sldMk cId="579464731" sldId="366"/>
        </pc:sldMkLst>
        <pc:spChg chg="mod">
          <ac:chgData name="James.Fennell" userId="c4162aff-5e19-49fe-8b7f-9a93fce91ee1" providerId="ADAL" clId="{FF62F88C-B699-4B39-9D13-25566CE73AD8}" dt="2019-10-10T08:54:41.412" v="202" actId="313"/>
          <ac:spMkLst>
            <pc:docMk/>
            <pc:sldMk cId="579464731" sldId="366"/>
            <ac:spMk id="3" creationId="{56F9FBE4-30FA-4D2C-BC4C-D7DF82D35EF9}"/>
          </ac:spMkLst>
        </pc:spChg>
      </pc:sldChg>
      <pc:sldChg chg="addSp delSp modSp add">
        <pc:chgData name="James.Fennell" userId="c4162aff-5e19-49fe-8b7f-9a93fce91ee1" providerId="ADAL" clId="{FF62F88C-B699-4B39-9D13-25566CE73AD8}" dt="2019-10-10T08:56:54.432" v="231" actId="27636"/>
        <pc:sldMkLst>
          <pc:docMk/>
          <pc:sldMk cId="1825695876" sldId="367"/>
        </pc:sldMkLst>
        <pc:spChg chg="mod">
          <ac:chgData name="James.Fennell" userId="c4162aff-5e19-49fe-8b7f-9a93fce91ee1" providerId="ADAL" clId="{FF62F88C-B699-4B39-9D13-25566CE73AD8}" dt="2019-10-10T08:56:54.432" v="231" actId="27636"/>
          <ac:spMkLst>
            <pc:docMk/>
            <pc:sldMk cId="1825695876" sldId="367"/>
            <ac:spMk id="3" creationId="{56F9FBE4-30FA-4D2C-BC4C-D7DF82D35EF9}"/>
          </ac:spMkLst>
        </pc:spChg>
        <pc:spChg chg="add del">
          <ac:chgData name="James.Fennell" userId="c4162aff-5e19-49fe-8b7f-9a93fce91ee1" providerId="ADAL" clId="{FF62F88C-B699-4B39-9D13-25566CE73AD8}" dt="2019-10-10T08:55:52.737" v="211"/>
          <ac:spMkLst>
            <pc:docMk/>
            <pc:sldMk cId="1825695876" sldId="367"/>
            <ac:spMk id="4" creationId="{7A77C77E-CB81-4C27-9A89-0CE41AF8C08A}"/>
          </ac:spMkLst>
        </pc:spChg>
      </pc:sldChg>
      <pc:sldChg chg="modSp add">
        <pc:chgData name="James.Fennell" userId="c4162aff-5e19-49fe-8b7f-9a93fce91ee1" providerId="ADAL" clId="{FF62F88C-B699-4B39-9D13-25566CE73AD8}" dt="2019-10-10T09:03:14.513" v="401" actId="27636"/>
        <pc:sldMkLst>
          <pc:docMk/>
          <pc:sldMk cId="2114696138" sldId="368"/>
        </pc:sldMkLst>
        <pc:spChg chg="mod">
          <ac:chgData name="James.Fennell" userId="c4162aff-5e19-49fe-8b7f-9a93fce91ee1" providerId="ADAL" clId="{FF62F88C-B699-4B39-9D13-25566CE73AD8}" dt="2019-10-10T09:03:14.513" v="401" actId="27636"/>
          <ac:spMkLst>
            <pc:docMk/>
            <pc:sldMk cId="2114696138" sldId="368"/>
            <ac:spMk id="3" creationId="{56F9FBE4-30FA-4D2C-BC4C-D7DF82D35EF9}"/>
          </ac:spMkLst>
        </pc:spChg>
      </pc:sldChg>
      <pc:sldChg chg="addSp modSp add">
        <pc:chgData name="James.Fennell" userId="c4162aff-5e19-49fe-8b7f-9a93fce91ee1" providerId="ADAL" clId="{FF62F88C-B699-4B39-9D13-25566CE73AD8}" dt="2019-10-10T09:18:59.135" v="782" actId="1076"/>
        <pc:sldMkLst>
          <pc:docMk/>
          <pc:sldMk cId="1397980957" sldId="369"/>
        </pc:sldMkLst>
        <pc:spChg chg="mod">
          <ac:chgData name="James.Fennell" userId="c4162aff-5e19-49fe-8b7f-9a93fce91ee1" providerId="ADAL" clId="{FF62F88C-B699-4B39-9D13-25566CE73AD8}" dt="2019-10-10T09:18:23.101" v="777" actId="20577"/>
          <ac:spMkLst>
            <pc:docMk/>
            <pc:sldMk cId="1397980957" sldId="369"/>
            <ac:spMk id="3" creationId="{56F9FBE4-30FA-4D2C-BC4C-D7DF82D35EF9}"/>
          </ac:spMkLst>
        </pc:spChg>
        <pc:picChg chg="add mod">
          <ac:chgData name="James.Fennell" userId="c4162aff-5e19-49fe-8b7f-9a93fce91ee1" providerId="ADAL" clId="{FF62F88C-B699-4B39-9D13-25566CE73AD8}" dt="2019-10-10T09:18:43.447" v="780" actId="1076"/>
          <ac:picMkLst>
            <pc:docMk/>
            <pc:sldMk cId="1397980957" sldId="369"/>
            <ac:picMk id="5" creationId="{CBAA2E48-F38B-4329-B389-9211BCD3AFFC}"/>
          </ac:picMkLst>
        </pc:picChg>
        <pc:picChg chg="add mod">
          <ac:chgData name="James.Fennell" userId="c4162aff-5e19-49fe-8b7f-9a93fce91ee1" providerId="ADAL" clId="{FF62F88C-B699-4B39-9D13-25566CE73AD8}" dt="2019-10-10T09:18:59.135" v="782" actId="1076"/>
          <ac:picMkLst>
            <pc:docMk/>
            <pc:sldMk cId="1397980957" sldId="369"/>
            <ac:picMk id="6" creationId="{B2CC70E0-0F39-4FFC-AA3D-3B1A3716ACBE}"/>
          </ac:picMkLst>
        </pc:picChg>
      </pc:sldChg>
    </pc:docChg>
  </pc:docChgLst>
  <pc:docChgLst>
    <pc:chgData name="James.Fennell" userId="c4162aff-5e19-49fe-8b7f-9a93fce91ee1" providerId="ADAL" clId="{BFADB228-1738-4104-8711-B814FA2C1A45}"/>
    <pc:docChg chg="custSel modSld">
      <pc:chgData name="James.Fennell" userId="c4162aff-5e19-49fe-8b7f-9a93fce91ee1" providerId="ADAL" clId="{BFADB228-1738-4104-8711-B814FA2C1A45}" dt="2019-08-23T14:33:40.064" v="13" actId="20577"/>
      <pc:docMkLst>
        <pc:docMk/>
      </pc:docMkLst>
      <pc:sldChg chg="modSp">
        <pc:chgData name="James.Fennell" userId="c4162aff-5e19-49fe-8b7f-9a93fce91ee1" providerId="ADAL" clId="{BFADB228-1738-4104-8711-B814FA2C1A45}" dt="2019-08-23T14:33:40.064" v="13" actId="20577"/>
        <pc:sldMkLst>
          <pc:docMk/>
          <pc:sldMk cId="300334538" sldId="354"/>
        </pc:sldMkLst>
        <pc:spChg chg="mod">
          <ac:chgData name="James.Fennell" userId="c4162aff-5e19-49fe-8b7f-9a93fce91ee1" providerId="ADAL" clId="{BFADB228-1738-4104-8711-B814FA2C1A45}" dt="2019-08-23T14:33:40.064" v="13" actId="20577"/>
          <ac:spMkLst>
            <pc:docMk/>
            <pc:sldMk cId="300334538" sldId="354"/>
            <ac:spMk id="3" creationId="{A9618E16-665D-45E8-8918-0EB4FE6D20F7}"/>
          </ac:spMkLst>
        </pc:spChg>
      </pc:sldChg>
    </pc:docChg>
  </pc:docChgLst>
  <pc:docChgLst>
    <pc:chgData name="James.Fennell" userId="c4162aff-5e19-49fe-8b7f-9a93fce91ee1" providerId="ADAL" clId="{56B08FCA-A833-4997-86FB-46D70C19093A}"/>
    <pc:docChg chg="undo custSel addSld delSld modSld sldOrd">
      <pc:chgData name="James.Fennell" userId="c4162aff-5e19-49fe-8b7f-9a93fce91ee1" providerId="ADAL" clId="{56B08FCA-A833-4997-86FB-46D70C19093A}" dt="2019-10-13T19:13:38.715" v="1458" actId="15"/>
      <pc:docMkLst>
        <pc:docMk/>
      </pc:docMkLst>
      <pc:sldChg chg="modSp">
        <pc:chgData name="James.Fennell" userId="c4162aff-5e19-49fe-8b7f-9a93fce91ee1" providerId="ADAL" clId="{56B08FCA-A833-4997-86FB-46D70C19093A}" dt="2019-10-11T15:56:13.041" v="42" actId="20577"/>
        <pc:sldMkLst>
          <pc:docMk/>
          <pc:sldMk cId="2038745449" sldId="256"/>
        </pc:sldMkLst>
        <pc:spChg chg="mod">
          <ac:chgData name="James.Fennell" userId="c4162aff-5e19-49fe-8b7f-9a93fce91ee1" providerId="ADAL" clId="{56B08FCA-A833-4997-86FB-46D70C19093A}" dt="2019-10-11T15:56:13.041" v="42" actId="20577"/>
          <ac:spMkLst>
            <pc:docMk/>
            <pc:sldMk cId="2038745449" sldId="256"/>
            <ac:spMk id="2" creationId="{08F98212-7FBC-483F-B375-922BB502668C}"/>
          </ac:spMkLst>
        </pc:spChg>
      </pc:sldChg>
      <pc:sldChg chg="modSp modAnim">
        <pc:chgData name="James.Fennell" userId="c4162aff-5e19-49fe-8b7f-9a93fce91ee1" providerId="ADAL" clId="{56B08FCA-A833-4997-86FB-46D70C19093A}" dt="2019-10-11T15:58:58.606" v="109" actId="27636"/>
        <pc:sldMkLst>
          <pc:docMk/>
          <pc:sldMk cId="1708207824" sldId="282"/>
        </pc:sldMkLst>
        <pc:spChg chg="mod">
          <ac:chgData name="James.Fennell" userId="c4162aff-5e19-49fe-8b7f-9a93fce91ee1" providerId="ADAL" clId="{56B08FCA-A833-4997-86FB-46D70C19093A}" dt="2019-10-11T15:56:46.213" v="43"/>
          <ac:spMkLst>
            <pc:docMk/>
            <pc:sldMk cId="1708207824" sldId="282"/>
            <ac:spMk id="2" creationId="{0D7E90EF-6016-4B56-B43A-882E080131B8}"/>
          </ac:spMkLst>
        </pc:spChg>
        <pc:spChg chg="mod">
          <ac:chgData name="James.Fennell" userId="c4162aff-5e19-49fe-8b7f-9a93fce91ee1" providerId="ADAL" clId="{56B08FCA-A833-4997-86FB-46D70C19093A}" dt="2019-10-11T15:58:58.606" v="109" actId="27636"/>
          <ac:spMkLst>
            <pc:docMk/>
            <pc:sldMk cId="1708207824" sldId="282"/>
            <ac:spMk id="3" creationId="{56F9FBE4-30FA-4D2C-BC4C-D7DF82D35EF9}"/>
          </ac:spMkLst>
        </pc:spChg>
      </pc:sldChg>
      <pc:sldChg chg="modSp add modAnim">
        <pc:chgData name="James.Fennell" userId="c4162aff-5e19-49fe-8b7f-9a93fce91ee1" providerId="ADAL" clId="{56B08FCA-A833-4997-86FB-46D70C19093A}" dt="2019-10-11T16:04:10.634" v="221" actId="27636"/>
        <pc:sldMkLst>
          <pc:docMk/>
          <pc:sldMk cId="1729583112" sldId="283"/>
        </pc:sldMkLst>
        <pc:spChg chg="mod">
          <ac:chgData name="James.Fennell" userId="c4162aff-5e19-49fe-8b7f-9a93fce91ee1" providerId="ADAL" clId="{56B08FCA-A833-4997-86FB-46D70C19093A}" dt="2019-10-11T16:04:10.634" v="221" actId="27636"/>
          <ac:spMkLst>
            <pc:docMk/>
            <pc:sldMk cId="1729583112" sldId="283"/>
            <ac:spMk id="3" creationId="{56F9FBE4-30FA-4D2C-BC4C-D7DF82D35EF9}"/>
          </ac:spMkLst>
        </pc:spChg>
      </pc:sldChg>
      <pc:sldChg chg="addSp delSp modSp add modAnim">
        <pc:chgData name="James.Fennell" userId="c4162aff-5e19-49fe-8b7f-9a93fce91ee1" providerId="ADAL" clId="{56B08FCA-A833-4997-86FB-46D70C19093A}" dt="2019-10-13T16:51:02.672" v="265" actId="1440"/>
        <pc:sldMkLst>
          <pc:docMk/>
          <pc:sldMk cId="1485126829" sldId="284"/>
        </pc:sldMkLst>
        <pc:spChg chg="mod">
          <ac:chgData name="James.Fennell" userId="c4162aff-5e19-49fe-8b7f-9a93fce91ee1" providerId="ADAL" clId="{56B08FCA-A833-4997-86FB-46D70C19093A}" dt="2019-10-11T16:05:07.045" v="233" actId="404"/>
          <ac:spMkLst>
            <pc:docMk/>
            <pc:sldMk cId="1485126829" sldId="284"/>
            <ac:spMk id="2" creationId="{0D7E90EF-6016-4B56-B43A-882E080131B8}"/>
          </ac:spMkLst>
        </pc:spChg>
        <pc:spChg chg="mod">
          <ac:chgData name="James.Fennell" userId="c4162aff-5e19-49fe-8b7f-9a93fce91ee1" providerId="ADAL" clId="{56B08FCA-A833-4997-86FB-46D70C19093A}" dt="2019-10-13T16:50:49.808" v="261" actId="27636"/>
          <ac:spMkLst>
            <pc:docMk/>
            <pc:sldMk cId="1485126829" sldId="284"/>
            <ac:spMk id="3" creationId="{56F9FBE4-30FA-4D2C-BC4C-D7DF82D35EF9}"/>
          </ac:spMkLst>
        </pc:spChg>
        <pc:spChg chg="add del">
          <ac:chgData name="James.Fennell" userId="c4162aff-5e19-49fe-8b7f-9a93fce91ee1" providerId="ADAL" clId="{56B08FCA-A833-4997-86FB-46D70C19093A}" dt="2019-10-11T16:04:37.966" v="225"/>
          <ac:spMkLst>
            <pc:docMk/>
            <pc:sldMk cId="1485126829" sldId="284"/>
            <ac:spMk id="4" creationId="{0EB5EEDD-414C-4071-B823-764559510990}"/>
          </ac:spMkLst>
        </pc:spChg>
        <pc:picChg chg="add mod">
          <ac:chgData name="James.Fennell" userId="c4162aff-5e19-49fe-8b7f-9a93fce91ee1" providerId="ADAL" clId="{56B08FCA-A833-4997-86FB-46D70C19093A}" dt="2019-10-13T16:51:02.672" v="265" actId="1440"/>
          <ac:picMkLst>
            <pc:docMk/>
            <pc:sldMk cId="1485126829" sldId="284"/>
            <ac:picMk id="4" creationId="{A5BDF9C2-AEF3-451F-871D-9D2D023401A8}"/>
          </ac:picMkLst>
        </pc:picChg>
      </pc:sldChg>
      <pc:sldChg chg="addSp modSp add modAnim">
        <pc:chgData name="James.Fennell" userId="c4162aff-5e19-49fe-8b7f-9a93fce91ee1" providerId="ADAL" clId="{56B08FCA-A833-4997-86FB-46D70C19093A}" dt="2019-10-13T16:53:41.193" v="298" actId="1440"/>
        <pc:sldMkLst>
          <pc:docMk/>
          <pc:sldMk cId="2435437539" sldId="285"/>
        </pc:sldMkLst>
        <pc:spChg chg="mod">
          <ac:chgData name="James.Fennell" userId="c4162aff-5e19-49fe-8b7f-9a93fce91ee1" providerId="ADAL" clId="{56B08FCA-A833-4997-86FB-46D70C19093A}" dt="2019-10-13T16:52:16.183" v="291" actId="27636"/>
          <ac:spMkLst>
            <pc:docMk/>
            <pc:sldMk cId="2435437539" sldId="285"/>
            <ac:spMk id="3" creationId="{56F9FBE4-30FA-4D2C-BC4C-D7DF82D35EF9}"/>
          </ac:spMkLst>
        </pc:spChg>
        <pc:picChg chg="add mod">
          <ac:chgData name="James.Fennell" userId="c4162aff-5e19-49fe-8b7f-9a93fce91ee1" providerId="ADAL" clId="{56B08FCA-A833-4997-86FB-46D70C19093A}" dt="2019-10-13T16:53:27.944" v="293" actId="1076"/>
          <ac:picMkLst>
            <pc:docMk/>
            <pc:sldMk cId="2435437539" sldId="285"/>
            <ac:picMk id="4" creationId="{A4F200CA-CCAF-4557-AC20-7546CED4E6C7}"/>
          </ac:picMkLst>
        </pc:picChg>
        <pc:picChg chg="add mod">
          <ac:chgData name="James.Fennell" userId="c4162aff-5e19-49fe-8b7f-9a93fce91ee1" providerId="ADAL" clId="{56B08FCA-A833-4997-86FB-46D70C19093A}" dt="2019-10-13T16:53:41.193" v="298" actId="1440"/>
          <ac:picMkLst>
            <pc:docMk/>
            <pc:sldMk cId="2435437539" sldId="285"/>
            <ac:picMk id="5" creationId="{9453EE12-FD1C-42D2-8B1B-92EE0D9C5EC8}"/>
          </ac:picMkLst>
        </pc:picChg>
      </pc:sldChg>
      <pc:sldChg chg="addSp delSp modSp add modAnim">
        <pc:chgData name="James.Fennell" userId="c4162aff-5e19-49fe-8b7f-9a93fce91ee1" providerId="ADAL" clId="{56B08FCA-A833-4997-86FB-46D70C19093A}" dt="2019-10-13T17:18:59.187" v="491" actId="27636"/>
        <pc:sldMkLst>
          <pc:docMk/>
          <pc:sldMk cId="191440399" sldId="286"/>
        </pc:sldMkLst>
        <pc:spChg chg="mod">
          <ac:chgData name="James.Fennell" userId="c4162aff-5e19-49fe-8b7f-9a93fce91ee1" providerId="ADAL" clId="{56B08FCA-A833-4997-86FB-46D70C19093A}" dt="2019-10-13T17:18:59.187" v="491" actId="27636"/>
          <ac:spMkLst>
            <pc:docMk/>
            <pc:sldMk cId="191440399" sldId="286"/>
            <ac:spMk id="3" creationId="{56F9FBE4-30FA-4D2C-BC4C-D7DF82D35EF9}"/>
          </ac:spMkLst>
        </pc:spChg>
        <pc:picChg chg="del mod">
          <ac:chgData name="James.Fennell" userId="c4162aff-5e19-49fe-8b7f-9a93fce91ee1" providerId="ADAL" clId="{56B08FCA-A833-4997-86FB-46D70C19093A}" dt="2019-10-13T17:02:40.318" v="329" actId="478"/>
          <ac:picMkLst>
            <pc:docMk/>
            <pc:sldMk cId="191440399" sldId="286"/>
            <ac:picMk id="4" creationId="{A4F200CA-CCAF-4557-AC20-7546CED4E6C7}"/>
          </ac:picMkLst>
        </pc:picChg>
        <pc:picChg chg="del">
          <ac:chgData name="James.Fennell" userId="c4162aff-5e19-49fe-8b7f-9a93fce91ee1" providerId="ADAL" clId="{56B08FCA-A833-4997-86FB-46D70C19093A}" dt="2019-10-13T16:56:24.898" v="300" actId="478"/>
          <ac:picMkLst>
            <pc:docMk/>
            <pc:sldMk cId="191440399" sldId="286"/>
            <ac:picMk id="5" creationId="{9453EE12-FD1C-42D2-8B1B-92EE0D9C5EC8}"/>
          </ac:picMkLst>
        </pc:picChg>
        <pc:picChg chg="add mod">
          <ac:chgData name="James.Fennell" userId="c4162aff-5e19-49fe-8b7f-9a93fce91ee1" providerId="ADAL" clId="{56B08FCA-A833-4997-86FB-46D70C19093A}" dt="2019-10-13T17:02:56.959" v="334" actId="1076"/>
          <ac:picMkLst>
            <pc:docMk/>
            <pc:sldMk cId="191440399" sldId="286"/>
            <ac:picMk id="6" creationId="{2EAEDC59-BA6C-42F2-A88C-EE9BFDEFBA37}"/>
          </ac:picMkLst>
        </pc:picChg>
      </pc:sldChg>
      <pc:sldChg chg="addSp delSp modSp add">
        <pc:chgData name="James.Fennell" userId="c4162aff-5e19-49fe-8b7f-9a93fce91ee1" providerId="ADAL" clId="{56B08FCA-A833-4997-86FB-46D70C19093A}" dt="2019-10-13T17:19:06.683" v="495" actId="20577"/>
        <pc:sldMkLst>
          <pc:docMk/>
          <pc:sldMk cId="3624228938" sldId="287"/>
        </pc:sldMkLst>
        <pc:spChg chg="mod">
          <ac:chgData name="James.Fennell" userId="c4162aff-5e19-49fe-8b7f-9a93fce91ee1" providerId="ADAL" clId="{56B08FCA-A833-4997-86FB-46D70C19093A}" dt="2019-10-13T17:19:06.683" v="495" actId="20577"/>
          <ac:spMkLst>
            <pc:docMk/>
            <pc:sldMk cId="3624228938" sldId="287"/>
            <ac:spMk id="3" creationId="{56F9FBE4-30FA-4D2C-BC4C-D7DF82D35EF9}"/>
          </ac:spMkLst>
        </pc:spChg>
        <pc:picChg chg="add mod">
          <ac:chgData name="James.Fennell" userId="c4162aff-5e19-49fe-8b7f-9a93fce91ee1" providerId="ADAL" clId="{56B08FCA-A833-4997-86FB-46D70C19093A}" dt="2019-10-13T17:09:17.815" v="371" actId="1076"/>
          <ac:picMkLst>
            <pc:docMk/>
            <pc:sldMk cId="3624228938" sldId="287"/>
            <ac:picMk id="4" creationId="{62D13834-A94A-4FA2-8856-7ABF8C1DD4B2}"/>
          </ac:picMkLst>
        </pc:picChg>
        <pc:picChg chg="add mod">
          <ac:chgData name="James.Fennell" userId="c4162aff-5e19-49fe-8b7f-9a93fce91ee1" providerId="ADAL" clId="{56B08FCA-A833-4997-86FB-46D70C19093A}" dt="2019-10-13T17:10:05.662" v="378" actId="14100"/>
          <ac:picMkLst>
            <pc:docMk/>
            <pc:sldMk cId="3624228938" sldId="287"/>
            <ac:picMk id="5" creationId="{6F5F1E18-1CD9-40E3-A31F-6527243CC3DA}"/>
          </ac:picMkLst>
        </pc:picChg>
        <pc:picChg chg="del">
          <ac:chgData name="James.Fennell" userId="c4162aff-5e19-49fe-8b7f-9a93fce91ee1" providerId="ADAL" clId="{56B08FCA-A833-4997-86FB-46D70C19093A}" dt="2019-10-13T17:09:02.175" v="367" actId="478"/>
          <ac:picMkLst>
            <pc:docMk/>
            <pc:sldMk cId="3624228938" sldId="287"/>
            <ac:picMk id="6" creationId="{2EAEDC59-BA6C-42F2-A88C-EE9BFDEFBA37}"/>
          </ac:picMkLst>
        </pc:picChg>
      </pc:sldChg>
      <pc:sldChg chg="addSp delSp modSp add">
        <pc:chgData name="James.Fennell" userId="c4162aff-5e19-49fe-8b7f-9a93fce91ee1" providerId="ADAL" clId="{56B08FCA-A833-4997-86FB-46D70C19093A}" dt="2019-10-13T17:18:52.249" v="487" actId="27636"/>
        <pc:sldMkLst>
          <pc:docMk/>
          <pc:sldMk cId="947682702" sldId="288"/>
        </pc:sldMkLst>
        <pc:spChg chg="mod">
          <ac:chgData name="James.Fennell" userId="c4162aff-5e19-49fe-8b7f-9a93fce91ee1" providerId="ADAL" clId="{56B08FCA-A833-4997-86FB-46D70C19093A}" dt="2019-10-13T17:18:52.249" v="487" actId="27636"/>
          <ac:spMkLst>
            <pc:docMk/>
            <pc:sldMk cId="947682702" sldId="288"/>
            <ac:spMk id="3" creationId="{56F9FBE4-30FA-4D2C-BC4C-D7DF82D35EF9}"/>
          </ac:spMkLst>
        </pc:spChg>
        <pc:picChg chg="del">
          <ac:chgData name="James.Fennell" userId="c4162aff-5e19-49fe-8b7f-9a93fce91ee1" providerId="ADAL" clId="{56B08FCA-A833-4997-86FB-46D70C19093A}" dt="2019-10-13T17:10:40.590" v="380" actId="478"/>
          <ac:picMkLst>
            <pc:docMk/>
            <pc:sldMk cId="947682702" sldId="288"/>
            <ac:picMk id="4" creationId="{62D13834-A94A-4FA2-8856-7ABF8C1DD4B2}"/>
          </ac:picMkLst>
        </pc:picChg>
        <pc:picChg chg="del">
          <ac:chgData name="James.Fennell" userId="c4162aff-5e19-49fe-8b7f-9a93fce91ee1" providerId="ADAL" clId="{56B08FCA-A833-4997-86FB-46D70C19093A}" dt="2019-10-13T17:10:41.910" v="381" actId="478"/>
          <ac:picMkLst>
            <pc:docMk/>
            <pc:sldMk cId="947682702" sldId="288"/>
            <ac:picMk id="5" creationId="{6F5F1E18-1CD9-40E3-A31F-6527243CC3DA}"/>
          </ac:picMkLst>
        </pc:picChg>
        <pc:picChg chg="add mod">
          <ac:chgData name="James.Fennell" userId="c4162aff-5e19-49fe-8b7f-9a93fce91ee1" providerId="ADAL" clId="{56B08FCA-A833-4997-86FB-46D70C19093A}" dt="2019-10-13T17:14:09.966" v="420" actId="14100"/>
          <ac:picMkLst>
            <pc:docMk/>
            <pc:sldMk cId="947682702" sldId="288"/>
            <ac:picMk id="6" creationId="{9BA714C6-5345-45B1-A805-682E755B18CE}"/>
          </ac:picMkLst>
        </pc:picChg>
        <pc:picChg chg="add del mod">
          <ac:chgData name="James.Fennell" userId="c4162aff-5e19-49fe-8b7f-9a93fce91ee1" providerId="ADAL" clId="{56B08FCA-A833-4997-86FB-46D70C19093A}" dt="2019-10-13T17:14:12.654" v="421" actId="478"/>
          <ac:picMkLst>
            <pc:docMk/>
            <pc:sldMk cId="947682702" sldId="288"/>
            <ac:picMk id="7" creationId="{CF8BBAD4-62E6-4F58-B492-D72FFF0D8F60}"/>
          </ac:picMkLst>
        </pc:picChg>
      </pc:sldChg>
      <pc:sldChg chg="addSp delSp modSp add">
        <pc:chgData name="James.Fennell" userId="c4162aff-5e19-49fe-8b7f-9a93fce91ee1" providerId="ADAL" clId="{56B08FCA-A833-4997-86FB-46D70C19093A}" dt="2019-10-13T17:18:44.130" v="483" actId="27636"/>
        <pc:sldMkLst>
          <pc:docMk/>
          <pc:sldMk cId="3918151106" sldId="289"/>
        </pc:sldMkLst>
        <pc:spChg chg="mod">
          <ac:chgData name="James.Fennell" userId="c4162aff-5e19-49fe-8b7f-9a93fce91ee1" providerId="ADAL" clId="{56B08FCA-A833-4997-86FB-46D70C19093A}" dt="2019-10-13T17:18:44.130" v="483" actId="27636"/>
          <ac:spMkLst>
            <pc:docMk/>
            <pc:sldMk cId="3918151106" sldId="289"/>
            <ac:spMk id="3" creationId="{56F9FBE4-30FA-4D2C-BC4C-D7DF82D35EF9}"/>
          </ac:spMkLst>
        </pc:spChg>
        <pc:picChg chg="add mod">
          <ac:chgData name="James.Fennell" userId="c4162aff-5e19-49fe-8b7f-9a93fce91ee1" providerId="ADAL" clId="{56B08FCA-A833-4997-86FB-46D70C19093A}" dt="2019-10-13T17:18:13.333" v="476" actId="1440"/>
          <ac:picMkLst>
            <pc:docMk/>
            <pc:sldMk cId="3918151106" sldId="289"/>
            <ac:picMk id="4" creationId="{9DF9CAE8-727B-4012-A6C3-172354517D09}"/>
          </ac:picMkLst>
        </pc:picChg>
        <pc:picChg chg="del">
          <ac:chgData name="James.Fennell" userId="c4162aff-5e19-49fe-8b7f-9a93fce91ee1" providerId="ADAL" clId="{56B08FCA-A833-4997-86FB-46D70C19093A}" dt="2019-10-13T17:18:00.481" v="471" actId="478"/>
          <ac:picMkLst>
            <pc:docMk/>
            <pc:sldMk cId="3918151106" sldId="289"/>
            <ac:picMk id="6" creationId="{9BA714C6-5345-45B1-A805-682E755B18CE}"/>
          </ac:picMkLst>
        </pc:picChg>
      </pc:sldChg>
      <pc:sldChg chg="delSp modSp add">
        <pc:chgData name="James.Fennell" userId="c4162aff-5e19-49fe-8b7f-9a93fce91ee1" providerId="ADAL" clId="{56B08FCA-A833-4997-86FB-46D70C19093A}" dt="2019-10-13T17:21:37.219" v="535" actId="20577"/>
        <pc:sldMkLst>
          <pc:docMk/>
          <pc:sldMk cId="1900365635" sldId="290"/>
        </pc:sldMkLst>
        <pc:spChg chg="mod">
          <ac:chgData name="James.Fennell" userId="c4162aff-5e19-49fe-8b7f-9a93fce91ee1" providerId="ADAL" clId="{56B08FCA-A833-4997-86FB-46D70C19093A}" dt="2019-10-13T17:19:32.780" v="497"/>
          <ac:spMkLst>
            <pc:docMk/>
            <pc:sldMk cId="1900365635" sldId="290"/>
            <ac:spMk id="2" creationId="{0D7E90EF-6016-4B56-B43A-882E080131B8}"/>
          </ac:spMkLst>
        </pc:spChg>
        <pc:spChg chg="mod">
          <ac:chgData name="James.Fennell" userId="c4162aff-5e19-49fe-8b7f-9a93fce91ee1" providerId="ADAL" clId="{56B08FCA-A833-4997-86FB-46D70C19093A}" dt="2019-10-13T17:21:37.219" v="535" actId="20577"/>
          <ac:spMkLst>
            <pc:docMk/>
            <pc:sldMk cId="1900365635" sldId="290"/>
            <ac:spMk id="3" creationId="{56F9FBE4-30FA-4D2C-BC4C-D7DF82D35EF9}"/>
          </ac:spMkLst>
        </pc:spChg>
        <pc:picChg chg="del">
          <ac:chgData name="James.Fennell" userId="c4162aff-5e19-49fe-8b7f-9a93fce91ee1" providerId="ADAL" clId="{56B08FCA-A833-4997-86FB-46D70C19093A}" dt="2019-10-13T17:20:20.319" v="498" actId="478"/>
          <ac:picMkLst>
            <pc:docMk/>
            <pc:sldMk cId="1900365635" sldId="290"/>
            <ac:picMk id="4" creationId="{9DF9CAE8-727B-4012-A6C3-172354517D09}"/>
          </ac:picMkLst>
        </pc:picChg>
      </pc:sldChg>
      <pc:sldChg chg="addSp delSp modSp add ord">
        <pc:chgData name="James.Fennell" userId="c4162aff-5e19-49fe-8b7f-9a93fce91ee1" providerId="ADAL" clId="{56B08FCA-A833-4997-86FB-46D70C19093A}" dt="2019-10-13T17:25:41.400" v="584" actId="20577"/>
        <pc:sldMkLst>
          <pc:docMk/>
          <pc:sldMk cId="473506625" sldId="291"/>
        </pc:sldMkLst>
        <pc:spChg chg="mod">
          <ac:chgData name="James.Fennell" userId="c4162aff-5e19-49fe-8b7f-9a93fce91ee1" providerId="ADAL" clId="{56B08FCA-A833-4997-86FB-46D70C19093A}" dt="2019-10-13T17:25:41.400" v="584" actId="20577"/>
          <ac:spMkLst>
            <pc:docMk/>
            <pc:sldMk cId="473506625" sldId="291"/>
            <ac:spMk id="2" creationId="{0D7E90EF-6016-4B56-B43A-882E080131B8}"/>
          </ac:spMkLst>
        </pc:spChg>
        <pc:spChg chg="mod">
          <ac:chgData name="James.Fennell" userId="c4162aff-5e19-49fe-8b7f-9a93fce91ee1" providerId="ADAL" clId="{56B08FCA-A833-4997-86FB-46D70C19093A}" dt="2019-10-13T17:23:08.616" v="573" actId="27636"/>
          <ac:spMkLst>
            <pc:docMk/>
            <pc:sldMk cId="473506625" sldId="291"/>
            <ac:spMk id="3" creationId="{56F9FBE4-30FA-4D2C-BC4C-D7DF82D35EF9}"/>
          </ac:spMkLst>
        </pc:spChg>
        <pc:picChg chg="del mod">
          <ac:chgData name="James.Fennell" userId="c4162aff-5e19-49fe-8b7f-9a93fce91ee1" providerId="ADAL" clId="{56B08FCA-A833-4997-86FB-46D70C19093A}" dt="2019-10-13T17:25:16.127" v="575" actId="478"/>
          <ac:picMkLst>
            <pc:docMk/>
            <pc:sldMk cId="473506625" sldId="291"/>
            <ac:picMk id="4" creationId="{9DF9CAE8-727B-4012-A6C3-172354517D09}"/>
          </ac:picMkLst>
        </pc:picChg>
        <pc:picChg chg="add mod">
          <ac:chgData name="James.Fennell" userId="c4162aff-5e19-49fe-8b7f-9a93fce91ee1" providerId="ADAL" clId="{56B08FCA-A833-4997-86FB-46D70C19093A}" dt="2019-10-13T17:25:32.567" v="580" actId="1076"/>
          <ac:picMkLst>
            <pc:docMk/>
            <pc:sldMk cId="473506625" sldId="291"/>
            <ac:picMk id="5" creationId="{F74577C4-79A0-4295-B73C-BED93BBE6D78}"/>
          </ac:picMkLst>
        </pc:picChg>
      </pc:sldChg>
      <pc:sldChg chg="addSp delSp modSp add">
        <pc:chgData name="James.Fennell" userId="c4162aff-5e19-49fe-8b7f-9a93fce91ee1" providerId="ADAL" clId="{56B08FCA-A833-4997-86FB-46D70C19093A}" dt="2019-10-13T17:29:05.184" v="634" actId="27636"/>
        <pc:sldMkLst>
          <pc:docMk/>
          <pc:sldMk cId="2424755898" sldId="292"/>
        </pc:sldMkLst>
        <pc:spChg chg="mod">
          <ac:chgData name="James.Fennell" userId="c4162aff-5e19-49fe-8b7f-9a93fce91ee1" providerId="ADAL" clId="{56B08FCA-A833-4997-86FB-46D70C19093A}" dt="2019-10-13T17:26:16.844" v="592" actId="20577"/>
          <ac:spMkLst>
            <pc:docMk/>
            <pc:sldMk cId="2424755898" sldId="292"/>
            <ac:spMk id="2" creationId="{0D7E90EF-6016-4B56-B43A-882E080131B8}"/>
          </ac:spMkLst>
        </pc:spChg>
        <pc:spChg chg="mod">
          <ac:chgData name="James.Fennell" userId="c4162aff-5e19-49fe-8b7f-9a93fce91ee1" providerId="ADAL" clId="{56B08FCA-A833-4997-86FB-46D70C19093A}" dt="2019-10-13T17:29:05.184" v="634" actId="27636"/>
          <ac:spMkLst>
            <pc:docMk/>
            <pc:sldMk cId="2424755898" sldId="292"/>
            <ac:spMk id="3" creationId="{56F9FBE4-30FA-4D2C-BC4C-D7DF82D35EF9}"/>
          </ac:spMkLst>
        </pc:spChg>
        <pc:spChg chg="add del">
          <ac:chgData name="James.Fennell" userId="c4162aff-5e19-49fe-8b7f-9a93fce91ee1" providerId="ADAL" clId="{56B08FCA-A833-4997-86FB-46D70C19093A}" dt="2019-10-13T17:26:02.514" v="587"/>
          <ac:spMkLst>
            <pc:docMk/>
            <pc:sldMk cId="2424755898" sldId="292"/>
            <ac:spMk id="4" creationId="{6718303D-B53E-49C1-B0FD-03B13B1C0DCA}"/>
          </ac:spMkLst>
        </pc:spChg>
        <pc:picChg chg="del">
          <ac:chgData name="James.Fennell" userId="c4162aff-5e19-49fe-8b7f-9a93fce91ee1" providerId="ADAL" clId="{56B08FCA-A833-4997-86FB-46D70C19093A}" dt="2019-10-13T17:27:44.014" v="593" actId="478"/>
          <ac:picMkLst>
            <pc:docMk/>
            <pc:sldMk cId="2424755898" sldId="292"/>
            <ac:picMk id="5" creationId="{F74577C4-79A0-4295-B73C-BED93BBE6D78}"/>
          </ac:picMkLst>
        </pc:picChg>
        <pc:picChg chg="add mod">
          <ac:chgData name="James.Fennell" userId="c4162aff-5e19-49fe-8b7f-9a93fce91ee1" providerId="ADAL" clId="{56B08FCA-A833-4997-86FB-46D70C19093A}" dt="2019-10-13T17:27:54.381" v="597" actId="1440"/>
          <ac:picMkLst>
            <pc:docMk/>
            <pc:sldMk cId="2424755898" sldId="292"/>
            <ac:picMk id="6" creationId="{1FA6515B-D55A-4106-87D4-D0BB710FAC39}"/>
          </ac:picMkLst>
        </pc:picChg>
      </pc:sldChg>
      <pc:sldChg chg="addSp delSp modSp add">
        <pc:chgData name="James.Fennell" userId="c4162aff-5e19-49fe-8b7f-9a93fce91ee1" providerId="ADAL" clId="{56B08FCA-A833-4997-86FB-46D70C19093A}" dt="2019-10-13T17:52:20.895" v="694" actId="1076"/>
        <pc:sldMkLst>
          <pc:docMk/>
          <pc:sldMk cId="1474754017" sldId="293"/>
        </pc:sldMkLst>
        <pc:spChg chg="mod">
          <ac:chgData name="James.Fennell" userId="c4162aff-5e19-49fe-8b7f-9a93fce91ee1" providerId="ADAL" clId="{56B08FCA-A833-4997-86FB-46D70C19093A}" dt="2019-10-13T17:30:19.744" v="639" actId="20577"/>
          <ac:spMkLst>
            <pc:docMk/>
            <pc:sldMk cId="1474754017" sldId="293"/>
            <ac:spMk id="2" creationId="{0D7E90EF-6016-4B56-B43A-882E080131B8}"/>
          </ac:spMkLst>
        </pc:spChg>
        <pc:spChg chg="mod">
          <ac:chgData name="James.Fennell" userId="c4162aff-5e19-49fe-8b7f-9a93fce91ee1" providerId="ADAL" clId="{56B08FCA-A833-4997-86FB-46D70C19093A}" dt="2019-10-13T17:52:14.069" v="691" actId="27636"/>
          <ac:spMkLst>
            <pc:docMk/>
            <pc:sldMk cId="1474754017" sldId="293"/>
            <ac:spMk id="3" creationId="{56F9FBE4-30FA-4D2C-BC4C-D7DF82D35EF9}"/>
          </ac:spMkLst>
        </pc:spChg>
        <pc:picChg chg="add mod">
          <ac:chgData name="James.Fennell" userId="c4162aff-5e19-49fe-8b7f-9a93fce91ee1" providerId="ADAL" clId="{56B08FCA-A833-4997-86FB-46D70C19093A}" dt="2019-10-13T17:52:20.895" v="694" actId="1076"/>
          <ac:picMkLst>
            <pc:docMk/>
            <pc:sldMk cId="1474754017" sldId="293"/>
            <ac:picMk id="4" creationId="{E22CB642-BAAE-4857-A123-76866541F57D}"/>
          </ac:picMkLst>
        </pc:picChg>
        <pc:picChg chg="del">
          <ac:chgData name="James.Fennell" userId="c4162aff-5e19-49fe-8b7f-9a93fce91ee1" providerId="ADAL" clId="{56B08FCA-A833-4997-86FB-46D70C19093A}" dt="2019-10-13T17:30:23.104" v="640" actId="478"/>
          <ac:picMkLst>
            <pc:docMk/>
            <pc:sldMk cId="1474754017" sldId="293"/>
            <ac:picMk id="6" creationId="{1FA6515B-D55A-4106-87D4-D0BB710FAC39}"/>
          </ac:picMkLst>
        </pc:picChg>
      </pc:sldChg>
      <pc:sldChg chg="delSp modSp add">
        <pc:chgData name="James.Fennell" userId="c4162aff-5e19-49fe-8b7f-9a93fce91ee1" providerId="ADAL" clId="{56B08FCA-A833-4997-86FB-46D70C19093A}" dt="2019-10-13T17:55:29.866" v="727" actId="27636"/>
        <pc:sldMkLst>
          <pc:docMk/>
          <pc:sldMk cId="4008698524" sldId="294"/>
        </pc:sldMkLst>
        <pc:spChg chg="mod">
          <ac:chgData name="James.Fennell" userId="c4162aff-5e19-49fe-8b7f-9a93fce91ee1" providerId="ADAL" clId="{56B08FCA-A833-4997-86FB-46D70C19093A}" dt="2019-10-13T17:55:29.866" v="727" actId="27636"/>
          <ac:spMkLst>
            <pc:docMk/>
            <pc:sldMk cId="4008698524" sldId="294"/>
            <ac:spMk id="3" creationId="{56F9FBE4-30FA-4D2C-BC4C-D7DF82D35EF9}"/>
          </ac:spMkLst>
        </pc:spChg>
        <pc:picChg chg="del">
          <ac:chgData name="James.Fennell" userId="c4162aff-5e19-49fe-8b7f-9a93fce91ee1" providerId="ADAL" clId="{56B08FCA-A833-4997-86FB-46D70C19093A}" dt="2019-10-13T17:52:33.025" v="696" actId="478"/>
          <ac:picMkLst>
            <pc:docMk/>
            <pc:sldMk cId="4008698524" sldId="294"/>
            <ac:picMk id="4" creationId="{E22CB642-BAAE-4857-A123-76866541F57D}"/>
          </ac:picMkLst>
        </pc:picChg>
      </pc:sldChg>
      <pc:sldChg chg="modSp add">
        <pc:chgData name="James.Fennell" userId="c4162aff-5e19-49fe-8b7f-9a93fce91ee1" providerId="ADAL" clId="{56B08FCA-A833-4997-86FB-46D70C19093A}" dt="2019-10-13T17:58:17.950" v="752" actId="27636"/>
        <pc:sldMkLst>
          <pc:docMk/>
          <pc:sldMk cId="2716582348" sldId="295"/>
        </pc:sldMkLst>
        <pc:spChg chg="mod">
          <ac:chgData name="James.Fennell" userId="c4162aff-5e19-49fe-8b7f-9a93fce91ee1" providerId="ADAL" clId="{56B08FCA-A833-4997-86FB-46D70C19093A}" dt="2019-10-13T17:58:17.950" v="752" actId="27636"/>
          <ac:spMkLst>
            <pc:docMk/>
            <pc:sldMk cId="2716582348" sldId="295"/>
            <ac:spMk id="3" creationId="{56F9FBE4-30FA-4D2C-BC4C-D7DF82D35EF9}"/>
          </ac:spMkLst>
        </pc:spChg>
      </pc:sldChg>
      <pc:sldChg chg="addSp modSp add">
        <pc:chgData name="James.Fennell" userId="c4162aff-5e19-49fe-8b7f-9a93fce91ee1" providerId="ADAL" clId="{56B08FCA-A833-4997-86FB-46D70C19093A}" dt="2019-10-13T18:22:15.211" v="947" actId="404"/>
        <pc:sldMkLst>
          <pc:docMk/>
          <pc:sldMk cId="1963466647" sldId="296"/>
        </pc:sldMkLst>
        <pc:spChg chg="mod">
          <ac:chgData name="James.Fennell" userId="c4162aff-5e19-49fe-8b7f-9a93fce91ee1" providerId="ADAL" clId="{56B08FCA-A833-4997-86FB-46D70C19093A}" dt="2019-10-13T18:22:15.211" v="947" actId="404"/>
          <ac:spMkLst>
            <pc:docMk/>
            <pc:sldMk cId="1963466647" sldId="296"/>
            <ac:spMk id="2" creationId="{0D7E90EF-6016-4B56-B43A-882E080131B8}"/>
          </ac:spMkLst>
        </pc:spChg>
        <pc:spChg chg="mod">
          <ac:chgData name="James.Fennell" userId="c4162aff-5e19-49fe-8b7f-9a93fce91ee1" providerId="ADAL" clId="{56B08FCA-A833-4997-86FB-46D70C19093A}" dt="2019-10-13T18:08:16.667" v="797" actId="27636"/>
          <ac:spMkLst>
            <pc:docMk/>
            <pc:sldMk cId="1963466647" sldId="296"/>
            <ac:spMk id="3" creationId="{56F9FBE4-30FA-4D2C-BC4C-D7DF82D35EF9}"/>
          </ac:spMkLst>
        </pc:spChg>
        <pc:picChg chg="add mod">
          <ac:chgData name="James.Fennell" userId="c4162aff-5e19-49fe-8b7f-9a93fce91ee1" providerId="ADAL" clId="{56B08FCA-A833-4997-86FB-46D70C19093A}" dt="2019-10-13T18:11:58.800" v="803" actId="14100"/>
          <ac:picMkLst>
            <pc:docMk/>
            <pc:sldMk cId="1963466647" sldId="296"/>
            <ac:picMk id="4" creationId="{B435CD82-D647-46D6-AC58-1620F9BE39BD}"/>
          </ac:picMkLst>
        </pc:picChg>
      </pc:sldChg>
      <pc:sldChg chg="modSp add">
        <pc:chgData name="James.Fennell" userId="c4162aff-5e19-49fe-8b7f-9a93fce91ee1" providerId="ADAL" clId="{56B08FCA-A833-4997-86FB-46D70C19093A}" dt="2019-10-13T18:22:33.187" v="951"/>
        <pc:sldMkLst>
          <pc:docMk/>
          <pc:sldMk cId="733795570" sldId="297"/>
        </pc:sldMkLst>
        <pc:spChg chg="mod">
          <ac:chgData name="James.Fennell" userId="c4162aff-5e19-49fe-8b7f-9a93fce91ee1" providerId="ADAL" clId="{56B08FCA-A833-4997-86FB-46D70C19093A}" dt="2019-10-13T18:22:33.187" v="951"/>
          <ac:spMkLst>
            <pc:docMk/>
            <pc:sldMk cId="733795570" sldId="297"/>
            <ac:spMk id="2" creationId="{0D7E90EF-6016-4B56-B43A-882E080131B8}"/>
          </ac:spMkLst>
        </pc:spChg>
        <pc:spChg chg="mod">
          <ac:chgData name="James.Fennell" userId="c4162aff-5e19-49fe-8b7f-9a93fce91ee1" providerId="ADAL" clId="{56B08FCA-A833-4997-86FB-46D70C19093A}" dt="2019-10-13T18:13:24.078" v="819" actId="27636"/>
          <ac:spMkLst>
            <pc:docMk/>
            <pc:sldMk cId="733795570" sldId="297"/>
            <ac:spMk id="3" creationId="{56F9FBE4-30FA-4D2C-BC4C-D7DF82D35EF9}"/>
          </ac:spMkLst>
        </pc:spChg>
      </pc:sldChg>
      <pc:sldChg chg="modSp add">
        <pc:chgData name="James.Fennell" userId="c4162aff-5e19-49fe-8b7f-9a93fce91ee1" providerId="ADAL" clId="{56B08FCA-A833-4997-86FB-46D70C19093A}" dt="2019-10-13T18:22:44.893" v="953"/>
        <pc:sldMkLst>
          <pc:docMk/>
          <pc:sldMk cId="1570156050" sldId="298"/>
        </pc:sldMkLst>
        <pc:spChg chg="mod">
          <ac:chgData name="James.Fennell" userId="c4162aff-5e19-49fe-8b7f-9a93fce91ee1" providerId="ADAL" clId="{56B08FCA-A833-4997-86FB-46D70C19093A}" dt="2019-10-13T18:22:44.893" v="953"/>
          <ac:spMkLst>
            <pc:docMk/>
            <pc:sldMk cId="1570156050" sldId="298"/>
            <ac:spMk id="2" creationId="{0D7E90EF-6016-4B56-B43A-882E080131B8}"/>
          </ac:spMkLst>
        </pc:spChg>
        <pc:spChg chg="mod">
          <ac:chgData name="James.Fennell" userId="c4162aff-5e19-49fe-8b7f-9a93fce91ee1" providerId="ADAL" clId="{56B08FCA-A833-4997-86FB-46D70C19093A}" dt="2019-10-13T18:15:47.378" v="866" actId="20577"/>
          <ac:spMkLst>
            <pc:docMk/>
            <pc:sldMk cId="1570156050" sldId="298"/>
            <ac:spMk id="3" creationId="{56F9FBE4-30FA-4D2C-BC4C-D7DF82D35EF9}"/>
          </ac:spMkLst>
        </pc:spChg>
      </pc:sldChg>
      <pc:sldChg chg="addSp delSp modSp add">
        <pc:chgData name="James.Fennell" userId="c4162aff-5e19-49fe-8b7f-9a93fce91ee1" providerId="ADAL" clId="{56B08FCA-A833-4997-86FB-46D70C19093A}" dt="2019-10-13T18:29:48" v="967" actId="1076"/>
        <pc:sldMkLst>
          <pc:docMk/>
          <pc:sldMk cId="1429978040" sldId="299"/>
        </pc:sldMkLst>
        <pc:spChg chg="mod">
          <ac:chgData name="James.Fennell" userId="c4162aff-5e19-49fe-8b7f-9a93fce91ee1" providerId="ADAL" clId="{56B08FCA-A833-4997-86FB-46D70C19093A}" dt="2019-10-13T18:20:02.001" v="923" actId="20577"/>
          <ac:spMkLst>
            <pc:docMk/>
            <pc:sldMk cId="1429978040" sldId="299"/>
            <ac:spMk id="3" creationId="{56F9FBE4-30FA-4D2C-BC4C-D7DF82D35EF9}"/>
          </ac:spMkLst>
        </pc:spChg>
        <pc:picChg chg="del">
          <ac:chgData name="James.Fennell" userId="c4162aff-5e19-49fe-8b7f-9a93fce91ee1" providerId="ADAL" clId="{56B08FCA-A833-4997-86FB-46D70C19093A}" dt="2019-10-13T18:17:47.273" v="914" actId="478"/>
          <ac:picMkLst>
            <pc:docMk/>
            <pc:sldMk cId="1429978040" sldId="299"/>
            <ac:picMk id="4" creationId="{B435CD82-D647-46D6-AC58-1620F9BE39BD}"/>
          </ac:picMkLst>
        </pc:picChg>
        <pc:picChg chg="add del mod">
          <ac:chgData name="James.Fennell" userId="c4162aff-5e19-49fe-8b7f-9a93fce91ee1" providerId="ADAL" clId="{56B08FCA-A833-4997-86FB-46D70C19093A}" dt="2019-10-13T18:29:36.016" v="962" actId="478"/>
          <ac:picMkLst>
            <pc:docMk/>
            <pc:sldMk cId="1429978040" sldId="299"/>
            <ac:picMk id="5" creationId="{C66C8605-3AD4-4F6A-9B03-65EC8A2C0244}"/>
          </ac:picMkLst>
        </pc:picChg>
        <pc:picChg chg="add del mod">
          <ac:chgData name="James.Fennell" userId="c4162aff-5e19-49fe-8b7f-9a93fce91ee1" providerId="ADAL" clId="{56B08FCA-A833-4997-86FB-46D70C19093A}" dt="2019-10-13T18:29:36.848" v="963" actId="478"/>
          <ac:picMkLst>
            <pc:docMk/>
            <pc:sldMk cId="1429978040" sldId="299"/>
            <ac:picMk id="6" creationId="{14B3FB7E-1EC5-419E-9280-92BD6451C1B5}"/>
          </ac:picMkLst>
        </pc:picChg>
        <pc:picChg chg="add mod">
          <ac:chgData name="James.Fennell" userId="c4162aff-5e19-49fe-8b7f-9a93fce91ee1" providerId="ADAL" clId="{56B08FCA-A833-4997-86FB-46D70C19093A}" dt="2019-10-13T18:29:48" v="967" actId="1076"/>
          <ac:picMkLst>
            <pc:docMk/>
            <pc:sldMk cId="1429978040" sldId="299"/>
            <ac:picMk id="7" creationId="{2B32D20C-5430-4F31-843B-C97DF77CB8CD}"/>
          </ac:picMkLst>
        </pc:picChg>
      </pc:sldChg>
      <pc:sldChg chg="addSp delSp modSp add">
        <pc:chgData name="James.Fennell" userId="c4162aff-5e19-49fe-8b7f-9a93fce91ee1" providerId="ADAL" clId="{56B08FCA-A833-4997-86FB-46D70C19093A}" dt="2019-10-13T18:32:27.025" v="1021" actId="179"/>
        <pc:sldMkLst>
          <pc:docMk/>
          <pc:sldMk cId="3407129648" sldId="300"/>
        </pc:sldMkLst>
        <pc:spChg chg="mod">
          <ac:chgData name="James.Fennell" userId="c4162aff-5e19-49fe-8b7f-9a93fce91ee1" providerId="ADAL" clId="{56B08FCA-A833-4997-86FB-46D70C19093A}" dt="2019-10-13T18:21:52.499" v="940"/>
          <ac:spMkLst>
            <pc:docMk/>
            <pc:sldMk cId="3407129648" sldId="300"/>
            <ac:spMk id="2" creationId="{0D7E90EF-6016-4B56-B43A-882E080131B8}"/>
          </ac:spMkLst>
        </pc:spChg>
        <pc:spChg chg="mod">
          <ac:chgData name="James.Fennell" userId="c4162aff-5e19-49fe-8b7f-9a93fce91ee1" providerId="ADAL" clId="{56B08FCA-A833-4997-86FB-46D70C19093A}" dt="2019-10-13T18:32:27.025" v="1021" actId="179"/>
          <ac:spMkLst>
            <pc:docMk/>
            <pc:sldMk cId="3407129648" sldId="300"/>
            <ac:spMk id="3" creationId="{56F9FBE4-30FA-4D2C-BC4C-D7DF82D35EF9}"/>
          </ac:spMkLst>
        </pc:spChg>
        <pc:spChg chg="add del">
          <ac:chgData name="James.Fennell" userId="c4162aff-5e19-49fe-8b7f-9a93fce91ee1" providerId="ADAL" clId="{56B08FCA-A833-4997-86FB-46D70C19093A}" dt="2019-10-13T18:20:55.481" v="935"/>
          <ac:spMkLst>
            <pc:docMk/>
            <pc:sldMk cId="3407129648" sldId="300"/>
            <ac:spMk id="4" creationId="{2C44DFB7-393F-41DE-BFAA-AC8926D8E9E4}"/>
          </ac:spMkLst>
        </pc:spChg>
        <pc:picChg chg="del">
          <ac:chgData name="James.Fennell" userId="c4162aff-5e19-49fe-8b7f-9a93fce91ee1" providerId="ADAL" clId="{56B08FCA-A833-4997-86FB-46D70C19093A}" dt="2019-10-13T18:29:00.608" v="955" actId="478"/>
          <ac:picMkLst>
            <pc:docMk/>
            <pc:sldMk cId="3407129648" sldId="300"/>
            <ac:picMk id="5" creationId="{C66C8605-3AD4-4F6A-9B03-65EC8A2C0244}"/>
          </ac:picMkLst>
        </pc:picChg>
        <pc:picChg chg="del">
          <ac:chgData name="James.Fennell" userId="c4162aff-5e19-49fe-8b7f-9a93fce91ee1" providerId="ADAL" clId="{56B08FCA-A833-4997-86FB-46D70C19093A}" dt="2019-10-13T18:28:59.793" v="954" actId="478"/>
          <ac:picMkLst>
            <pc:docMk/>
            <pc:sldMk cId="3407129648" sldId="300"/>
            <ac:picMk id="6" creationId="{14B3FB7E-1EC5-419E-9280-92BD6451C1B5}"/>
          </ac:picMkLst>
        </pc:picChg>
        <pc:picChg chg="add mod">
          <ac:chgData name="James.Fennell" userId="c4162aff-5e19-49fe-8b7f-9a93fce91ee1" providerId="ADAL" clId="{56B08FCA-A833-4997-86FB-46D70C19093A}" dt="2019-10-13T18:29:55.680" v="970" actId="1076"/>
          <ac:picMkLst>
            <pc:docMk/>
            <pc:sldMk cId="3407129648" sldId="300"/>
            <ac:picMk id="7" creationId="{6B892324-FB68-4576-8772-061EE196F5D4}"/>
          </ac:picMkLst>
        </pc:picChg>
        <pc:picChg chg="add del mod">
          <ac:chgData name="James.Fennell" userId="c4162aff-5e19-49fe-8b7f-9a93fce91ee1" providerId="ADAL" clId="{56B08FCA-A833-4997-86FB-46D70C19093A}" dt="2019-10-13T18:30:26.952" v="975" actId="478"/>
          <ac:picMkLst>
            <pc:docMk/>
            <pc:sldMk cId="3407129648" sldId="300"/>
            <ac:picMk id="8" creationId="{C17B6DEA-96B7-4E4E-AFD1-9F05C1E054DB}"/>
          </ac:picMkLst>
        </pc:picChg>
      </pc:sldChg>
      <pc:sldChg chg="delSp modSp add">
        <pc:chgData name="James.Fennell" userId="c4162aff-5e19-49fe-8b7f-9a93fce91ee1" providerId="ADAL" clId="{56B08FCA-A833-4997-86FB-46D70C19093A}" dt="2019-10-13T18:37:26.074" v="1098" actId="20577"/>
        <pc:sldMkLst>
          <pc:docMk/>
          <pc:sldMk cId="2129716029" sldId="301"/>
        </pc:sldMkLst>
        <pc:spChg chg="mod">
          <ac:chgData name="James.Fennell" userId="c4162aff-5e19-49fe-8b7f-9a93fce91ee1" providerId="ADAL" clId="{56B08FCA-A833-4997-86FB-46D70C19093A}" dt="2019-10-13T18:37:26.074" v="1098" actId="20577"/>
          <ac:spMkLst>
            <pc:docMk/>
            <pc:sldMk cId="2129716029" sldId="301"/>
            <ac:spMk id="2" creationId="{0D7E90EF-6016-4B56-B43A-882E080131B8}"/>
          </ac:spMkLst>
        </pc:spChg>
        <pc:spChg chg="mod">
          <ac:chgData name="James.Fennell" userId="c4162aff-5e19-49fe-8b7f-9a93fce91ee1" providerId="ADAL" clId="{56B08FCA-A833-4997-86FB-46D70C19093A}" dt="2019-10-13T18:36:34.240" v="1096" actId="27636"/>
          <ac:spMkLst>
            <pc:docMk/>
            <pc:sldMk cId="2129716029" sldId="301"/>
            <ac:spMk id="3" creationId="{56F9FBE4-30FA-4D2C-BC4C-D7DF82D35EF9}"/>
          </ac:spMkLst>
        </pc:spChg>
        <pc:picChg chg="del">
          <ac:chgData name="James.Fennell" userId="c4162aff-5e19-49fe-8b7f-9a93fce91ee1" providerId="ADAL" clId="{56B08FCA-A833-4997-86FB-46D70C19093A}" dt="2019-10-13T18:32:51.064" v="1023" actId="478"/>
          <ac:picMkLst>
            <pc:docMk/>
            <pc:sldMk cId="2129716029" sldId="301"/>
            <ac:picMk id="7" creationId="{6B892324-FB68-4576-8772-061EE196F5D4}"/>
          </ac:picMkLst>
        </pc:picChg>
      </pc:sldChg>
      <pc:sldChg chg="modSp add">
        <pc:chgData name="James.Fennell" userId="c4162aff-5e19-49fe-8b7f-9a93fce91ee1" providerId="ADAL" clId="{56B08FCA-A833-4997-86FB-46D70C19093A}" dt="2019-10-13T18:40:08.292" v="1125" actId="313"/>
        <pc:sldMkLst>
          <pc:docMk/>
          <pc:sldMk cId="996635373" sldId="302"/>
        </pc:sldMkLst>
        <pc:spChg chg="mod">
          <ac:chgData name="James.Fennell" userId="c4162aff-5e19-49fe-8b7f-9a93fce91ee1" providerId="ADAL" clId="{56B08FCA-A833-4997-86FB-46D70C19093A}" dt="2019-10-13T18:38:28.691" v="1109" actId="27636"/>
          <ac:spMkLst>
            <pc:docMk/>
            <pc:sldMk cId="996635373" sldId="302"/>
            <ac:spMk id="2" creationId="{0D7E90EF-6016-4B56-B43A-882E080131B8}"/>
          </ac:spMkLst>
        </pc:spChg>
        <pc:spChg chg="mod">
          <ac:chgData name="James.Fennell" userId="c4162aff-5e19-49fe-8b7f-9a93fce91ee1" providerId="ADAL" clId="{56B08FCA-A833-4997-86FB-46D70C19093A}" dt="2019-10-13T18:40:08.292" v="1125" actId="313"/>
          <ac:spMkLst>
            <pc:docMk/>
            <pc:sldMk cId="996635373" sldId="302"/>
            <ac:spMk id="3" creationId="{56F9FBE4-30FA-4D2C-BC4C-D7DF82D35EF9}"/>
          </ac:spMkLst>
        </pc:spChg>
      </pc:sldChg>
      <pc:sldChg chg="modSp add">
        <pc:chgData name="James.Fennell" userId="c4162aff-5e19-49fe-8b7f-9a93fce91ee1" providerId="ADAL" clId="{56B08FCA-A833-4997-86FB-46D70C19093A}" dt="2019-10-13T18:43:12.896" v="1178" actId="14100"/>
        <pc:sldMkLst>
          <pc:docMk/>
          <pc:sldMk cId="2482838890" sldId="303"/>
        </pc:sldMkLst>
        <pc:spChg chg="mod">
          <ac:chgData name="James.Fennell" userId="c4162aff-5e19-49fe-8b7f-9a93fce91ee1" providerId="ADAL" clId="{56B08FCA-A833-4997-86FB-46D70C19093A}" dt="2019-10-13T18:40:56.268" v="1130" actId="27636"/>
          <ac:spMkLst>
            <pc:docMk/>
            <pc:sldMk cId="2482838890" sldId="303"/>
            <ac:spMk id="2" creationId="{0D7E90EF-6016-4B56-B43A-882E080131B8}"/>
          </ac:spMkLst>
        </pc:spChg>
        <pc:spChg chg="mod">
          <ac:chgData name="James.Fennell" userId="c4162aff-5e19-49fe-8b7f-9a93fce91ee1" providerId="ADAL" clId="{56B08FCA-A833-4997-86FB-46D70C19093A}" dt="2019-10-13T18:43:12.896" v="1178" actId="14100"/>
          <ac:spMkLst>
            <pc:docMk/>
            <pc:sldMk cId="2482838890" sldId="303"/>
            <ac:spMk id="3" creationId="{56F9FBE4-30FA-4D2C-BC4C-D7DF82D35EF9}"/>
          </ac:spMkLst>
        </pc:spChg>
      </pc:sldChg>
      <pc:sldChg chg="addSp modSp add">
        <pc:chgData name="James.Fennell" userId="c4162aff-5e19-49fe-8b7f-9a93fce91ee1" providerId="ADAL" clId="{56B08FCA-A833-4997-86FB-46D70C19093A}" dt="2019-10-13T18:47:49.113" v="1203" actId="14100"/>
        <pc:sldMkLst>
          <pc:docMk/>
          <pc:sldMk cId="2708280902" sldId="304"/>
        </pc:sldMkLst>
        <pc:spChg chg="mod">
          <ac:chgData name="James.Fennell" userId="c4162aff-5e19-49fe-8b7f-9a93fce91ee1" providerId="ADAL" clId="{56B08FCA-A833-4997-86FB-46D70C19093A}" dt="2019-10-13T18:46:47.823" v="1192" actId="27636"/>
          <ac:spMkLst>
            <pc:docMk/>
            <pc:sldMk cId="2708280902" sldId="304"/>
            <ac:spMk id="3" creationId="{56F9FBE4-30FA-4D2C-BC4C-D7DF82D35EF9}"/>
          </ac:spMkLst>
        </pc:spChg>
        <pc:picChg chg="add mod">
          <ac:chgData name="James.Fennell" userId="c4162aff-5e19-49fe-8b7f-9a93fce91ee1" providerId="ADAL" clId="{56B08FCA-A833-4997-86FB-46D70C19093A}" dt="2019-10-13T18:47:49.113" v="1203" actId="14100"/>
          <ac:picMkLst>
            <pc:docMk/>
            <pc:sldMk cId="2708280902" sldId="304"/>
            <ac:picMk id="4" creationId="{AC18224F-119D-4BA7-BB18-655EF7217E8D}"/>
          </ac:picMkLst>
        </pc:picChg>
        <pc:picChg chg="add mod">
          <ac:chgData name="James.Fennell" userId="c4162aff-5e19-49fe-8b7f-9a93fce91ee1" providerId="ADAL" clId="{56B08FCA-A833-4997-86FB-46D70C19093A}" dt="2019-10-13T18:47:34.989" v="1202" actId="1440"/>
          <ac:picMkLst>
            <pc:docMk/>
            <pc:sldMk cId="2708280902" sldId="304"/>
            <ac:picMk id="5" creationId="{286F2AA3-D4B7-43C5-BC2B-34EAFD5E0898}"/>
          </ac:picMkLst>
        </pc:picChg>
      </pc:sldChg>
      <pc:sldChg chg="addSp delSp modSp add">
        <pc:chgData name="James.Fennell" userId="c4162aff-5e19-49fe-8b7f-9a93fce91ee1" providerId="ADAL" clId="{56B08FCA-A833-4997-86FB-46D70C19093A}" dt="2019-10-13T18:53:36.853" v="1252" actId="15"/>
        <pc:sldMkLst>
          <pc:docMk/>
          <pc:sldMk cId="3396863054" sldId="305"/>
        </pc:sldMkLst>
        <pc:spChg chg="mod">
          <ac:chgData name="James.Fennell" userId="c4162aff-5e19-49fe-8b7f-9a93fce91ee1" providerId="ADAL" clId="{56B08FCA-A833-4997-86FB-46D70C19093A}" dt="2019-10-13T18:53:36.853" v="1252" actId="15"/>
          <ac:spMkLst>
            <pc:docMk/>
            <pc:sldMk cId="3396863054" sldId="305"/>
            <ac:spMk id="3" creationId="{56F9FBE4-30FA-4D2C-BC4C-D7DF82D35EF9}"/>
          </ac:spMkLst>
        </pc:spChg>
        <pc:picChg chg="del">
          <ac:chgData name="James.Fennell" userId="c4162aff-5e19-49fe-8b7f-9a93fce91ee1" providerId="ADAL" clId="{56B08FCA-A833-4997-86FB-46D70C19093A}" dt="2019-10-13T18:50:51.728" v="1217" actId="478"/>
          <ac:picMkLst>
            <pc:docMk/>
            <pc:sldMk cId="3396863054" sldId="305"/>
            <ac:picMk id="4" creationId="{AC18224F-119D-4BA7-BB18-655EF7217E8D}"/>
          </ac:picMkLst>
        </pc:picChg>
        <pc:picChg chg="del">
          <ac:chgData name="James.Fennell" userId="c4162aff-5e19-49fe-8b7f-9a93fce91ee1" providerId="ADAL" clId="{56B08FCA-A833-4997-86FB-46D70C19093A}" dt="2019-10-13T18:50:52.528" v="1218" actId="478"/>
          <ac:picMkLst>
            <pc:docMk/>
            <pc:sldMk cId="3396863054" sldId="305"/>
            <ac:picMk id="5" creationId="{286F2AA3-D4B7-43C5-BC2B-34EAFD5E0898}"/>
          </ac:picMkLst>
        </pc:picChg>
        <pc:picChg chg="add mod">
          <ac:chgData name="James.Fennell" userId="c4162aff-5e19-49fe-8b7f-9a93fce91ee1" providerId="ADAL" clId="{56B08FCA-A833-4997-86FB-46D70C19093A}" dt="2019-10-13T18:51:42.920" v="1232" actId="14100"/>
          <ac:picMkLst>
            <pc:docMk/>
            <pc:sldMk cId="3396863054" sldId="305"/>
            <ac:picMk id="6" creationId="{916386C3-C4AD-4AEE-95E6-3A9EFC98CEF3}"/>
          </ac:picMkLst>
        </pc:picChg>
        <pc:picChg chg="add mod">
          <ac:chgData name="James.Fennell" userId="c4162aff-5e19-49fe-8b7f-9a93fce91ee1" providerId="ADAL" clId="{56B08FCA-A833-4997-86FB-46D70C19093A}" dt="2019-10-13T18:53:14.778" v="1236" actId="1076"/>
          <ac:picMkLst>
            <pc:docMk/>
            <pc:sldMk cId="3396863054" sldId="305"/>
            <ac:picMk id="7" creationId="{28443792-BB46-4EC2-B91B-2AAD90D33E93}"/>
          </ac:picMkLst>
        </pc:picChg>
      </pc:sldChg>
      <pc:sldChg chg="addSp delSp modSp add">
        <pc:chgData name="James.Fennell" userId="c4162aff-5e19-49fe-8b7f-9a93fce91ee1" providerId="ADAL" clId="{56B08FCA-A833-4997-86FB-46D70C19093A}" dt="2019-10-13T19:08:04.266" v="1365" actId="1440"/>
        <pc:sldMkLst>
          <pc:docMk/>
          <pc:sldMk cId="313111544" sldId="306"/>
        </pc:sldMkLst>
        <pc:spChg chg="mod">
          <ac:chgData name="James.Fennell" userId="c4162aff-5e19-49fe-8b7f-9a93fce91ee1" providerId="ADAL" clId="{56B08FCA-A833-4997-86FB-46D70C19093A}" dt="2019-10-13T19:04:19.598" v="1331"/>
          <ac:spMkLst>
            <pc:docMk/>
            <pc:sldMk cId="313111544" sldId="306"/>
            <ac:spMk id="2" creationId="{0D7E90EF-6016-4B56-B43A-882E080131B8}"/>
          </ac:spMkLst>
        </pc:spChg>
        <pc:spChg chg="mod">
          <ac:chgData name="James.Fennell" userId="c4162aff-5e19-49fe-8b7f-9a93fce91ee1" providerId="ADAL" clId="{56B08FCA-A833-4997-86FB-46D70C19093A}" dt="2019-10-13T19:05:22.851" v="1355" actId="20577"/>
          <ac:spMkLst>
            <pc:docMk/>
            <pc:sldMk cId="313111544" sldId="306"/>
            <ac:spMk id="3" creationId="{56F9FBE4-30FA-4D2C-BC4C-D7DF82D35EF9}"/>
          </ac:spMkLst>
        </pc:spChg>
        <pc:picChg chg="add mod">
          <ac:chgData name="James.Fennell" userId="c4162aff-5e19-49fe-8b7f-9a93fce91ee1" providerId="ADAL" clId="{56B08FCA-A833-4997-86FB-46D70C19093A}" dt="2019-10-13T19:07:30.173" v="1360" actId="1440"/>
          <ac:picMkLst>
            <pc:docMk/>
            <pc:sldMk cId="313111544" sldId="306"/>
            <ac:picMk id="4" creationId="{C7656993-3AB4-4736-B51E-D4B2913A67B0}"/>
          </ac:picMkLst>
        </pc:picChg>
        <pc:picChg chg="add mod">
          <ac:chgData name="James.Fennell" userId="c4162aff-5e19-49fe-8b7f-9a93fce91ee1" providerId="ADAL" clId="{56B08FCA-A833-4997-86FB-46D70C19093A}" dt="2019-10-13T19:08:04.266" v="1365" actId="1440"/>
          <ac:picMkLst>
            <pc:docMk/>
            <pc:sldMk cId="313111544" sldId="306"/>
            <ac:picMk id="5" creationId="{EC7DBCAC-1956-4939-8229-910D9396B27B}"/>
          </ac:picMkLst>
        </pc:picChg>
        <pc:picChg chg="del">
          <ac:chgData name="James.Fennell" userId="c4162aff-5e19-49fe-8b7f-9a93fce91ee1" providerId="ADAL" clId="{56B08FCA-A833-4997-86FB-46D70C19093A}" dt="2019-10-13T19:07:17.817" v="1356" actId="478"/>
          <ac:picMkLst>
            <pc:docMk/>
            <pc:sldMk cId="313111544" sldId="306"/>
            <ac:picMk id="6" creationId="{916386C3-C4AD-4AEE-95E6-3A9EFC98CEF3}"/>
          </ac:picMkLst>
        </pc:picChg>
        <pc:picChg chg="del">
          <ac:chgData name="James.Fennell" userId="c4162aff-5e19-49fe-8b7f-9a93fce91ee1" providerId="ADAL" clId="{56B08FCA-A833-4997-86FB-46D70C19093A}" dt="2019-10-13T19:07:18.561" v="1357" actId="478"/>
          <ac:picMkLst>
            <pc:docMk/>
            <pc:sldMk cId="313111544" sldId="306"/>
            <ac:picMk id="7" creationId="{28443792-BB46-4EC2-B91B-2AAD90D33E93}"/>
          </ac:picMkLst>
        </pc:picChg>
      </pc:sldChg>
      <pc:sldChg chg="modSp add ord">
        <pc:chgData name="James.Fennell" userId="c4162aff-5e19-49fe-8b7f-9a93fce91ee1" providerId="ADAL" clId="{56B08FCA-A833-4997-86FB-46D70C19093A}" dt="2019-10-13T18:56:26.122" v="1314" actId="20577"/>
        <pc:sldMkLst>
          <pc:docMk/>
          <pc:sldMk cId="841914457" sldId="307"/>
        </pc:sldMkLst>
        <pc:spChg chg="mod">
          <ac:chgData name="James.Fennell" userId="c4162aff-5e19-49fe-8b7f-9a93fce91ee1" providerId="ADAL" clId="{56B08FCA-A833-4997-86FB-46D70C19093A}" dt="2019-10-13T18:54:32.625" v="1259" actId="20577"/>
          <ac:spMkLst>
            <pc:docMk/>
            <pc:sldMk cId="841914457" sldId="307"/>
            <ac:spMk id="2" creationId="{0D7E90EF-6016-4B56-B43A-882E080131B8}"/>
          </ac:spMkLst>
        </pc:spChg>
        <pc:spChg chg="mod">
          <ac:chgData name="James.Fennell" userId="c4162aff-5e19-49fe-8b7f-9a93fce91ee1" providerId="ADAL" clId="{56B08FCA-A833-4997-86FB-46D70C19093A}" dt="2019-10-13T18:56:26.122" v="1314" actId="20577"/>
          <ac:spMkLst>
            <pc:docMk/>
            <pc:sldMk cId="841914457" sldId="307"/>
            <ac:spMk id="3" creationId="{56F9FBE4-30FA-4D2C-BC4C-D7DF82D35EF9}"/>
          </ac:spMkLst>
        </pc:spChg>
      </pc:sldChg>
      <pc:sldChg chg="modSp add">
        <pc:chgData name="James.Fennell" userId="c4162aff-5e19-49fe-8b7f-9a93fce91ee1" providerId="ADAL" clId="{56B08FCA-A833-4997-86FB-46D70C19093A}" dt="2019-10-13T18:57:18.915" v="1321" actId="20577"/>
        <pc:sldMkLst>
          <pc:docMk/>
          <pc:sldMk cId="3556670456" sldId="308"/>
        </pc:sldMkLst>
        <pc:spChg chg="mod">
          <ac:chgData name="James.Fennell" userId="c4162aff-5e19-49fe-8b7f-9a93fce91ee1" providerId="ADAL" clId="{56B08FCA-A833-4997-86FB-46D70C19093A}" dt="2019-10-13T18:57:18.915" v="1321" actId="20577"/>
          <ac:spMkLst>
            <pc:docMk/>
            <pc:sldMk cId="3556670456" sldId="308"/>
            <ac:spMk id="3" creationId="{56F9FBE4-30FA-4D2C-BC4C-D7DF82D35EF9}"/>
          </ac:spMkLst>
        </pc:spChg>
      </pc:sldChg>
      <pc:sldChg chg="delSp modSp add">
        <pc:chgData name="James.Fennell" userId="c4162aff-5e19-49fe-8b7f-9a93fce91ee1" providerId="ADAL" clId="{56B08FCA-A833-4997-86FB-46D70C19093A}" dt="2019-10-13T19:13:38.715" v="1458" actId="15"/>
        <pc:sldMkLst>
          <pc:docMk/>
          <pc:sldMk cId="1829967738" sldId="309"/>
        </pc:sldMkLst>
        <pc:spChg chg="mod">
          <ac:chgData name="James.Fennell" userId="c4162aff-5e19-49fe-8b7f-9a93fce91ee1" providerId="ADAL" clId="{56B08FCA-A833-4997-86FB-46D70C19093A}" dt="2019-10-13T19:04:13.626" v="1330" actId="20577"/>
          <ac:spMkLst>
            <pc:docMk/>
            <pc:sldMk cId="1829967738" sldId="309"/>
            <ac:spMk id="2" creationId="{0D7E90EF-6016-4B56-B43A-882E080131B8}"/>
          </ac:spMkLst>
        </pc:spChg>
        <pc:spChg chg="mod">
          <ac:chgData name="James.Fennell" userId="c4162aff-5e19-49fe-8b7f-9a93fce91ee1" providerId="ADAL" clId="{56B08FCA-A833-4997-86FB-46D70C19093A}" dt="2019-10-13T19:13:38.715" v="1458" actId="15"/>
          <ac:spMkLst>
            <pc:docMk/>
            <pc:sldMk cId="1829967738" sldId="309"/>
            <ac:spMk id="3" creationId="{56F9FBE4-30FA-4D2C-BC4C-D7DF82D35EF9}"/>
          </ac:spMkLst>
        </pc:spChg>
        <pc:picChg chg="del">
          <ac:chgData name="James.Fennell" userId="c4162aff-5e19-49fe-8b7f-9a93fce91ee1" providerId="ADAL" clId="{56B08FCA-A833-4997-86FB-46D70C19093A}" dt="2019-10-13T19:08:16.721" v="1366" actId="478"/>
          <ac:picMkLst>
            <pc:docMk/>
            <pc:sldMk cId="1829967738" sldId="309"/>
            <ac:picMk id="6" creationId="{916386C3-C4AD-4AEE-95E6-3A9EFC98CEF3}"/>
          </ac:picMkLst>
        </pc:picChg>
        <pc:picChg chg="del">
          <ac:chgData name="James.Fennell" userId="c4162aff-5e19-49fe-8b7f-9a93fce91ee1" providerId="ADAL" clId="{56B08FCA-A833-4997-86FB-46D70C19093A}" dt="2019-10-13T19:08:17.490" v="1367" actId="478"/>
          <ac:picMkLst>
            <pc:docMk/>
            <pc:sldMk cId="1829967738" sldId="309"/>
            <ac:picMk id="7" creationId="{28443792-BB46-4EC2-B91B-2AAD90D33E93}"/>
          </ac:picMkLst>
        </pc:picChg>
      </pc:sldChg>
      <pc:sldChg chg="del">
        <pc:chgData name="James.Fennell" userId="c4162aff-5e19-49fe-8b7f-9a93fce91ee1" providerId="ADAL" clId="{56B08FCA-A833-4997-86FB-46D70C19093A}" dt="2019-10-11T15:59:09.778" v="123" actId="2696"/>
        <pc:sldMkLst>
          <pc:docMk/>
          <pc:sldMk cId="1528897726" sldId="353"/>
        </pc:sldMkLst>
      </pc:sldChg>
      <pc:sldChg chg="del">
        <pc:chgData name="James.Fennell" userId="c4162aff-5e19-49fe-8b7f-9a93fce91ee1" providerId="ADAL" clId="{56B08FCA-A833-4997-86FB-46D70C19093A}" dt="2019-10-11T15:59:09.149" v="110" actId="2696"/>
        <pc:sldMkLst>
          <pc:docMk/>
          <pc:sldMk cId="2450837713" sldId="354"/>
        </pc:sldMkLst>
      </pc:sldChg>
      <pc:sldChg chg="del">
        <pc:chgData name="James.Fennell" userId="c4162aff-5e19-49fe-8b7f-9a93fce91ee1" providerId="ADAL" clId="{56B08FCA-A833-4997-86FB-46D70C19093A}" dt="2019-10-11T15:59:09.176" v="111" actId="2696"/>
        <pc:sldMkLst>
          <pc:docMk/>
          <pc:sldMk cId="469796030" sldId="355"/>
        </pc:sldMkLst>
      </pc:sldChg>
      <pc:sldChg chg="del">
        <pc:chgData name="James.Fennell" userId="c4162aff-5e19-49fe-8b7f-9a93fce91ee1" providerId="ADAL" clId="{56B08FCA-A833-4997-86FB-46D70C19093A}" dt="2019-10-11T15:59:09.207" v="112" actId="2696"/>
        <pc:sldMkLst>
          <pc:docMk/>
          <pc:sldMk cId="3216223448" sldId="357"/>
        </pc:sldMkLst>
      </pc:sldChg>
      <pc:sldChg chg="del">
        <pc:chgData name="James.Fennell" userId="c4162aff-5e19-49fe-8b7f-9a93fce91ee1" providerId="ADAL" clId="{56B08FCA-A833-4997-86FB-46D70C19093A}" dt="2019-10-11T15:59:09.261" v="113" actId="2696"/>
        <pc:sldMkLst>
          <pc:docMk/>
          <pc:sldMk cId="2867216538" sldId="358"/>
        </pc:sldMkLst>
      </pc:sldChg>
      <pc:sldChg chg="del">
        <pc:chgData name="James.Fennell" userId="c4162aff-5e19-49fe-8b7f-9a93fce91ee1" providerId="ADAL" clId="{56B08FCA-A833-4997-86FB-46D70C19093A}" dt="2019-10-11T15:59:09.513" v="119" actId="2696"/>
        <pc:sldMkLst>
          <pc:docMk/>
          <pc:sldMk cId="492999997" sldId="359"/>
        </pc:sldMkLst>
      </pc:sldChg>
      <pc:sldChg chg="del">
        <pc:chgData name="James.Fennell" userId="c4162aff-5e19-49fe-8b7f-9a93fce91ee1" providerId="ADAL" clId="{56B08FCA-A833-4997-86FB-46D70C19093A}" dt="2019-10-11T15:59:09.555" v="120" actId="2696"/>
        <pc:sldMkLst>
          <pc:docMk/>
          <pc:sldMk cId="2392243404" sldId="360"/>
        </pc:sldMkLst>
      </pc:sldChg>
      <pc:sldChg chg="del">
        <pc:chgData name="James.Fennell" userId="c4162aff-5e19-49fe-8b7f-9a93fce91ee1" providerId="ADAL" clId="{56B08FCA-A833-4997-86FB-46D70C19093A}" dt="2019-10-11T15:59:09.315" v="114" actId="2696"/>
        <pc:sldMkLst>
          <pc:docMk/>
          <pc:sldMk cId="298721552" sldId="363"/>
        </pc:sldMkLst>
      </pc:sldChg>
      <pc:sldChg chg="del">
        <pc:chgData name="James.Fennell" userId="c4162aff-5e19-49fe-8b7f-9a93fce91ee1" providerId="ADAL" clId="{56B08FCA-A833-4997-86FB-46D70C19093A}" dt="2019-10-11T15:59:09.351" v="115" actId="2696"/>
        <pc:sldMkLst>
          <pc:docMk/>
          <pc:sldMk cId="3260710126" sldId="364"/>
        </pc:sldMkLst>
      </pc:sldChg>
      <pc:sldChg chg="del">
        <pc:chgData name="James.Fennell" userId="c4162aff-5e19-49fe-8b7f-9a93fce91ee1" providerId="ADAL" clId="{56B08FCA-A833-4997-86FB-46D70C19093A}" dt="2019-10-11T15:59:09.395" v="116" actId="2696"/>
        <pc:sldMkLst>
          <pc:docMk/>
          <pc:sldMk cId="2637207682" sldId="365"/>
        </pc:sldMkLst>
      </pc:sldChg>
      <pc:sldChg chg="del">
        <pc:chgData name="James.Fennell" userId="c4162aff-5e19-49fe-8b7f-9a93fce91ee1" providerId="ADAL" clId="{56B08FCA-A833-4997-86FB-46D70C19093A}" dt="2019-10-11T15:59:09.443" v="117" actId="2696"/>
        <pc:sldMkLst>
          <pc:docMk/>
          <pc:sldMk cId="579464731" sldId="366"/>
        </pc:sldMkLst>
      </pc:sldChg>
      <pc:sldChg chg="del">
        <pc:chgData name="James.Fennell" userId="c4162aff-5e19-49fe-8b7f-9a93fce91ee1" providerId="ADAL" clId="{56B08FCA-A833-4997-86FB-46D70C19093A}" dt="2019-10-11T15:59:09.467" v="118" actId="2696"/>
        <pc:sldMkLst>
          <pc:docMk/>
          <pc:sldMk cId="1825695876" sldId="367"/>
        </pc:sldMkLst>
      </pc:sldChg>
      <pc:sldChg chg="del">
        <pc:chgData name="James.Fennell" userId="c4162aff-5e19-49fe-8b7f-9a93fce91ee1" providerId="ADAL" clId="{56B08FCA-A833-4997-86FB-46D70C19093A}" dt="2019-10-11T15:59:09.595" v="121" actId="2696"/>
        <pc:sldMkLst>
          <pc:docMk/>
          <pc:sldMk cId="2114696138" sldId="368"/>
        </pc:sldMkLst>
      </pc:sldChg>
      <pc:sldChg chg="del">
        <pc:chgData name="James.Fennell" userId="c4162aff-5e19-49fe-8b7f-9a93fce91ee1" providerId="ADAL" clId="{56B08FCA-A833-4997-86FB-46D70C19093A}" dt="2019-10-11T15:59:09.736" v="122" actId="2696"/>
        <pc:sldMkLst>
          <pc:docMk/>
          <pc:sldMk cId="1397980957" sldId="369"/>
        </pc:sldMkLst>
      </pc:sldChg>
    </pc:docChg>
  </pc:docChgLst>
  <pc:docChgLst>
    <pc:chgData name="James.Fennell" userId="c4162aff-5e19-49fe-8b7f-9a93fce91ee1" providerId="ADAL" clId="{1238C9C2-AA8E-44B5-B0E5-818CB9524AE1}"/>
    <pc:docChg chg="undo custSel addSld delSld modSld">
      <pc:chgData name="James.Fennell" userId="c4162aff-5e19-49fe-8b7f-9a93fce91ee1" providerId="ADAL" clId="{1238C9C2-AA8E-44B5-B0E5-818CB9524AE1}" dt="2019-08-23T15:54:22.778" v="2441" actId="2696"/>
      <pc:docMkLst>
        <pc:docMk/>
      </pc:docMkLst>
      <pc:sldChg chg="modSp">
        <pc:chgData name="James.Fennell" userId="c4162aff-5e19-49fe-8b7f-9a93fce91ee1" providerId="ADAL" clId="{1238C9C2-AA8E-44B5-B0E5-818CB9524AE1}" dt="2019-08-23T15:03:37.908" v="63" actId="20577"/>
        <pc:sldMkLst>
          <pc:docMk/>
          <pc:sldMk cId="2038745449" sldId="256"/>
        </pc:sldMkLst>
        <pc:spChg chg="mod">
          <ac:chgData name="James.Fennell" userId="c4162aff-5e19-49fe-8b7f-9a93fce91ee1" providerId="ADAL" clId="{1238C9C2-AA8E-44B5-B0E5-818CB9524AE1}" dt="2019-08-23T15:03:37.908" v="63" actId="20577"/>
          <ac:spMkLst>
            <pc:docMk/>
            <pc:sldMk cId="2038745449" sldId="256"/>
            <ac:spMk id="2" creationId="{08F98212-7FBC-483F-B375-922BB502668C}"/>
          </ac:spMkLst>
        </pc:spChg>
      </pc:sldChg>
      <pc:sldChg chg="modSp">
        <pc:chgData name="James.Fennell" userId="c4162aff-5e19-49fe-8b7f-9a93fce91ee1" providerId="ADAL" clId="{1238C9C2-AA8E-44B5-B0E5-818CB9524AE1}" dt="2019-08-23T15:05:11.899" v="151" actId="5793"/>
        <pc:sldMkLst>
          <pc:docMk/>
          <pc:sldMk cId="416461129" sldId="259"/>
        </pc:sldMkLst>
        <pc:spChg chg="mod">
          <ac:chgData name="James.Fennell" userId="c4162aff-5e19-49fe-8b7f-9a93fce91ee1" providerId="ADAL" clId="{1238C9C2-AA8E-44B5-B0E5-818CB9524AE1}" dt="2019-08-23T15:03:57.225" v="73" actId="20577"/>
          <ac:spMkLst>
            <pc:docMk/>
            <pc:sldMk cId="416461129" sldId="259"/>
            <ac:spMk id="2" creationId="{781672B7-8569-44DA-AC0D-75A0A7EA3021}"/>
          </ac:spMkLst>
        </pc:spChg>
        <pc:spChg chg="mod">
          <ac:chgData name="James.Fennell" userId="c4162aff-5e19-49fe-8b7f-9a93fce91ee1" providerId="ADAL" clId="{1238C9C2-AA8E-44B5-B0E5-818CB9524AE1}" dt="2019-08-23T15:05:11.899" v="151" actId="5793"/>
          <ac:spMkLst>
            <pc:docMk/>
            <pc:sldMk cId="416461129" sldId="259"/>
            <ac:spMk id="3" creationId="{B93F0584-4116-443A-96D3-FEA9E1E393C8}"/>
          </ac:spMkLst>
        </pc:spChg>
      </pc:sldChg>
      <pc:sldChg chg="add">
        <pc:chgData name="James.Fennell" userId="c4162aff-5e19-49fe-8b7f-9a93fce91ee1" providerId="ADAL" clId="{1238C9C2-AA8E-44B5-B0E5-818CB9524AE1}" dt="2019-08-23T15:49:11.244" v="2126"/>
        <pc:sldMkLst>
          <pc:docMk/>
          <pc:sldMk cId="3450534351" sldId="270"/>
        </pc:sldMkLst>
      </pc:sldChg>
      <pc:sldChg chg="add">
        <pc:chgData name="James.Fennell" userId="c4162aff-5e19-49fe-8b7f-9a93fce91ee1" providerId="ADAL" clId="{1238C9C2-AA8E-44B5-B0E5-818CB9524AE1}" dt="2019-08-23T15:49:11.244" v="2126"/>
        <pc:sldMkLst>
          <pc:docMk/>
          <pc:sldMk cId="2108978562" sldId="274"/>
        </pc:sldMkLst>
      </pc:sldChg>
      <pc:sldChg chg="modSp add">
        <pc:chgData name="James.Fennell" userId="c4162aff-5e19-49fe-8b7f-9a93fce91ee1" providerId="ADAL" clId="{1238C9C2-AA8E-44B5-B0E5-818CB9524AE1}" dt="2019-08-23T15:52:47.086" v="2291" actId="20577"/>
        <pc:sldMkLst>
          <pc:docMk/>
          <pc:sldMk cId="1686798828" sldId="276"/>
        </pc:sldMkLst>
        <pc:spChg chg="mod">
          <ac:chgData name="James.Fennell" userId="c4162aff-5e19-49fe-8b7f-9a93fce91ee1" providerId="ADAL" clId="{1238C9C2-AA8E-44B5-B0E5-818CB9524AE1}" dt="2019-08-23T15:52:47.086" v="2291" actId="20577"/>
          <ac:spMkLst>
            <pc:docMk/>
            <pc:sldMk cId="1686798828" sldId="276"/>
            <ac:spMk id="3" creationId="{81894843-E5E8-4F5B-A0AC-7290635081B0}"/>
          </ac:spMkLst>
        </pc:spChg>
        <pc:picChg chg="mod">
          <ac:chgData name="James.Fennell" userId="c4162aff-5e19-49fe-8b7f-9a93fce91ee1" providerId="ADAL" clId="{1238C9C2-AA8E-44B5-B0E5-818CB9524AE1}" dt="2019-08-23T15:52:44.916" v="2288" actId="14100"/>
          <ac:picMkLst>
            <pc:docMk/>
            <pc:sldMk cId="1686798828" sldId="276"/>
            <ac:picMk id="4" creationId="{E50D45FC-707C-4F63-ADDD-779B25D3AD5B}"/>
          </ac:picMkLst>
        </pc:picChg>
      </pc:sldChg>
      <pc:sldChg chg="modSp modAnim">
        <pc:chgData name="James.Fennell" userId="c4162aff-5e19-49fe-8b7f-9a93fce91ee1" providerId="ADAL" clId="{1238C9C2-AA8E-44B5-B0E5-818CB9524AE1}" dt="2019-08-23T15:09:52.881" v="515" actId="27636"/>
        <pc:sldMkLst>
          <pc:docMk/>
          <pc:sldMk cId="1708207824" sldId="282"/>
        </pc:sldMkLst>
        <pc:spChg chg="mod">
          <ac:chgData name="James.Fennell" userId="c4162aff-5e19-49fe-8b7f-9a93fce91ee1" providerId="ADAL" clId="{1238C9C2-AA8E-44B5-B0E5-818CB9524AE1}" dt="2019-08-23T15:08:54.398" v="502" actId="6549"/>
          <ac:spMkLst>
            <pc:docMk/>
            <pc:sldMk cId="1708207824" sldId="282"/>
            <ac:spMk id="2" creationId="{0D7E90EF-6016-4B56-B43A-882E080131B8}"/>
          </ac:spMkLst>
        </pc:spChg>
        <pc:spChg chg="mod">
          <ac:chgData name="James.Fennell" userId="c4162aff-5e19-49fe-8b7f-9a93fce91ee1" providerId="ADAL" clId="{1238C9C2-AA8E-44B5-B0E5-818CB9524AE1}" dt="2019-08-23T15:09:52.881" v="515" actId="27636"/>
          <ac:spMkLst>
            <pc:docMk/>
            <pc:sldMk cId="1708207824" sldId="282"/>
            <ac:spMk id="3" creationId="{56F9FBE4-30FA-4D2C-BC4C-D7DF82D35EF9}"/>
          </ac:spMkLst>
        </pc:spChg>
      </pc:sldChg>
      <pc:sldChg chg="del">
        <pc:chgData name="James.Fennell" userId="c4162aff-5e19-49fe-8b7f-9a93fce91ee1" providerId="ADAL" clId="{1238C9C2-AA8E-44B5-B0E5-818CB9524AE1}" dt="2019-08-23T15:10:13.112" v="517" actId="2696"/>
        <pc:sldMkLst>
          <pc:docMk/>
          <pc:sldMk cId="2669392060" sldId="283"/>
        </pc:sldMkLst>
      </pc:sldChg>
      <pc:sldChg chg="del">
        <pc:chgData name="James.Fennell" userId="c4162aff-5e19-49fe-8b7f-9a93fce91ee1" providerId="ADAL" clId="{1238C9C2-AA8E-44B5-B0E5-818CB9524AE1}" dt="2019-08-23T15:10:13.133" v="518" actId="2696"/>
        <pc:sldMkLst>
          <pc:docMk/>
          <pc:sldMk cId="1759385133" sldId="310"/>
        </pc:sldMkLst>
      </pc:sldChg>
      <pc:sldChg chg="del">
        <pc:chgData name="James.Fennell" userId="c4162aff-5e19-49fe-8b7f-9a93fce91ee1" providerId="ADAL" clId="{1238C9C2-AA8E-44B5-B0E5-818CB9524AE1}" dt="2019-08-23T15:10:13.161" v="519" actId="2696"/>
        <pc:sldMkLst>
          <pc:docMk/>
          <pc:sldMk cId="85744948" sldId="311"/>
        </pc:sldMkLst>
      </pc:sldChg>
      <pc:sldChg chg="del">
        <pc:chgData name="James.Fennell" userId="c4162aff-5e19-49fe-8b7f-9a93fce91ee1" providerId="ADAL" clId="{1238C9C2-AA8E-44B5-B0E5-818CB9524AE1}" dt="2019-08-23T15:10:13.090" v="516" actId="2696"/>
        <pc:sldMkLst>
          <pc:docMk/>
          <pc:sldMk cId="4194928141" sldId="312"/>
        </pc:sldMkLst>
      </pc:sldChg>
      <pc:sldChg chg="add">
        <pc:chgData name="James.Fennell" userId="c4162aff-5e19-49fe-8b7f-9a93fce91ee1" providerId="ADAL" clId="{1238C9C2-AA8E-44B5-B0E5-818CB9524AE1}" dt="2019-08-23T15:49:11.244" v="2126"/>
        <pc:sldMkLst>
          <pc:docMk/>
          <pc:sldMk cId="1040077956" sldId="316"/>
        </pc:sldMkLst>
      </pc:sldChg>
      <pc:sldChg chg="add">
        <pc:chgData name="James.Fennell" userId="c4162aff-5e19-49fe-8b7f-9a93fce91ee1" providerId="ADAL" clId="{1238C9C2-AA8E-44B5-B0E5-818CB9524AE1}" dt="2019-08-23T15:49:11.244" v="2126"/>
        <pc:sldMkLst>
          <pc:docMk/>
          <pc:sldMk cId="3076115755" sldId="318"/>
        </pc:sldMkLst>
      </pc:sldChg>
      <pc:sldChg chg="add">
        <pc:chgData name="James.Fennell" userId="c4162aff-5e19-49fe-8b7f-9a93fce91ee1" providerId="ADAL" clId="{1238C9C2-AA8E-44B5-B0E5-818CB9524AE1}" dt="2019-08-23T15:49:11.244" v="2126"/>
        <pc:sldMkLst>
          <pc:docMk/>
          <pc:sldMk cId="3577335276" sldId="319"/>
        </pc:sldMkLst>
      </pc:sldChg>
      <pc:sldChg chg="modSp add">
        <pc:chgData name="James.Fennell" userId="c4162aff-5e19-49fe-8b7f-9a93fce91ee1" providerId="ADAL" clId="{1238C9C2-AA8E-44B5-B0E5-818CB9524AE1}" dt="2019-08-23T15:54:18.360" v="2440" actId="27636"/>
        <pc:sldMkLst>
          <pc:docMk/>
          <pc:sldMk cId="1836104203" sldId="320"/>
        </pc:sldMkLst>
        <pc:spChg chg="mod">
          <ac:chgData name="James.Fennell" userId="c4162aff-5e19-49fe-8b7f-9a93fce91ee1" providerId="ADAL" clId="{1238C9C2-AA8E-44B5-B0E5-818CB9524AE1}" dt="2019-08-23T15:54:18.360" v="2440" actId="27636"/>
          <ac:spMkLst>
            <pc:docMk/>
            <pc:sldMk cId="1836104203" sldId="320"/>
            <ac:spMk id="3" creationId="{81894843-E5E8-4F5B-A0AC-7290635081B0}"/>
          </ac:spMkLst>
        </pc:spChg>
      </pc:sldChg>
      <pc:sldChg chg="modSp add">
        <pc:chgData name="James.Fennell" userId="c4162aff-5e19-49fe-8b7f-9a93fce91ee1" providerId="ADAL" clId="{1238C9C2-AA8E-44B5-B0E5-818CB9524AE1}" dt="2019-08-23T15:51:24.105" v="2235" actId="255"/>
        <pc:sldMkLst>
          <pc:docMk/>
          <pc:sldMk cId="407918534" sldId="321"/>
        </pc:sldMkLst>
        <pc:spChg chg="mod">
          <ac:chgData name="James.Fennell" userId="c4162aff-5e19-49fe-8b7f-9a93fce91ee1" providerId="ADAL" clId="{1238C9C2-AA8E-44B5-B0E5-818CB9524AE1}" dt="2019-08-23T15:51:24.105" v="2235" actId="255"/>
          <ac:spMkLst>
            <pc:docMk/>
            <pc:sldMk cId="407918534" sldId="321"/>
            <ac:spMk id="3" creationId="{81894843-E5E8-4F5B-A0AC-7290635081B0}"/>
          </ac:spMkLst>
        </pc:spChg>
      </pc:sldChg>
      <pc:sldChg chg="add del">
        <pc:chgData name="James.Fennell" userId="c4162aff-5e19-49fe-8b7f-9a93fce91ee1" providerId="ADAL" clId="{1238C9C2-AA8E-44B5-B0E5-818CB9524AE1}" dt="2019-08-23T15:34:23.519" v="1888" actId="2696"/>
        <pc:sldMkLst>
          <pc:docMk/>
          <pc:sldMk cId="3928688019" sldId="334"/>
        </pc:sldMkLst>
      </pc:sldChg>
      <pc:sldChg chg="del">
        <pc:chgData name="James.Fennell" userId="c4162aff-5e19-49fe-8b7f-9a93fce91ee1" providerId="ADAL" clId="{1238C9C2-AA8E-44B5-B0E5-818CB9524AE1}" dt="2019-08-23T15:10:13.244" v="522" actId="2696"/>
        <pc:sldMkLst>
          <pc:docMk/>
          <pc:sldMk cId="137402249" sldId="340"/>
        </pc:sldMkLst>
      </pc:sldChg>
      <pc:sldChg chg="del">
        <pc:chgData name="James.Fennell" userId="c4162aff-5e19-49fe-8b7f-9a93fce91ee1" providerId="ADAL" clId="{1238C9C2-AA8E-44B5-B0E5-818CB9524AE1}" dt="2019-08-23T15:10:13.207" v="521" actId="2696"/>
        <pc:sldMkLst>
          <pc:docMk/>
          <pc:sldMk cId="18809066" sldId="350"/>
        </pc:sldMkLst>
      </pc:sldChg>
      <pc:sldChg chg="del">
        <pc:chgData name="James.Fennell" userId="c4162aff-5e19-49fe-8b7f-9a93fce91ee1" providerId="ADAL" clId="{1238C9C2-AA8E-44B5-B0E5-818CB9524AE1}" dt="2019-08-23T15:10:13.187" v="520" actId="2696"/>
        <pc:sldMkLst>
          <pc:docMk/>
          <pc:sldMk cId="3624067448" sldId="352"/>
        </pc:sldMkLst>
      </pc:sldChg>
      <pc:sldChg chg="modSp">
        <pc:chgData name="James.Fennell" userId="c4162aff-5e19-49fe-8b7f-9a93fce91ee1" providerId="ADAL" clId="{1238C9C2-AA8E-44B5-B0E5-818CB9524AE1}" dt="2019-08-23T15:10:17.261" v="525" actId="27636"/>
        <pc:sldMkLst>
          <pc:docMk/>
          <pc:sldMk cId="1528897726" sldId="353"/>
        </pc:sldMkLst>
        <pc:spChg chg="mod">
          <ac:chgData name="James.Fennell" userId="c4162aff-5e19-49fe-8b7f-9a93fce91ee1" providerId="ADAL" clId="{1238C9C2-AA8E-44B5-B0E5-818CB9524AE1}" dt="2019-08-23T15:10:17.261" v="525" actId="27636"/>
          <ac:spMkLst>
            <pc:docMk/>
            <pc:sldMk cId="1528897726" sldId="353"/>
            <ac:spMk id="3" creationId="{A9618E16-665D-45E8-8918-0EB4FE6D20F7}"/>
          </ac:spMkLst>
        </pc:spChg>
      </pc:sldChg>
      <pc:sldChg chg="del">
        <pc:chgData name="James.Fennell" userId="c4162aff-5e19-49fe-8b7f-9a93fce91ee1" providerId="ADAL" clId="{1238C9C2-AA8E-44B5-B0E5-818CB9524AE1}" dt="2019-08-23T15:10:13.273" v="523" actId="2696"/>
        <pc:sldMkLst>
          <pc:docMk/>
          <pc:sldMk cId="300334538" sldId="354"/>
        </pc:sldMkLst>
      </pc:sldChg>
      <pc:sldChg chg="modSp add modAnim">
        <pc:chgData name="James.Fennell" userId="c4162aff-5e19-49fe-8b7f-9a93fce91ee1" providerId="ADAL" clId="{1238C9C2-AA8E-44B5-B0E5-818CB9524AE1}" dt="2019-08-23T15:13:58.875" v="790" actId="20577"/>
        <pc:sldMkLst>
          <pc:docMk/>
          <pc:sldMk cId="4212329339" sldId="354"/>
        </pc:sldMkLst>
        <pc:spChg chg="mod">
          <ac:chgData name="James.Fennell" userId="c4162aff-5e19-49fe-8b7f-9a93fce91ee1" providerId="ADAL" clId="{1238C9C2-AA8E-44B5-B0E5-818CB9524AE1}" dt="2019-08-23T15:10:50.529" v="549" actId="20577"/>
          <ac:spMkLst>
            <pc:docMk/>
            <pc:sldMk cId="4212329339" sldId="354"/>
            <ac:spMk id="2" creationId="{0D7E90EF-6016-4B56-B43A-882E080131B8}"/>
          </ac:spMkLst>
        </pc:spChg>
        <pc:spChg chg="mod">
          <ac:chgData name="James.Fennell" userId="c4162aff-5e19-49fe-8b7f-9a93fce91ee1" providerId="ADAL" clId="{1238C9C2-AA8E-44B5-B0E5-818CB9524AE1}" dt="2019-08-23T15:13:58.875" v="790" actId="20577"/>
          <ac:spMkLst>
            <pc:docMk/>
            <pc:sldMk cId="4212329339" sldId="354"/>
            <ac:spMk id="3" creationId="{56F9FBE4-30FA-4D2C-BC4C-D7DF82D35EF9}"/>
          </ac:spMkLst>
        </pc:spChg>
      </pc:sldChg>
      <pc:sldChg chg="modSp add modAnim">
        <pc:chgData name="James.Fennell" userId="c4162aff-5e19-49fe-8b7f-9a93fce91ee1" providerId="ADAL" clId="{1238C9C2-AA8E-44B5-B0E5-818CB9524AE1}" dt="2019-08-23T15:16:09.168" v="842" actId="20577"/>
        <pc:sldMkLst>
          <pc:docMk/>
          <pc:sldMk cId="3829767325" sldId="355"/>
        </pc:sldMkLst>
        <pc:spChg chg="mod">
          <ac:chgData name="James.Fennell" userId="c4162aff-5e19-49fe-8b7f-9a93fce91ee1" providerId="ADAL" clId="{1238C9C2-AA8E-44B5-B0E5-818CB9524AE1}" dt="2019-08-23T15:14:12.001" v="818" actId="20577"/>
          <ac:spMkLst>
            <pc:docMk/>
            <pc:sldMk cId="3829767325" sldId="355"/>
            <ac:spMk id="2" creationId="{0D7E90EF-6016-4B56-B43A-882E080131B8}"/>
          </ac:spMkLst>
        </pc:spChg>
        <pc:spChg chg="mod">
          <ac:chgData name="James.Fennell" userId="c4162aff-5e19-49fe-8b7f-9a93fce91ee1" providerId="ADAL" clId="{1238C9C2-AA8E-44B5-B0E5-818CB9524AE1}" dt="2019-08-23T15:16:09.168" v="842" actId="20577"/>
          <ac:spMkLst>
            <pc:docMk/>
            <pc:sldMk cId="3829767325" sldId="355"/>
            <ac:spMk id="3" creationId="{56F9FBE4-30FA-4D2C-BC4C-D7DF82D35EF9}"/>
          </ac:spMkLst>
        </pc:spChg>
      </pc:sldChg>
      <pc:sldChg chg="modSp add modAnim">
        <pc:chgData name="James.Fennell" userId="c4162aff-5e19-49fe-8b7f-9a93fce91ee1" providerId="ADAL" clId="{1238C9C2-AA8E-44B5-B0E5-818CB9524AE1}" dt="2019-08-23T15:22:30.888" v="1113" actId="20577"/>
        <pc:sldMkLst>
          <pc:docMk/>
          <pc:sldMk cId="2241651130" sldId="356"/>
        </pc:sldMkLst>
        <pc:spChg chg="mod">
          <ac:chgData name="James.Fennell" userId="c4162aff-5e19-49fe-8b7f-9a93fce91ee1" providerId="ADAL" clId="{1238C9C2-AA8E-44B5-B0E5-818CB9524AE1}" dt="2019-08-23T15:22:30.888" v="1113" actId="20577"/>
          <ac:spMkLst>
            <pc:docMk/>
            <pc:sldMk cId="2241651130" sldId="356"/>
            <ac:spMk id="2" creationId="{0D7E90EF-6016-4B56-B43A-882E080131B8}"/>
          </ac:spMkLst>
        </pc:spChg>
        <pc:spChg chg="mod">
          <ac:chgData name="James.Fennell" userId="c4162aff-5e19-49fe-8b7f-9a93fce91ee1" providerId="ADAL" clId="{1238C9C2-AA8E-44B5-B0E5-818CB9524AE1}" dt="2019-08-23T15:22:23.649" v="1092" actId="20577"/>
          <ac:spMkLst>
            <pc:docMk/>
            <pc:sldMk cId="2241651130" sldId="356"/>
            <ac:spMk id="3" creationId="{56F9FBE4-30FA-4D2C-BC4C-D7DF82D35EF9}"/>
          </ac:spMkLst>
        </pc:spChg>
      </pc:sldChg>
      <pc:sldChg chg="modSp add modAnim">
        <pc:chgData name="James.Fennell" userId="c4162aff-5e19-49fe-8b7f-9a93fce91ee1" providerId="ADAL" clId="{1238C9C2-AA8E-44B5-B0E5-818CB9524AE1}" dt="2019-08-23T15:29:41.475" v="1881" actId="20577"/>
        <pc:sldMkLst>
          <pc:docMk/>
          <pc:sldMk cId="657540171" sldId="357"/>
        </pc:sldMkLst>
        <pc:spChg chg="mod">
          <ac:chgData name="James.Fennell" userId="c4162aff-5e19-49fe-8b7f-9a93fce91ee1" providerId="ADAL" clId="{1238C9C2-AA8E-44B5-B0E5-818CB9524AE1}" dt="2019-08-23T15:23:05.319" v="1140" actId="20577"/>
          <ac:spMkLst>
            <pc:docMk/>
            <pc:sldMk cId="657540171" sldId="357"/>
            <ac:spMk id="2" creationId="{0D7E90EF-6016-4B56-B43A-882E080131B8}"/>
          </ac:spMkLst>
        </pc:spChg>
        <pc:spChg chg="mod">
          <ac:chgData name="James.Fennell" userId="c4162aff-5e19-49fe-8b7f-9a93fce91ee1" providerId="ADAL" clId="{1238C9C2-AA8E-44B5-B0E5-818CB9524AE1}" dt="2019-08-23T15:29:41.475" v="1881" actId="20577"/>
          <ac:spMkLst>
            <pc:docMk/>
            <pc:sldMk cId="657540171" sldId="357"/>
            <ac:spMk id="3" creationId="{56F9FBE4-30FA-4D2C-BC4C-D7DF82D35EF9}"/>
          </ac:spMkLst>
        </pc:spChg>
      </pc:sldChg>
      <pc:sldChg chg="modSp add modAnim">
        <pc:chgData name="James.Fennell" userId="c4162aff-5e19-49fe-8b7f-9a93fce91ee1" providerId="ADAL" clId="{1238C9C2-AA8E-44B5-B0E5-818CB9524AE1}" dt="2019-08-23T15:30:17.204" v="1886" actId="27636"/>
        <pc:sldMkLst>
          <pc:docMk/>
          <pc:sldMk cId="2322865985" sldId="358"/>
        </pc:sldMkLst>
        <pc:spChg chg="mod">
          <ac:chgData name="James.Fennell" userId="c4162aff-5e19-49fe-8b7f-9a93fce91ee1" providerId="ADAL" clId="{1238C9C2-AA8E-44B5-B0E5-818CB9524AE1}" dt="2019-08-23T15:30:17.204" v="1886" actId="27636"/>
          <ac:spMkLst>
            <pc:docMk/>
            <pc:sldMk cId="2322865985" sldId="358"/>
            <ac:spMk id="3" creationId="{56F9FBE4-30FA-4D2C-BC4C-D7DF82D35EF9}"/>
          </ac:spMkLst>
        </pc:spChg>
      </pc:sldChg>
      <pc:sldChg chg="add">
        <pc:chgData name="James.Fennell" userId="c4162aff-5e19-49fe-8b7f-9a93fce91ee1" providerId="ADAL" clId="{1238C9C2-AA8E-44B5-B0E5-818CB9524AE1}" dt="2019-08-23T15:34:20.332" v="1887"/>
        <pc:sldMkLst>
          <pc:docMk/>
          <pc:sldMk cId="3238047486" sldId="359"/>
        </pc:sldMkLst>
      </pc:sldChg>
      <pc:sldChg chg="add">
        <pc:chgData name="James.Fennell" userId="c4162aff-5e19-49fe-8b7f-9a93fce91ee1" providerId="ADAL" clId="{1238C9C2-AA8E-44B5-B0E5-818CB9524AE1}" dt="2019-08-23T15:34:20.332" v="1887"/>
        <pc:sldMkLst>
          <pc:docMk/>
          <pc:sldMk cId="19060347" sldId="360"/>
        </pc:sldMkLst>
      </pc:sldChg>
      <pc:sldChg chg="modSp add">
        <pc:chgData name="James.Fennell" userId="c4162aff-5e19-49fe-8b7f-9a93fce91ee1" providerId="ADAL" clId="{1238C9C2-AA8E-44B5-B0E5-818CB9524AE1}" dt="2019-08-23T15:36:41.546" v="1970" actId="20577"/>
        <pc:sldMkLst>
          <pc:docMk/>
          <pc:sldMk cId="794290616" sldId="361"/>
        </pc:sldMkLst>
        <pc:spChg chg="mod">
          <ac:chgData name="James.Fennell" userId="c4162aff-5e19-49fe-8b7f-9a93fce91ee1" providerId="ADAL" clId="{1238C9C2-AA8E-44B5-B0E5-818CB9524AE1}" dt="2019-08-23T15:36:41.546" v="1970" actId="20577"/>
          <ac:spMkLst>
            <pc:docMk/>
            <pc:sldMk cId="794290616" sldId="361"/>
            <ac:spMk id="3" creationId="{A9618E16-665D-45E8-8918-0EB4FE6D20F7}"/>
          </ac:spMkLst>
        </pc:spChg>
      </pc:sldChg>
      <pc:sldChg chg="add">
        <pc:chgData name="James.Fennell" userId="c4162aff-5e19-49fe-8b7f-9a93fce91ee1" providerId="ADAL" clId="{1238C9C2-AA8E-44B5-B0E5-818CB9524AE1}" dt="2019-08-23T15:34:20.332" v="1887"/>
        <pc:sldMkLst>
          <pc:docMk/>
          <pc:sldMk cId="547155933" sldId="362"/>
        </pc:sldMkLst>
      </pc:sldChg>
      <pc:sldChg chg="add">
        <pc:chgData name="James.Fennell" userId="c4162aff-5e19-49fe-8b7f-9a93fce91ee1" providerId="ADAL" clId="{1238C9C2-AA8E-44B5-B0E5-818CB9524AE1}" dt="2019-08-23T15:34:20.332" v="1887"/>
        <pc:sldMkLst>
          <pc:docMk/>
          <pc:sldMk cId="2028840699" sldId="363"/>
        </pc:sldMkLst>
      </pc:sldChg>
      <pc:sldChg chg="add">
        <pc:chgData name="James.Fennell" userId="c4162aff-5e19-49fe-8b7f-9a93fce91ee1" providerId="ADAL" clId="{1238C9C2-AA8E-44B5-B0E5-818CB9524AE1}" dt="2019-08-23T15:34:20.332" v="1887"/>
        <pc:sldMkLst>
          <pc:docMk/>
          <pc:sldMk cId="1901798850" sldId="364"/>
        </pc:sldMkLst>
      </pc:sldChg>
      <pc:sldChg chg="add">
        <pc:chgData name="James.Fennell" userId="c4162aff-5e19-49fe-8b7f-9a93fce91ee1" providerId="ADAL" clId="{1238C9C2-AA8E-44B5-B0E5-818CB9524AE1}" dt="2019-08-23T15:34:20.332" v="1887"/>
        <pc:sldMkLst>
          <pc:docMk/>
          <pc:sldMk cId="3497708433" sldId="365"/>
        </pc:sldMkLst>
      </pc:sldChg>
      <pc:sldChg chg="add">
        <pc:chgData name="James.Fennell" userId="c4162aff-5e19-49fe-8b7f-9a93fce91ee1" providerId="ADAL" clId="{1238C9C2-AA8E-44B5-B0E5-818CB9524AE1}" dt="2019-08-23T15:34:20.332" v="1887"/>
        <pc:sldMkLst>
          <pc:docMk/>
          <pc:sldMk cId="16069175" sldId="366"/>
        </pc:sldMkLst>
      </pc:sldChg>
      <pc:sldChg chg="addSp modSp add">
        <pc:chgData name="James.Fennell" userId="c4162aff-5e19-49fe-8b7f-9a93fce91ee1" providerId="ADAL" clId="{1238C9C2-AA8E-44B5-B0E5-818CB9524AE1}" dt="2019-08-23T15:40:30.640" v="2125" actId="14100"/>
        <pc:sldMkLst>
          <pc:docMk/>
          <pc:sldMk cId="2979249685" sldId="367"/>
        </pc:sldMkLst>
        <pc:spChg chg="mod">
          <ac:chgData name="James.Fennell" userId="c4162aff-5e19-49fe-8b7f-9a93fce91ee1" providerId="ADAL" clId="{1238C9C2-AA8E-44B5-B0E5-818CB9524AE1}" dt="2019-08-23T15:38:51.241" v="2124" actId="20577"/>
          <ac:spMkLst>
            <pc:docMk/>
            <pc:sldMk cId="2979249685" sldId="367"/>
            <ac:spMk id="3" creationId="{A9618E16-665D-45E8-8918-0EB4FE6D20F7}"/>
          </ac:spMkLst>
        </pc:spChg>
        <pc:spChg chg="add mod">
          <ac:chgData name="James.Fennell" userId="c4162aff-5e19-49fe-8b7f-9a93fce91ee1" providerId="ADAL" clId="{1238C9C2-AA8E-44B5-B0E5-818CB9524AE1}" dt="2019-08-23T15:40:30.640" v="2125" actId="14100"/>
          <ac:spMkLst>
            <pc:docMk/>
            <pc:sldMk cId="2979249685" sldId="367"/>
            <ac:spMk id="9" creationId="{391054F2-2A74-4CB6-8D56-DEFB3C2F1FF6}"/>
          </ac:spMkLst>
        </pc:spChg>
      </pc:sldChg>
      <pc:sldChg chg="delSp modSp add del">
        <pc:chgData name="James.Fennell" userId="c4162aff-5e19-49fe-8b7f-9a93fce91ee1" providerId="ADAL" clId="{1238C9C2-AA8E-44B5-B0E5-818CB9524AE1}" dt="2019-08-23T15:54:22.778" v="2441" actId="2696"/>
        <pc:sldMkLst>
          <pc:docMk/>
          <pc:sldMk cId="119838592" sldId="368"/>
        </pc:sldMkLst>
        <pc:spChg chg="mod">
          <ac:chgData name="James.Fennell" userId="c4162aff-5e19-49fe-8b7f-9a93fce91ee1" providerId="ADAL" clId="{1238C9C2-AA8E-44B5-B0E5-818CB9524AE1}" dt="2019-08-23T15:53:05.467" v="2306" actId="20577"/>
          <ac:spMkLst>
            <pc:docMk/>
            <pc:sldMk cId="119838592" sldId="368"/>
            <ac:spMk id="2" creationId="{321B0A50-CB1E-4BCB-B38A-35132C76780E}"/>
          </ac:spMkLst>
        </pc:spChg>
        <pc:spChg chg="mod">
          <ac:chgData name="James.Fennell" userId="c4162aff-5e19-49fe-8b7f-9a93fce91ee1" providerId="ADAL" clId="{1238C9C2-AA8E-44B5-B0E5-818CB9524AE1}" dt="2019-08-23T15:53:24.386" v="2355" actId="20577"/>
          <ac:spMkLst>
            <pc:docMk/>
            <pc:sldMk cId="119838592" sldId="368"/>
            <ac:spMk id="3" creationId="{81894843-E5E8-4F5B-A0AC-7290635081B0}"/>
          </ac:spMkLst>
        </pc:spChg>
        <pc:picChg chg="del">
          <ac:chgData name="James.Fennell" userId="c4162aff-5e19-49fe-8b7f-9a93fce91ee1" providerId="ADAL" clId="{1238C9C2-AA8E-44B5-B0E5-818CB9524AE1}" dt="2019-08-23T15:52:59.511" v="2293" actId="478"/>
          <ac:picMkLst>
            <pc:docMk/>
            <pc:sldMk cId="119838592" sldId="368"/>
            <ac:picMk id="4" creationId="{E50D45FC-707C-4F63-ADDD-779B25D3AD5B}"/>
          </ac:picMkLst>
        </pc:picChg>
      </pc:sldChg>
    </pc:docChg>
  </pc:docChgLst>
  <pc:docChgLst>
    <pc:chgData name="James.Fennell" userId="c4162aff-5e19-49fe-8b7f-9a93fce91ee1" providerId="ADAL" clId="{1D7A5DB4-BB86-4C73-8B39-DA8AFC7F11F0}"/>
    <pc:docChg chg="undo custSel addSld delSld modSld modMainMaster">
      <pc:chgData name="James.Fennell" userId="c4162aff-5e19-49fe-8b7f-9a93fce91ee1" providerId="ADAL" clId="{1D7A5DB4-BB86-4C73-8B39-DA8AFC7F11F0}" dt="2019-08-23T14:31:11.946" v="876" actId="404"/>
      <pc:docMkLst>
        <pc:docMk/>
      </pc:docMkLst>
      <pc:sldChg chg="modSp add">
        <pc:chgData name="James.Fennell" userId="c4162aff-5e19-49fe-8b7f-9a93fce91ee1" providerId="ADAL" clId="{1D7A5DB4-BB86-4C73-8B39-DA8AFC7F11F0}" dt="2019-08-23T14:31:11.946" v="876" actId="404"/>
        <pc:sldMkLst>
          <pc:docMk/>
          <pc:sldMk cId="2038745449" sldId="256"/>
        </pc:sldMkLst>
        <pc:spChg chg="mod">
          <ac:chgData name="James.Fennell" userId="c4162aff-5e19-49fe-8b7f-9a93fce91ee1" providerId="ADAL" clId="{1D7A5DB4-BB86-4C73-8B39-DA8AFC7F11F0}" dt="2019-08-23T14:31:11.946" v="876" actId="404"/>
          <ac:spMkLst>
            <pc:docMk/>
            <pc:sldMk cId="2038745449" sldId="256"/>
            <ac:spMk id="2" creationId="{08F98212-7FBC-483F-B375-922BB502668C}"/>
          </ac:spMkLst>
        </pc:spChg>
        <pc:spChg chg="mod">
          <ac:chgData name="James.Fennell" userId="c4162aff-5e19-49fe-8b7f-9a93fce91ee1" providerId="ADAL" clId="{1D7A5DB4-BB86-4C73-8B39-DA8AFC7F11F0}" dt="2019-08-23T12:07:20.063" v="54" actId="20577"/>
          <ac:spMkLst>
            <pc:docMk/>
            <pc:sldMk cId="2038745449" sldId="256"/>
            <ac:spMk id="3" creationId="{CEC3C22D-C383-4EBB-8540-80CACFF54FDF}"/>
          </ac:spMkLst>
        </pc:spChg>
      </pc:sldChg>
      <pc:sldChg chg="modSp add del">
        <pc:chgData name="James.Fennell" userId="c4162aff-5e19-49fe-8b7f-9a93fce91ee1" providerId="ADAL" clId="{1D7A5DB4-BB86-4C73-8B39-DA8AFC7F11F0}" dt="2019-08-23T14:12:09.822" v="312" actId="2696"/>
        <pc:sldMkLst>
          <pc:docMk/>
          <pc:sldMk cId="1707282974" sldId="257"/>
        </pc:sldMkLst>
        <pc:spChg chg="mod">
          <ac:chgData name="James.Fennell" userId="c4162aff-5e19-49fe-8b7f-9a93fce91ee1" providerId="ADAL" clId="{1D7A5DB4-BB86-4C73-8B39-DA8AFC7F11F0}" dt="2019-08-23T12:07:43.851" v="88" actId="20577"/>
          <ac:spMkLst>
            <pc:docMk/>
            <pc:sldMk cId="1707282974" sldId="257"/>
            <ac:spMk id="2" creationId="{781672B7-8569-44DA-AC0D-75A0A7EA3021}"/>
          </ac:spMkLst>
        </pc:spChg>
        <pc:spChg chg="mod">
          <ac:chgData name="James.Fennell" userId="c4162aff-5e19-49fe-8b7f-9a93fce91ee1" providerId="ADAL" clId="{1D7A5DB4-BB86-4C73-8B39-DA8AFC7F11F0}" dt="2019-08-23T12:08:39.347" v="213" actId="20577"/>
          <ac:spMkLst>
            <pc:docMk/>
            <pc:sldMk cId="1707282974" sldId="257"/>
            <ac:spMk id="3" creationId="{B93F0584-4116-443A-96D3-FEA9E1E393C8}"/>
          </ac:spMkLst>
        </pc:spChg>
      </pc:sldChg>
      <pc:sldChg chg="modSp add del">
        <pc:chgData name="James.Fennell" userId="c4162aff-5e19-49fe-8b7f-9a93fce91ee1" providerId="ADAL" clId="{1D7A5DB4-BB86-4C73-8B39-DA8AFC7F11F0}" dt="2019-08-23T14:12:15.824" v="313" actId="2696"/>
        <pc:sldMkLst>
          <pc:docMk/>
          <pc:sldMk cId="1558365355" sldId="258"/>
        </pc:sldMkLst>
        <pc:spChg chg="mod">
          <ac:chgData name="James.Fennell" userId="c4162aff-5e19-49fe-8b7f-9a93fce91ee1" providerId="ADAL" clId="{1D7A5DB4-BB86-4C73-8B39-DA8AFC7F11F0}" dt="2019-08-23T12:10:05.293" v="298" actId="20577"/>
          <ac:spMkLst>
            <pc:docMk/>
            <pc:sldMk cId="1558365355" sldId="258"/>
            <ac:spMk id="3" creationId="{B93F0584-4116-443A-96D3-FEA9E1E393C8}"/>
          </ac:spMkLst>
        </pc:spChg>
      </pc:sldChg>
      <pc:sldChg chg="add">
        <pc:chgData name="James.Fennell" userId="c4162aff-5e19-49fe-8b7f-9a93fce91ee1" providerId="ADAL" clId="{1D7A5DB4-BB86-4C73-8B39-DA8AFC7F11F0}" dt="2019-08-23T12:10:18.030" v="299"/>
        <pc:sldMkLst>
          <pc:docMk/>
          <pc:sldMk cId="416461129" sldId="259"/>
        </pc:sldMkLst>
      </pc:sldChg>
      <pc:sldChg chg="modSp add modAnim">
        <pc:chgData name="James.Fennell" userId="c4162aff-5e19-49fe-8b7f-9a93fce91ee1" providerId="ADAL" clId="{1D7A5DB4-BB86-4C73-8B39-DA8AFC7F11F0}" dt="2019-08-23T14:16:01.979" v="353"/>
        <pc:sldMkLst>
          <pc:docMk/>
          <pc:sldMk cId="1708207824" sldId="282"/>
        </pc:sldMkLst>
        <pc:spChg chg="mod">
          <ac:chgData name="James.Fennell" userId="c4162aff-5e19-49fe-8b7f-9a93fce91ee1" providerId="ADAL" clId="{1D7A5DB4-BB86-4C73-8B39-DA8AFC7F11F0}" dt="2019-08-23T14:16:01.979" v="353"/>
          <ac:spMkLst>
            <pc:docMk/>
            <pc:sldMk cId="1708207824" sldId="282"/>
            <ac:spMk id="3" creationId="{56F9FBE4-30FA-4D2C-BC4C-D7DF82D35EF9}"/>
          </ac:spMkLst>
        </pc:spChg>
      </pc:sldChg>
      <pc:sldChg chg="modSp add">
        <pc:chgData name="James.Fennell" userId="c4162aff-5e19-49fe-8b7f-9a93fce91ee1" providerId="ADAL" clId="{1D7A5DB4-BB86-4C73-8B39-DA8AFC7F11F0}" dt="2019-08-23T14:12:02.608" v="310" actId="27636"/>
        <pc:sldMkLst>
          <pc:docMk/>
          <pc:sldMk cId="2669392060" sldId="283"/>
        </pc:sldMkLst>
        <pc:spChg chg="mod">
          <ac:chgData name="James.Fennell" userId="c4162aff-5e19-49fe-8b7f-9a93fce91ee1" providerId="ADAL" clId="{1D7A5DB4-BB86-4C73-8B39-DA8AFC7F11F0}" dt="2019-08-23T14:12:02.608" v="310" actId="27636"/>
          <ac:spMkLst>
            <pc:docMk/>
            <pc:sldMk cId="2669392060" sldId="283"/>
            <ac:spMk id="3" creationId="{56F9FBE4-30FA-4D2C-BC4C-D7DF82D35EF9}"/>
          </ac:spMkLst>
        </pc:spChg>
      </pc:sldChg>
      <pc:sldChg chg="modSp add">
        <pc:chgData name="James.Fennell" userId="c4162aff-5e19-49fe-8b7f-9a93fce91ee1" providerId="ADAL" clId="{1D7A5DB4-BB86-4C73-8B39-DA8AFC7F11F0}" dt="2019-08-23T14:12:02.666" v="311" actId="27636"/>
        <pc:sldMkLst>
          <pc:docMk/>
          <pc:sldMk cId="1759385133" sldId="310"/>
        </pc:sldMkLst>
        <pc:spChg chg="mod">
          <ac:chgData name="James.Fennell" userId="c4162aff-5e19-49fe-8b7f-9a93fce91ee1" providerId="ADAL" clId="{1D7A5DB4-BB86-4C73-8B39-DA8AFC7F11F0}" dt="2019-08-23T14:12:02.666" v="311" actId="27636"/>
          <ac:spMkLst>
            <pc:docMk/>
            <pc:sldMk cId="1759385133" sldId="310"/>
            <ac:spMk id="3" creationId="{56F9FBE4-30FA-4D2C-BC4C-D7DF82D35EF9}"/>
          </ac:spMkLst>
        </pc:spChg>
      </pc:sldChg>
      <pc:sldChg chg="add">
        <pc:chgData name="James.Fennell" userId="c4162aff-5e19-49fe-8b7f-9a93fce91ee1" providerId="ADAL" clId="{1D7A5DB4-BB86-4C73-8B39-DA8AFC7F11F0}" dt="2019-08-23T12:12:52.565" v="300"/>
        <pc:sldMkLst>
          <pc:docMk/>
          <pc:sldMk cId="85744948" sldId="311"/>
        </pc:sldMkLst>
      </pc:sldChg>
      <pc:sldChg chg="add">
        <pc:chgData name="James.Fennell" userId="c4162aff-5e19-49fe-8b7f-9a93fce91ee1" providerId="ADAL" clId="{1D7A5DB4-BB86-4C73-8B39-DA8AFC7F11F0}" dt="2019-08-23T12:12:52.565" v="300"/>
        <pc:sldMkLst>
          <pc:docMk/>
          <pc:sldMk cId="4194928141" sldId="312"/>
        </pc:sldMkLst>
      </pc:sldChg>
      <pc:sldChg chg="modSp add">
        <pc:chgData name="James.Fennell" userId="c4162aff-5e19-49fe-8b7f-9a93fce91ee1" providerId="ADAL" clId="{1D7A5DB4-BB86-4C73-8B39-DA8AFC7F11F0}" dt="2019-08-23T14:19:25.409" v="359" actId="20577"/>
        <pc:sldMkLst>
          <pc:docMk/>
          <pc:sldMk cId="137402249" sldId="340"/>
        </pc:sldMkLst>
        <pc:spChg chg="mod">
          <ac:chgData name="James.Fennell" userId="c4162aff-5e19-49fe-8b7f-9a93fce91ee1" providerId="ADAL" clId="{1D7A5DB4-BB86-4C73-8B39-DA8AFC7F11F0}" dt="2019-08-23T14:19:25.409" v="359" actId="20577"/>
          <ac:spMkLst>
            <pc:docMk/>
            <pc:sldMk cId="137402249" sldId="340"/>
            <ac:spMk id="3" creationId="{A9618E16-665D-45E8-8918-0EB4FE6D20F7}"/>
          </ac:spMkLst>
        </pc:spChg>
      </pc:sldChg>
      <pc:sldChg chg="add">
        <pc:chgData name="James.Fennell" userId="c4162aff-5e19-49fe-8b7f-9a93fce91ee1" providerId="ADAL" clId="{1D7A5DB4-BB86-4C73-8B39-DA8AFC7F11F0}" dt="2019-08-23T14:13:20.817" v="314"/>
        <pc:sldMkLst>
          <pc:docMk/>
          <pc:sldMk cId="18809066" sldId="350"/>
        </pc:sldMkLst>
      </pc:sldChg>
      <pc:sldChg chg="modSp add">
        <pc:chgData name="James.Fennell" userId="c4162aff-5e19-49fe-8b7f-9a93fce91ee1" providerId="ADAL" clId="{1D7A5DB4-BB86-4C73-8B39-DA8AFC7F11F0}" dt="2019-08-23T14:14:12.285" v="335" actId="20577"/>
        <pc:sldMkLst>
          <pc:docMk/>
          <pc:sldMk cId="3624067448" sldId="352"/>
        </pc:sldMkLst>
        <pc:spChg chg="mod">
          <ac:chgData name="James.Fennell" userId="c4162aff-5e19-49fe-8b7f-9a93fce91ee1" providerId="ADAL" clId="{1D7A5DB4-BB86-4C73-8B39-DA8AFC7F11F0}" dt="2019-08-23T14:14:03.934" v="334" actId="20577"/>
          <ac:spMkLst>
            <pc:docMk/>
            <pc:sldMk cId="3624067448" sldId="352"/>
            <ac:spMk id="2" creationId="{B2DA91D0-4348-4CD8-8B28-88A7812BD746}"/>
          </ac:spMkLst>
        </pc:spChg>
        <pc:spChg chg="mod">
          <ac:chgData name="James.Fennell" userId="c4162aff-5e19-49fe-8b7f-9a93fce91ee1" providerId="ADAL" clId="{1D7A5DB4-BB86-4C73-8B39-DA8AFC7F11F0}" dt="2019-08-23T14:14:12.285" v="335" actId="20577"/>
          <ac:spMkLst>
            <pc:docMk/>
            <pc:sldMk cId="3624067448" sldId="352"/>
            <ac:spMk id="3" creationId="{A9618E16-665D-45E8-8918-0EB4FE6D20F7}"/>
          </ac:spMkLst>
        </pc:spChg>
      </pc:sldChg>
      <pc:sldChg chg="modSp add">
        <pc:chgData name="James.Fennell" userId="c4162aff-5e19-49fe-8b7f-9a93fce91ee1" providerId="ADAL" clId="{1D7A5DB4-BB86-4C73-8B39-DA8AFC7F11F0}" dt="2019-08-23T14:30:21.094" v="847" actId="113"/>
        <pc:sldMkLst>
          <pc:docMk/>
          <pc:sldMk cId="1528897726" sldId="353"/>
        </pc:sldMkLst>
        <pc:spChg chg="mod">
          <ac:chgData name="James.Fennell" userId="c4162aff-5e19-49fe-8b7f-9a93fce91ee1" providerId="ADAL" clId="{1D7A5DB4-BB86-4C73-8B39-DA8AFC7F11F0}" dt="2019-08-23T14:19:35.822" v="366" actId="20577"/>
          <ac:spMkLst>
            <pc:docMk/>
            <pc:sldMk cId="1528897726" sldId="353"/>
            <ac:spMk id="2" creationId="{B2DA91D0-4348-4CD8-8B28-88A7812BD746}"/>
          </ac:spMkLst>
        </pc:spChg>
        <pc:spChg chg="mod">
          <ac:chgData name="James.Fennell" userId="c4162aff-5e19-49fe-8b7f-9a93fce91ee1" providerId="ADAL" clId="{1D7A5DB4-BB86-4C73-8B39-DA8AFC7F11F0}" dt="2019-08-23T14:30:21.094" v="847" actId="113"/>
          <ac:spMkLst>
            <pc:docMk/>
            <pc:sldMk cId="1528897726" sldId="353"/>
            <ac:spMk id="3" creationId="{A9618E16-665D-45E8-8918-0EB4FE6D20F7}"/>
          </ac:spMkLst>
        </pc:spChg>
      </pc:sldChg>
      <pc:sldChg chg="modSp add">
        <pc:chgData name="James.Fennell" userId="c4162aff-5e19-49fe-8b7f-9a93fce91ee1" providerId="ADAL" clId="{1D7A5DB4-BB86-4C73-8B39-DA8AFC7F11F0}" dt="2019-08-23T14:29:37.790" v="837" actId="20577"/>
        <pc:sldMkLst>
          <pc:docMk/>
          <pc:sldMk cId="300334538" sldId="354"/>
        </pc:sldMkLst>
        <pc:spChg chg="mod">
          <ac:chgData name="James.Fennell" userId="c4162aff-5e19-49fe-8b7f-9a93fce91ee1" providerId="ADAL" clId="{1D7A5DB4-BB86-4C73-8B39-DA8AFC7F11F0}" dt="2019-08-23T14:20:11.574" v="379" actId="20577"/>
          <ac:spMkLst>
            <pc:docMk/>
            <pc:sldMk cId="300334538" sldId="354"/>
            <ac:spMk id="2" creationId="{B2DA91D0-4348-4CD8-8B28-88A7812BD746}"/>
          </ac:spMkLst>
        </pc:spChg>
        <pc:spChg chg="mod">
          <ac:chgData name="James.Fennell" userId="c4162aff-5e19-49fe-8b7f-9a93fce91ee1" providerId="ADAL" clId="{1D7A5DB4-BB86-4C73-8B39-DA8AFC7F11F0}" dt="2019-08-23T14:29:37.790" v="837" actId="20577"/>
          <ac:spMkLst>
            <pc:docMk/>
            <pc:sldMk cId="300334538" sldId="354"/>
            <ac:spMk id="3" creationId="{A9618E16-665D-45E8-8918-0EB4FE6D20F7}"/>
          </ac:spMkLst>
        </pc:spChg>
      </pc:sldChg>
      <pc:sldMasterChg chg="setBg modSldLayout">
        <pc:chgData name="James.Fennell" userId="c4162aff-5e19-49fe-8b7f-9a93fce91ee1" providerId="ADAL" clId="{1D7A5DB4-BB86-4C73-8B39-DA8AFC7F11F0}" dt="2019-08-23T12:13:38.959" v="303"/>
        <pc:sldMasterMkLst>
          <pc:docMk/>
          <pc:sldMasterMk cId="2617825211" sldId="2147483660"/>
        </pc:sldMasterMkLst>
        <pc:sldLayoutChg chg="setBg">
          <pc:chgData name="James.Fennell" userId="c4162aff-5e19-49fe-8b7f-9a93fce91ee1" providerId="ADAL" clId="{1D7A5DB4-BB86-4C73-8B39-DA8AFC7F11F0}" dt="2019-08-23T12:13:38.959" v="303"/>
          <pc:sldLayoutMkLst>
            <pc:docMk/>
            <pc:sldMasterMk cId="2617825211" sldId="2147483660"/>
            <pc:sldLayoutMk cId="569328267" sldId="2147483661"/>
          </pc:sldLayoutMkLst>
        </pc:sldLayoutChg>
        <pc:sldLayoutChg chg="setBg">
          <pc:chgData name="James.Fennell" userId="c4162aff-5e19-49fe-8b7f-9a93fce91ee1" providerId="ADAL" clId="{1D7A5DB4-BB86-4C73-8B39-DA8AFC7F11F0}" dt="2019-08-23T12:13:38.959" v="303"/>
          <pc:sldLayoutMkLst>
            <pc:docMk/>
            <pc:sldMasterMk cId="2617825211" sldId="2147483660"/>
            <pc:sldLayoutMk cId="2599971065" sldId="2147483663"/>
          </pc:sldLayoutMkLst>
        </pc:sldLayoutChg>
      </pc:sldMasterChg>
    </pc:docChg>
  </pc:docChgLst>
  <pc:docChgLst>
    <pc:chgData name="James.Fennell" userId="c4162aff-5e19-49fe-8b7f-9a93fce91ee1" providerId="ADAL" clId="{D6113D91-C1A2-4722-8459-70CC15DD42D8}"/>
    <pc:docChg chg="custSel addSld delSld modSld">
      <pc:chgData name="James.Fennell" userId="c4162aff-5e19-49fe-8b7f-9a93fce91ee1" providerId="ADAL" clId="{D6113D91-C1A2-4722-8459-70CC15DD42D8}" dt="2019-08-23T17:28:24.686" v="2306" actId="2696"/>
      <pc:docMkLst>
        <pc:docMk/>
      </pc:docMkLst>
      <pc:sldChg chg="modSp">
        <pc:chgData name="James.Fennell" userId="c4162aff-5e19-49fe-8b7f-9a93fce91ee1" providerId="ADAL" clId="{D6113D91-C1A2-4722-8459-70CC15DD42D8}" dt="2019-08-23T16:17:25.020" v="16" actId="20577"/>
        <pc:sldMkLst>
          <pc:docMk/>
          <pc:sldMk cId="2038745449" sldId="256"/>
        </pc:sldMkLst>
        <pc:spChg chg="mod">
          <ac:chgData name="James.Fennell" userId="c4162aff-5e19-49fe-8b7f-9a93fce91ee1" providerId="ADAL" clId="{D6113D91-C1A2-4722-8459-70CC15DD42D8}" dt="2019-08-23T16:17:25.020" v="16" actId="20577"/>
          <ac:spMkLst>
            <pc:docMk/>
            <pc:sldMk cId="2038745449" sldId="256"/>
            <ac:spMk id="2" creationId="{08F98212-7FBC-483F-B375-922BB502668C}"/>
          </ac:spMkLst>
        </pc:spChg>
      </pc:sldChg>
      <pc:sldChg chg="modSp">
        <pc:chgData name="James.Fennell" userId="c4162aff-5e19-49fe-8b7f-9a93fce91ee1" providerId="ADAL" clId="{D6113D91-C1A2-4722-8459-70CC15DD42D8}" dt="2019-08-23T16:40:14.971" v="165" actId="20577"/>
        <pc:sldMkLst>
          <pc:docMk/>
          <pc:sldMk cId="416461129" sldId="259"/>
        </pc:sldMkLst>
        <pc:spChg chg="mod">
          <ac:chgData name="James.Fennell" userId="c4162aff-5e19-49fe-8b7f-9a93fce91ee1" providerId="ADAL" clId="{D6113D91-C1A2-4722-8459-70CC15DD42D8}" dt="2019-08-23T16:39:22.651" v="32" actId="20577"/>
          <ac:spMkLst>
            <pc:docMk/>
            <pc:sldMk cId="416461129" sldId="259"/>
            <ac:spMk id="2" creationId="{781672B7-8569-44DA-AC0D-75A0A7EA3021}"/>
          </ac:spMkLst>
        </pc:spChg>
        <pc:spChg chg="mod">
          <ac:chgData name="James.Fennell" userId="c4162aff-5e19-49fe-8b7f-9a93fce91ee1" providerId="ADAL" clId="{D6113D91-C1A2-4722-8459-70CC15DD42D8}" dt="2019-08-23T16:40:14.971" v="165" actId="20577"/>
          <ac:spMkLst>
            <pc:docMk/>
            <pc:sldMk cId="416461129" sldId="259"/>
            <ac:spMk id="3" creationId="{B93F0584-4116-443A-96D3-FEA9E1E393C8}"/>
          </ac:spMkLst>
        </pc:spChg>
      </pc:sldChg>
      <pc:sldChg chg="del">
        <pc:chgData name="James.Fennell" userId="c4162aff-5e19-49fe-8b7f-9a93fce91ee1" providerId="ADAL" clId="{D6113D91-C1A2-4722-8459-70CC15DD42D8}" dt="2019-08-23T16:44:42.898" v="488" actId="2696"/>
        <pc:sldMkLst>
          <pc:docMk/>
          <pc:sldMk cId="3450534351" sldId="270"/>
        </pc:sldMkLst>
      </pc:sldChg>
      <pc:sldChg chg="del">
        <pc:chgData name="James.Fennell" userId="c4162aff-5e19-49fe-8b7f-9a93fce91ee1" providerId="ADAL" clId="{D6113D91-C1A2-4722-8459-70CC15DD42D8}" dt="2019-08-23T16:44:42.869" v="487" actId="2696"/>
        <pc:sldMkLst>
          <pc:docMk/>
          <pc:sldMk cId="2108978562" sldId="274"/>
        </pc:sldMkLst>
      </pc:sldChg>
      <pc:sldChg chg="del">
        <pc:chgData name="James.Fennell" userId="c4162aff-5e19-49fe-8b7f-9a93fce91ee1" providerId="ADAL" clId="{D6113D91-C1A2-4722-8459-70CC15DD42D8}" dt="2019-08-23T16:44:42.986" v="491" actId="2696"/>
        <pc:sldMkLst>
          <pc:docMk/>
          <pc:sldMk cId="1686798828" sldId="276"/>
        </pc:sldMkLst>
      </pc:sldChg>
      <pc:sldChg chg="modSp modAnim">
        <pc:chgData name="James.Fennell" userId="c4162aff-5e19-49fe-8b7f-9a93fce91ee1" providerId="ADAL" clId="{D6113D91-C1A2-4722-8459-70CC15DD42D8}" dt="2019-08-23T16:44:24.876" v="473" actId="20577"/>
        <pc:sldMkLst>
          <pc:docMk/>
          <pc:sldMk cId="1708207824" sldId="282"/>
        </pc:sldMkLst>
        <pc:spChg chg="mod">
          <ac:chgData name="James.Fennell" userId="c4162aff-5e19-49fe-8b7f-9a93fce91ee1" providerId="ADAL" clId="{D6113D91-C1A2-4722-8459-70CC15DD42D8}" dt="2019-08-23T16:41:32.947" v="187" actId="20577"/>
          <ac:spMkLst>
            <pc:docMk/>
            <pc:sldMk cId="1708207824" sldId="282"/>
            <ac:spMk id="2" creationId="{0D7E90EF-6016-4B56-B43A-882E080131B8}"/>
          </ac:spMkLst>
        </pc:spChg>
        <pc:spChg chg="mod">
          <ac:chgData name="James.Fennell" userId="c4162aff-5e19-49fe-8b7f-9a93fce91ee1" providerId="ADAL" clId="{D6113D91-C1A2-4722-8459-70CC15DD42D8}" dt="2019-08-23T16:44:24.876" v="473" actId="20577"/>
          <ac:spMkLst>
            <pc:docMk/>
            <pc:sldMk cId="1708207824" sldId="282"/>
            <ac:spMk id="3" creationId="{56F9FBE4-30FA-4D2C-BC4C-D7DF82D35EF9}"/>
          </ac:spMkLst>
        </pc:spChg>
      </pc:sldChg>
      <pc:sldChg chg="del">
        <pc:chgData name="James.Fennell" userId="c4162aff-5e19-49fe-8b7f-9a93fce91ee1" providerId="ADAL" clId="{D6113D91-C1A2-4722-8459-70CC15DD42D8}" dt="2019-08-23T16:44:43.014" v="492" actId="2696"/>
        <pc:sldMkLst>
          <pc:docMk/>
          <pc:sldMk cId="1040077956" sldId="316"/>
        </pc:sldMkLst>
      </pc:sldChg>
      <pc:sldChg chg="del">
        <pc:chgData name="James.Fennell" userId="c4162aff-5e19-49fe-8b7f-9a93fce91ee1" providerId="ADAL" clId="{D6113D91-C1A2-4722-8459-70CC15DD42D8}" dt="2019-08-23T16:44:43.033" v="493" actId="2696"/>
        <pc:sldMkLst>
          <pc:docMk/>
          <pc:sldMk cId="3076115755" sldId="318"/>
        </pc:sldMkLst>
      </pc:sldChg>
      <pc:sldChg chg="del">
        <pc:chgData name="James.Fennell" userId="c4162aff-5e19-49fe-8b7f-9a93fce91ee1" providerId="ADAL" clId="{D6113D91-C1A2-4722-8459-70CC15DD42D8}" dt="2019-08-23T16:44:43.057" v="494" actId="2696"/>
        <pc:sldMkLst>
          <pc:docMk/>
          <pc:sldMk cId="3577335276" sldId="319"/>
        </pc:sldMkLst>
      </pc:sldChg>
      <pc:sldChg chg="del">
        <pc:chgData name="James.Fennell" userId="c4162aff-5e19-49fe-8b7f-9a93fce91ee1" providerId="ADAL" clId="{D6113D91-C1A2-4722-8459-70CC15DD42D8}" dt="2019-08-23T16:44:42.932" v="489" actId="2696"/>
        <pc:sldMkLst>
          <pc:docMk/>
          <pc:sldMk cId="1836104203" sldId="320"/>
        </pc:sldMkLst>
      </pc:sldChg>
      <pc:sldChg chg="del">
        <pc:chgData name="James.Fennell" userId="c4162aff-5e19-49fe-8b7f-9a93fce91ee1" providerId="ADAL" clId="{D6113D91-C1A2-4722-8459-70CC15DD42D8}" dt="2019-08-23T16:44:42.966" v="490" actId="2696"/>
        <pc:sldMkLst>
          <pc:docMk/>
          <pc:sldMk cId="407918534" sldId="321"/>
        </pc:sldMkLst>
      </pc:sldChg>
      <pc:sldChg chg="modSp add modAnim">
        <pc:chgData name="James.Fennell" userId="c4162aff-5e19-49fe-8b7f-9a93fce91ee1" providerId="ADAL" clId="{D6113D91-C1A2-4722-8459-70CC15DD42D8}" dt="2019-08-23T16:49:07.194" v="980" actId="27636"/>
        <pc:sldMkLst>
          <pc:docMk/>
          <pc:sldMk cId="2450837713" sldId="354"/>
        </pc:sldMkLst>
        <pc:spChg chg="mod">
          <ac:chgData name="James.Fennell" userId="c4162aff-5e19-49fe-8b7f-9a93fce91ee1" providerId="ADAL" clId="{D6113D91-C1A2-4722-8459-70CC15DD42D8}" dt="2019-08-23T16:44:57.048" v="515" actId="20577"/>
          <ac:spMkLst>
            <pc:docMk/>
            <pc:sldMk cId="2450837713" sldId="354"/>
            <ac:spMk id="2" creationId="{0D7E90EF-6016-4B56-B43A-882E080131B8}"/>
          </ac:spMkLst>
        </pc:spChg>
        <pc:spChg chg="mod">
          <ac:chgData name="James.Fennell" userId="c4162aff-5e19-49fe-8b7f-9a93fce91ee1" providerId="ADAL" clId="{D6113D91-C1A2-4722-8459-70CC15DD42D8}" dt="2019-08-23T16:49:07.194" v="980" actId="27636"/>
          <ac:spMkLst>
            <pc:docMk/>
            <pc:sldMk cId="2450837713" sldId="354"/>
            <ac:spMk id="3" creationId="{56F9FBE4-30FA-4D2C-BC4C-D7DF82D35EF9}"/>
          </ac:spMkLst>
        </pc:spChg>
      </pc:sldChg>
      <pc:sldChg chg="del">
        <pc:chgData name="James.Fennell" userId="c4162aff-5e19-49fe-8b7f-9a93fce91ee1" providerId="ADAL" clId="{D6113D91-C1A2-4722-8459-70CC15DD42D8}" dt="2019-08-23T16:44:42.304" v="474" actId="2696"/>
        <pc:sldMkLst>
          <pc:docMk/>
          <pc:sldMk cId="4212329339" sldId="354"/>
        </pc:sldMkLst>
      </pc:sldChg>
      <pc:sldChg chg="modSp add modAnim">
        <pc:chgData name="James.Fennell" userId="c4162aff-5e19-49fe-8b7f-9a93fce91ee1" providerId="ADAL" clId="{D6113D91-C1A2-4722-8459-70CC15DD42D8}" dt="2019-08-23T16:55:45.993" v="1444" actId="27636"/>
        <pc:sldMkLst>
          <pc:docMk/>
          <pc:sldMk cId="469796030" sldId="355"/>
        </pc:sldMkLst>
        <pc:spChg chg="mod">
          <ac:chgData name="James.Fennell" userId="c4162aff-5e19-49fe-8b7f-9a93fce91ee1" providerId="ADAL" clId="{D6113D91-C1A2-4722-8459-70CC15DD42D8}" dt="2019-08-23T16:49:27.490" v="1003" actId="20577"/>
          <ac:spMkLst>
            <pc:docMk/>
            <pc:sldMk cId="469796030" sldId="355"/>
            <ac:spMk id="2" creationId="{0D7E90EF-6016-4B56-B43A-882E080131B8}"/>
          </ac:spMkLst>
        </pc:spChg>
        <pc:spChg chg="mod">
          <ac:chgData name="James.Fennell" userId="c4162aff-5e19-49fe-8b7f-9a93fce91ee1" providerId="ADAL" clId="{D6113D91-C1A2-4722-8459-70CC15DD42D8}" dt="2019-08-23T16:55:45.993" v="1444" actId="27636"/>
          <ac:spMkLst>
            <pc:docMk/>
            <pc:sldMk cId="469796030" sldId="355"/>
            <ac:spMk id="3" creationId="{56F9FBE4-30FA-4D2C-BC4C-D7DF82D35EF9}"/>
          </ac:spMkLst>
        </pc:spChg>
      </pc:sldChg>
      <pc:sldChg chg="del">
        <pc:chgData name="James.Fennell" userId="c4162aff-5e19-49fe-8b7f-9a93fce91ee1" providerId="ADAL" clId="{D6113D91-C1A2-4722-8459-70CC15DD42D8}" dt="2019-08-23T16:44:42.324" v="475" actId="2696"/>
        <pc:sldMkLst>
          <pc:docMk/>
          <pc:sldMk cId="3829767325" sldId="355"/>
        </pc:sldMkLst>
      </pc:sldChg>
      <pc:sldChg chg="del">
        <pc:chgData name="James.Fennell" userId="c4162aff-5e19-49fe-8b7f-9a93fce91ee1" providerId="ADAL" clId="{D6113D91-C1A2-4722-8459-70CC15DD42D8}" dt="2019-08-23T16:44:42.351" v="476" actId="2696"/>
        <pc:sldMkLst>
          <pc:docMk/>
          <pc:sldMk cId="2241651130" sldId="356"/>
        </pc:sldMkLst>
      </pc:sldChg>
      <pc:sldChg chg="add">
        <pc:chgData name="James.Fennell" userId="c4162aff-5e19-49fe-8b7f-9a93fce91ee1" providerId="ADAL" clId="{D6113D91-C1A2-4722-8459-70CC15DD42D8}" dt="2019-08-23T16:56:24.022" v="1445"/>
        <pc:sldMkLst>
          <pc:docMk/>
          <pc:sldMk cId="2325104938" sldId="356"/>
        </pc:sldMkLst>
      </pc:sldChg>
      <pc:sldChg chg="del">
        <pc:chgData name="James.Fennell" userId="c4162aff-5e19-49fe-8b7f-9a93fce91ee1" providerId="ADAL" clId="{D6113D91-C1A2-4722-8459-70CC15DD42D8}" dt="2019-08-23T16:44:42.380" v="477" actId="2696"/>
        <pc:sldMkLst>
          <pc:docMk/>
          <pc:sldMk cId="657540171" sldId="357"/>
        </pc:sldMkLst>
      </pc:sldChg>
      <pc:sldChg chg="modSp add modAnim">
        <pc:chgData name="James.Fennell" userId="c4162aff-5e19-49fe-8b7f-9a93fce91ee1" providerId="ADAL" clId="{D6113D91-C1A2-4722-8459-70CC15DD42D8}" dt="2019-08-23T17:05:15.878" v="1481" actId="20577"/>
        <pc:sldMkLst>
          <pc:docMk/>
          <pc:sldMk cId="3216223448" sldId="357"/>
        </pc:sldMkLst>
        <pc:spChg chg="mod">
          <ac:chgData name="James.Fennell" userId="c4162aff-5e19-49fe-8b7f-9a93fce91ee1" providerId="ADAL" clId="{D6113D91-C1A2-4722-8459-70CC15DD42D8}" dt="2019-08-23T17:05:15.878" v="1481" actId="20577"/>
          <ac:spMkLst>
            <pc:docMk/>
            <pc:sldMk cId="3216223448" sldId="357"/>
            <ac:spMk id="3" creationId="{56F9FBE4-30FA-4D2C-BC4C-D7DF82D35EF9}"/>
          </ac:spMkLst>
        </pc:spChg>
      </pc:sldChg>
      <pc:sldChg chg="del">
        <pc:chgData name="James.Fennell" userId="c4162aff-5e19-49fe-8b7f-9a93fce91ee1" providerId="ADAL" clId="{D6113D91-C1A2-4722-8459-70CC15DD42D8}" dt="2019-08-23T16:44:42.401" v="478" actId="2696"/>
        <pc:sldMkLst>
          <pc:docMk/>
          <pc:sldMk cId="2322865985" sldId="358"/>
        </pc:sldMkLst>
      </pc:sldChg>
      <pc:sldChg chg="addSp modSp add modAnim">
        <pc:chgData name="James.Fennell" userId="c4162aff-5e19-49fe-8b7f-9a93fce91ee1" providerId="ADAL" clId="{D6113D91-C1A2-4722-8459-70CC15DD42D8}" dt="2019-08-23T17:16:48.615" v="1674" actId="20577"/>
        <pc:sldMkLst>
          <pc:docMk/>
          <pc:sldMk cId="2867216538" sldId="358"/>
        </pc:sldMkLst>
        <pc:spChg chg="mod">
          <ac:chgData name="James.Fennell" userId="c4162aff-5e19-49fe-8b7f-9a93fce91ee1" providerId="ADAL" clId="{D6113D91-C1A2-4722-8459-70CC15DD42D8}" dt="2019-08-23T17:16:48.615" v="1674" actId="20577"/>
          <ac:spMkLst>
            <pc:docMk/>
            <pc:sldMk cId="2867216538" sldId="358"/>
            <ac:spMk id="2" creationId="{0D7E90EF-6016-4B56-B43A-882E080131B8}"/>
          </ac:spMkLst>
        </pc:spChg>
        <pc:spChg chg="mod">
          <ac:chgData name="James.Fennell" userId="c4162aff-5e19-49fe-8b7f-9a93fce91ee1" providerId="ADAL" clId="{D6113D91-C1A2-4722-8459-70CC15DD42D8}" dt="2019-08-23T17:16:34.083" v="1644" actId="15"/>
          <ac:spMkLst>
            <pc:docMk/>
            <pc:sldMk cId="2867216538" sldId="358"/>
            <ac:spMk id="3" creationId="{56F9FBE4-30FA-4D2C-BC4C-D7DF82D35EF9}"/>
          </ac:spMkLst>
        </pc:spChg>
        <pc:picChg chg="add mod modCrop">
          <ac:chgData name="James.Fennell" userId="c4162aff-5e19-49fe-8b7f-9a93fce91ee1" providerId="ADAL" clId="{D6113D91-C1A2-4722-8459-70CC15DD42D8}" dt="2019-08-23T17:16:02.051" v="1574" actId="1076"/>
          <ac:picMkLst>
            <pc:docMk/>
            <pc:sldMk cId="2867216538" sldId="358"/>
            <ac:picMk id="4" creationId="{20E94CA2-22F1-495D-B417-CF29336D6057}"/>
          </ac:picMkLst>
        </pc:picChg>
      </pc:sldChg>
      <pc:sldChg chg="addSp delSp modSp add modAnim">
        <pc:chgData name="James.Fennell" userId="c4162aff-5e19-49fe-8b7f-9a93fce91ee1" providerId="ADAL" clId="{D6113D91-C1A2-4722-8459-70CC15DD42D8}" dt="2019-08-23T17:18:55.115" v="1709" actId="20577"/>
        <pc:sldMkLst>
          <pc:docMk/>
          <pc:sldMk cId="492999997" sldId="359"/>
        </pc:sldMkLst>
        <pc:spChg chg="mod">
          <ac:chgData name="James.Fennell" userId="c4162aff-5e19-49fe-8b7f-9a93fce91ee1" providerId="ADAL" clId="{D6113D91-C1A2-4722-8459-70CC15DD42D8}" dt="2019-08-23T17:18:01.163" v="1700" actId="20577"/>
          <ac:spMkLst>
            <pc:docMk/>
            <pc:sldMk cId="492999997" sldId="359"/>
            <ac:spMk id="2" creationId="{0D7E90EF-6016-4B56-B43A-882E080131B8}"/>
          </ac:spMkLst>
        </pc:spChg>
        <pc:spChg chg="mod">
          <ac:chgData name="James.Fennell" userId="c4162aff-5e19-49fe-8b7f-9a93fce91ee1" providerId="ADAL" clId="{D6113D91-C1A2-4722-8459-70CC15DD42D8}" dt="2019-08-23T17:18:55.115" v="1709" actId="20577"/>
          <ac:spMkLst>
            <pc:docMk/>
            <pc:sldMk cId="492999997" sldId="359"/>
            <ac:spMk id="3" creationId="{56F9FBE4-30FA-4D2C-BC4C-D7DF82D35EF9}"/>
          </ac:spMkLst>
        </pc:spChg>
        <pc:picChg chg="del">
          <ac:chgData name="James.Fennell" userId="c4162aff-5e19-49fe-8b7f-9a93fce91ee1" providerId="ADAL" clId="{D6113D91-C1A2-4722-8459-70CC15DD42D8}" dt="2019-08-23T17:17:08.816" v="1676" actId="478"/>
          <ac:picMkLst>
            <pc:docMk/>
            <pc:sldMk cId="492999997" sldId="359"/>
            <ac:picMk id="4" creationId="{20E94CA2-22F1-495D-B417-CF29336D6057}"/>
          </ac:picMkLst>
        </pc:picChg>
        <pc:picChg chg="add mod modCrop">
          <ac:chgData name="James.Fennell" userId="c4162aff-5e19-49fe-8b7f-9a93fce91ee1" providerId="ADAL" clId="{D6113D91-C1A2-4722-8459-70CC15DD42D8}" dt="2019-08-23T17:18:40.548" v="1708" actId="1076"/>
          <ac:picMkLst>
            <pc:docMk/>
            <pc:sldMk cId="492999997" sldId="359"/>
            <ac:picMk id="5" creationId="{43081683-2852-448C-B651-70192DF5E22F}"/>
          </ac:picMkLst>
        </pc:picChg>
      </pc:sldChg>
      <pc:sldChg chg="del">
        <pc:chgData name="James.Fennell" userId="c4162aff-5e19-49fe-8b7f-9a93fce91ee1" providerId="ADAL" clId="{D6113D91-C1A2-4722-8459-70CC15DD42D8}" dt="2019-08-23T16:44:42.436" v="479" actId="2696"/>
        <pc:sldMkLst>
          <pc:docMk/>
          <pc:sldMk cId="3238047486" sldId="359"/>
        </pc:sldMkLst>
      </pc:sldChg>
      <pc:sldChg chg="del">
        <pc:chgData name="James.Fennell" userId="c4162aff-5e19-49fe-8b7f-9a93fce91ee1" providerId="ADAL" clId="{D6113D91-C1A2-4722-8459-70CC15DD42D8}" dt="2019-08-23T16:44:42.467" v="480" actId="2696"/>
        <pc:sldMkLst>
          <pc:docMk/>
          <pc:sldMk cId="19060347" sldId="360"/>
        </pc:sldMkLst>
      </pc:sldChg>
      <pc:sldChg chg="addSp delSp modSp add">
        <pc:chgData name="James.Fennell" userId="c4162aff-5e19-49fe-8b7f-9a93fce91ee1" providerId="ADAL" clId="{D6113D91-C1A2-4722-8459-70CC15DD42D8}" dt="2019-08-23T17:19:29.339" v="1727" actId="1076"/>
        <pc:sldMkLst>
          <pc:docMk/>
          <pc:sldMk cId="2392243404" sldId="360"/>
        </pc:sldMkLst>
        <pc:spChg chg="mod">
          <ac:chgData name="James.Fennell" userId="c4162aff-5e19-49fe-8b7f-9a93fce91ee1" providerId="ADAL" clId="{D6113D91-C1A2-4722-8459-70CC15DD42D8}" dt="2019-08-23T17:19:08.512" v="1722" actId="20577"/>
          <ac:spMkLst>
            <pc:docMk/>
            <pc:sldMk cId="2392243404" sldId="360"/>
            <ac:spMk id="2" creationId="{0D7E90EF-6016-4B56-B43A-882E080131B8}"/>
          </ac:spMkLst>
        </pc:spChg>
        <pc:picChg chg="add mod modCrop">
          <ac:chgData name="James.Fennell" userId="c4162aff-5e19-49fe-8b7f-9a93fce91ee1" providerId="ADAL" clId="{D6113D91-C1A2-4722-8459-70CC15DD42D8}" dt="2019-08-23T17:19:29.339" v="1727" actId="1076"/>
          <ac:picMkLst>
            <pc:docMk/>
            <pc:sldMk cId="2392243404" sldId="360"/>
            <ac:picMk id="4" creationId="{E56427F9-B6EE-4C25-8124-6528F53579F5}"/>
          </ac:picMkLst>
        </pc:picChg>
        <pc:picChg chg="del">
          <ac:chgData name="James.Fennell" userId="c4162aff-5e19-49fe-8b7f-9a93fce91ee1" providerId="ADAL" clId="{D6113D91-C1A2-4722-8459-70CC15DD42D8}" dt="2019-08-23T17:19:11.835" v="1723" actId="478"/>
          <ac:picMkLst>
            <pc:docMk/>
            <pc:sldMk cId="2392243404" sldId="360"/>
            <ac:picMk id="5" creationId="{43081683-2852-448C-B651-70192DF5E22F}"/>
          </ac:picMkLst>
        </pc:picChg>
      </pc:sldChg>
      <pc:sldChg chg="del">
        <pc:chgData name="James.Fennell" userId="c4162aff-5e19-49fe-8b7f-9a93fce91ee1" providerId="ADAL" clId="{D6113D91-C1A2-4722-8459-70CC15DD42D8}" dt="2019-08-23T16:44:42.493" v="481" actId="2696"/>
        <pc:sldMkLst>
          <pc:docMk/>
          <pc:sldMk cId="794290616" sldId="361"/>
        </pc:sldMkLst>
      </pc:sldChg>
      <pc:sldChg chg="addSp delSp modSp add">
        <pc:chgData name="James.Fennell" userId="c4162aff-5e19-49fe-8b7f-9a93fce91ee1" providerId="ADAL" clId="{D6113D91-C1A2-4722-8459-70CC15DD42D8}" dt="2019-08-23T17:20:06.371" v="1745" actId="14100"/>
        <pc:sldMkLst>
          <pc:docMk/>
          <pc:sldMk cId="3906532163" sldId="361"/>
        </pc:sldMkLst>
        <pc:spChg chg="mod">
          <ac:chgData name="James.Fennell" userId="c4162aff-5e19-49fe-8b7f-9a93fce91ee1" providerId="ADAL" clId="{D6113D91-C1A2-4722-8459-70CC15DD42D8}" dt="2019-08-23T17:19:40.940" v="1739" actId="20577"/>
          <ac:spMkLst>
            <pc:docMk/>
            <pc:sldMk cId="3906532163" sldId="361"/>
            <ac:spMk id="2" creationId="{0D7E90EF-6016-4B56-B43A-882E080131B8}"/>
          </ac:spMkLst>
        </pc:spChg>
        <pc:picChg chg="add mod modCrop">
          <ac:chgData name="James.Fennell" userId="c4162aff-5e19-49fe-8b7f-9a93fce91ee1" providerId="ADAL" clId="{D6113D91-C1A2-4722-8459-70CC15DD42D8}" dt="2019-08-23T17:20:06.371" v="1745" actId="14100"/>
          <ac:picMkLst>
            <pc:docMk/>
            <pc:sldMk cId="3906532163" sldId="361"/>
            <ac:picMk id="4" creationId="{1A4E41D9-6FF7-4A3E-9AB7-ABD5BE8C8D30}"/>
          </ac:picMkLst>
        </pc:picChg>
        <pc:picChg chg="del">
          <ac:chgData name="James.Fennell" userId="c4162aff-5e19-49fe-8b7f-9a93fce91ee1" providerId="ADAL" clId="{D6113D91-C1A2-4722-8459-70CC15DD42D8}" dt="2019-08-23T17:19:44.683" v="1740" actId="478"/>
          <ac:picMkLst>
            <pc:docMk/>
            <pc:sldMk cId="3906532163" sldId="361"/>
            <ac:picMk id="5" creationId="{43081683-2852-448C-B651-70192DF5E22F}"/>
          </ac:picMkLst>
        </pc:picChg>
      </pc:sldChg>
      <pc:sldChg chg="del">
        <pc:chgData name="James.Fennell" userId="c4162aff-5e19-49fe-8b7f-9a93fce91ee1" providerId="ADAL" clId="{D6113D91-C1A2-4722-8459-70CC15DD42D8}" dt="2019-08-23T16:44:42.522" v="482" actId="2696"/>
        <pc:sldMkLst>
          <pc:docMk/>
          <pc:sldMk cId="547155933" sldId="362"/>
        </pc:sldMkLst>
      </pc:sldChg>
      <pc:sldChg chg="addSp delSp modSp add">
        <pc:chgData name="James.Fennell" userId="c4162aff-5e19-49fe-8b7f-9a93fce91ee1" providerId="ADAL" clId="{D6113D91-C1A2-4722-8459-70CC15DD42D8}" dt="2019-08-23T17:21:03.251" v="1765" actId="1076"/>
        <pc:sldMkLst>
          <pc:docMk/>
          <pc:sldMk cId="1061500601" sldId="362"/>
        </pc:sldMkLst>
        <pc:spChg chg="mod">
          <ac:chgData name="James.Fennell" userId="c4162aff-5e19-49fe-8b7f-9a93fce91ee1" providerId="ADAL" clId="{D6113D91-C1A2-4722-8459-70CC15DD42D8}" dt="2019-08-23T17:20:17.515" v="1755" actId="20577"/>
          <ac:spMkLst>
            <pc:docMk/>
            <pc:sldMk cId="1061500601" sldId="362"/>
            <ac:spMk id="2" creationId="{0D7E90EF-6016-4B56-B43A-882E080131B8}"/>
          </ac:spMkLst>
        </pc:spChg>
        <pc:picChg chg="add mod modCrop">
          <ac:chgData name="James.Fennell" userId="c4162aff-5e19-49fe-8b7f-9a93fce91ee1" providerId="ADAL" clId="{D6113D91-C1A2-4722-8459-70CC15DD42D8}" dt="2019-08-23T17:21:03.251" v="1765" actId="1076"/>
          <ac:picMkLst>
            <pc:docMk/>
            <pc:sldMk cId="1061500601" sldId="362"/>
            <ac:picMk id="4" creationId="{351619D1-EC6F-49D7-B59B-CDD084A002DA}"/>
          </ac:picMkLst>
        </pc:picChg>
        <pc:picChg chg="del">
          <ac:chgData name="James.Fennell" userId="c4162aff-5e19-49fe-8b7f-9a93fce91ee1" providerId="ADAL" clId="{D6113D91-C1A2-4722-8459-70CC15DD42D8}" dt="2019-08-23T17:20:11.635" v="1746" actId="478"/>
          <ac:picMkLst>
            <pc:docMk/>
            <pc:sldMk cId="1061500601" sldId="362"/>
            <ac:picMk id="5" creationId="{43081683-2852-448C-B651-70192DF5E22F}"/>
          </ac:picMkLst>
        </pc:picChg>
      </pc:sldChg>
      <pc:sldChg chg="delSp modSp add modAnim">
        <pc:chgData name="James.Fennell" userId="c4162aff-5e19-49fe-8b7f-9a93fce91ee1" providerId="ADAL" clId="{D6113D91-C1A2-4722-8459-70CC15DD42D8}" dt="2019-08-23T17:28:13.981" v="2305" actId="114"/>
        <pc:sldMkLst>
          <pc:docMk/>
          <pc:sldMk cId="298721552" sldId="363"/>
        </pc:sldMkLst>
        <pc:spChg chg="mod">
          <ac:chgData name="James.Fennell" userId="c4162aff-5e19-49fe-8b7f-9a93fce91ee1" providerId="ADAL" clId="{D6113D91-C1A2-4722-8459-70CC15DD42D8}" dt="2019-08-23T17:28:13.981" v="2305" actId="114"/>
          <ac:spMkLst>
            <pc:docMk/>
            <pc:sldMk cId="298721552" sldId="363"/>
            <ac:spMk id="3" creationId="{56F9FBE4-30FA-4D2C-BC4C-D7DF82D35EF9}"/>
          </ac:spMkLst>
        </pc:spChg>
        <pc:picChg chg="del">
          <ac:chgData name="James.Fennell" userId="c4162aff-5e19-49fe-8b7f-9a93fce91ee1" providerId="ADAL" clId="{D6113D91-C1A2-4722-8459-70CC15DD42D8}" dt="2019-08-23T17:22:19.474" v="1767" actId="478"/>
          <ac:picMkLst>
            <pc:docMk/>
            <pc:sldMk cId="298721552" sldId="363"/>
            <ac:picMk id="4" creationId="{20E94CA2-22F1-495D-B417-CF29336D6057}"/>
          </ac:picMkLst>
        </pc:picChg>
      </pc:sldChg>
      <pc:sldChg chg="del">
        <pc:chgData name="James.Fennell" userId="c4162aff-5e19-49fe-8b7f-9a93fce91ee1" providerId="ADAL" clId="{D6113D91-C1A2-4722-8459-70CC15DD42D8}" dt="2019-08-23T16:44:42.553" v="483" actId="2696"/>
        <pc:sldMkLst>
          <pc:docMk/>
          <pc:sldMk cId="2028840699" sldId="363"/>
        </pc:sldMkLst>
      </pc:sldChg>
      <pc:sldChg chg="del">
        <pc:chgData name="James.Fennell" userId="c4162aff-5e19-49fe-8b7f-9a93fce91ee1" providerId="ADAL" clId="{D6113D91-C1A2-4722-8459-70CC15DD42D8}" dt="2019-08-23T16:44:42.596" v="484" actId="2696"/>
        <pc:sldMkLst>
          <pc:docMk/>
          <pc:sldMk cId="1901798850" sldId="364"/>
        </pc:sldMkLst>
      </pc:sldChg>
      <pc:sldChg chg="add del">
        <pc:chgData name="James.Fennell" userId="c4162aff-5e19-49fe-8b7f-9a93fce91ee1" providerId="ADAL" clId="{D6113D91-C1A2-4722-8459-70CC15DD42D8}" dt="2019-08-23T17:28:24.686" v="2306" actId="2696"/>
        <pc:sldMkLst>
          <pc:docMk/>
          <pc:sldMk cId="3977956298" sldId="364"/>
        </pc:sldMkLst>
      </pc:sldChg>
      <pc:sldChg chg="del">
        <pc:chgData name="James.Fennell" userId="c4162aff-5e19-49fe-8b7f-9a93fce91ee1" providerId="ADAL" clId="{D6113D91-C1A2-4722-8459-70CC15DD42D8}" dt="2019-08-23T16:44:42.622" v="485" actId="2696"/>
        <pc:sldMkLst>
          <pc:docMk/>
          <pc:sldMk cId="3497708433" sldId="365"/>
        </pc:sldMkLst>
      </pc:sldChg>
      <pc:sldChg chg="del">
        <pc:chgData name="James.Fennell" userId="c4162aff-5e19-49fe-8b7f-9a93fce91ee1" providerId="ADAL" clId="{D6113D91-C1A2-4722-8459-70CC15DD42D8}" dt="2019-08-23T16:44:43.110" v="495" actId="2696"/>
        <pc:sldMkLst>
          <pc:docMk/>
          <pc:sldMk cId="16069175" sldId="366"/>
        </pc:sldMkLst>
      </pc:sldChg>
      <pc:sldChg chg="del">
        <pc:chgData name="James.Fennell" userId="c4162aff-5e19-49fe-8b7f-9a93fce91ee1" providerId="ADAL" clId="{D6113D91-C1A2-4722-8459-70CC15DD42D8}" dt="2019-08-23T16:44:42.654" v="486" actId="2696"/>
        <pc:sldMkLst>
          <pc:docMk/>
          <pc:sldMk cId="2979249685" sldId="3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8EB69-315B-4539-B7F2-5D5BC14CD5B9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94B14-D892-4574-AEF8-CBD40FAB6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61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88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49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459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137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703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9321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120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2010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0578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6405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10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7912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0748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8219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8927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2284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8437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8844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8416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6416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08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75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284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14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999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699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893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902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140A-B602-4B3A-A2E8-C9DCA431B330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A342-BFD4-44DF-A9E2-80EE3B3C0CF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254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140A-B602-4B3A-A2E8-C9DCA431B330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A342-BFD4-44DF-A9E2-80EE3B3C0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23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140A-B602-4B3A-A2E8-C9DCA431B330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A342-BFD4-44DF-A9E2-80EE3B3C0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06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140A-B602-4B3A-A2E8-C9DCA431B330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A342-BFD4-44DF-A9E2-80EE3B3C0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128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140A-B602-4B3A-A2E8-C9DCA431B330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A342-BFD4-44DF-A9E2-80EE3B3C0CF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777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140A-B602-4B3A-A2E8-C9DCA431B330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A342-BFD4-44DF-A9E2-80EE3B3C0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96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140A-B602-4B3A-A2E8-C9DCA431B330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A342-BFD4-44DF-A9E2-80EE3B3C0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69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140A-B602-4B3A-A2E8-C9DCA431B330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A342-BFD4-44DF-A9E2-80EE3B3C0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78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140A-B602-4B3A-A2E8-C9DCA431B330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A342-BFD4-44DF-A9E2-80EE3B3C0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83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913140A-B602-4B3A-A2E8-C9DCA431B330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48A342-BFD4-44DF-A9E2-80EE3B3C0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070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140A-B602-4B3A-A2E8-C9DCA431B330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A342-BFD4-44DF-A9E2-80EE3B3C0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20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13140A-B602-4B3A-A2E8-C9DCA431B330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548A342-BFD4-44DF-A9E2-80EE3B3C0CF2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89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8212-7FBC-483F-B375-922BB50266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RX Java</a:t>
            </a:r>
            <a:br>
              <a:rPr lang="en-GB" dirty="0"/>
            </a:br>
            <a:r>
              <a:rPr lang="en-GB" sz="5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Observables and Subscribers</a:t>
            </a:r>
            <a:endParaRPr lang="en-GB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3C22D-C383-4EBB-8540-80CACFF54F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James.Fennell@lit.ie</a:t>
            </a:r>
          </a:p>
        </p:txBody>
      </p:sp>
    </p:spTree>
    <p:extLst>
      <p:ext uri="{BB962C8B-B14F-4D97-AF65-F5344CB8AC3E}">
        <p14:creationId xmlns:p14="http://schemas.microsoft.com/office/powerpoint/2010/main" val="2038745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The Observable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sz="3600" b="1" dirty="0">
                <a:solidFill>
                  <a:schemeClr val="accent1"/>
                </a:solidFill>
              </a:rPr>
              <a:t>Using </a:t>
            </a:r>
            <a:r>
              <a:rPr lang="en-GB" sz="3600" b="1" dirty="0" err="1">
                <a:solidFill>
                  <a:schemeClr val="accent1"/>
                </a:solidFill>
              </a:rPr>
              <a:t>Observable.create</a:t>
            </a:r>
            <a:r>
              <a:rPr lang="en-GB" sz="3600" b="1" dirty="0">
                <a:solidFill>
                  <a:schemeClr val="accent1"/>
                </a:solidFill>
              </a:rPr>
              <a:t>()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856" y="1845734"/>
            <a:ext cx="5465618" cy="4023360"/>
          </a:xfrm>
        </p:spPr>
        <p:txBody>
          <a:bodyPr>
            <a:normAutofit fontScale="62500" lnSpcReduction="20000"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The map() operator will yield a new </a:t>
            </a:r>
            <a:r>
              <a:rPr lang="en-GB" sz="3200" b="1" dirty="0">
                <a:solidFill>
                  <a:schemeClr val="tx1"/>
                </a:solidFill>
                <a:sym typeface="Helvetica"/>
              </a:rPr>
              <a:t>Observable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&lt;Integer&gt; derived off the original </a:t>
            </a:r>
            <a:r>
              <a:rPr lang="en-GB" sz="3200" b="1" dirty="0">
                <a:solidFill>
                  <a:schemeClr val="tx1"/>
                </a:solidFill>
                <a:sym typeface="Helvetica"/>
              </a:rPr>
              <a:t>Observable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&lt;String&gt;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2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The filter()will also return an </a:t>
            </a:r>
            <a:r>
              <a:rPr lang="en-GB" sz="3200" b="1" dirty="0">
                <a:solidFill>
                  <a:schemeClr val="tx1"/>
                </a:solidFill>
                <a:sym typeface="Helvetica"/>
              </a:rPr>
              <a:t>Observable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&lt;Integer&gt; but ignore emissions that fail to meet the criteria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2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Since operators such as map() and filter() yield new </a:t>
            </a:r>
            <a:r>
              <a:rPr lang="en-GB" sz="3200" b="1" dirty="0">
                <a:solidFill>
                  <a:schemeClr val="tx1"/>
                </a:solidFill>
                <a:sym typeface="Helvetica"/>
              </a:rPr>
              <a:t>Observables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 we can </a:t>
            </a:r>
            <a:r>
              <a:rPr lang="en-GB" sz="3200" b="1" i="1" u="sng" dirty="0">
                <a:solidFill>
                  <a:schemeClr val="tx1"/>
                </a:solidFill>
                <a:sym typeface="Helvetica"/>
              </a:rPr>
              <a:t>chain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 all our returned </a:t>
            </a:r>
            <a:r>
              <a:rPr lang="en-GB" sz="3200" b="1" dirty="0">
                <a:solidFill>
                  <a:schemeClr val="tx1"/>
                </a:solidFill>
                <a:sym typeface="Helvetica"/>
              </a:rPr>
              <a:t>Observables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 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000" dirty="0">
                <a:solidFill>
                  <a:schemeClr val="tx1"/>
                </a:solidFill>
                <a:sym typeface="Helvetica"/>
              </a:rPr>
              <a:t>Use the next operator rather than unnecessarily saving each one to an intermediary variable</a:t>
            </a:r>
            <a:endParaRPr lang="en-GB" sz="2200" i="1" dirty="0">
              <a:solidFill>
                <a:schemeClr val="tx1"/>
              </a:solidFill>
              <a:sym typeface="Helvetic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F9CAE8-727B-4012-A6C3-172354517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026" y="2012802"/>
            <a:ext cx="6296889" cy="4079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8151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The Observable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sz="3600" b="1" dirty="0">
                <a:solidFill>
                  <a:schemeClr val="accent1"/>
                </a:solidFill>
              </a:rPr>
              <a:t>Using </a:t>
            </a:r>
            <a:r>
              <a:rPr lang="en-GB" sz="3600" b="1" dirty="0" err="1">
                <a:solidFill>
                  <a:schemeClr val="accent1"/>
                </a:solidFill>
              </a:rPr>
              <a:t>Observable.just</a:t>
            </a:r>
            <a:r>
              <a:rPr lang="en-GB" sz="3600" b="1" dirty="0">
                <a:solidFill>
                  <a:schemeClr val="accent1"/>
                </a:solidFill>
              </a:rPr>
              <a:t>()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We probably will not need to use </a:t>
            </a:r>
            <a:r>
              <a:rPr lang="en-GB" sz="3200" dirty="0" err="1">
                <a:solidFill>
                  <a:schemeClr val="tx1"/>
                </a:solidFill>
                <a:sym typeface="Helvetica"/>
              </a:rPr>
              <a:t>Observable.create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() often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2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It is useful for sources that are not reactive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2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Typically, we use streamlined factories to create Observables for common sources</a:t>
            </a:r>
            <a:endParaRPr lang="en-GB" sz="2200" i="1" dirty="0">
              <a:solidFill>
                <a:schemeClr val="tx1"/>
              </a:solidFill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00365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The Observable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sz="3600" b="1" dirty="0">
                <a:solidFill>
                  <a:schemeClr val="accent1"/>
                </a:solidFill>
              </a:rPr>
              <a:t>Using </a:t>
            </a:r>
            <a:r>
              <a:rPr lang="en-GB" sz="3600" b="1" dirty="0" err="1">
                <a:solidFill>
                  <a:schemeClr val="accent1"/>
                </a:solidFill>
              </a:rPr>
              <a:t>Observable.just</a:t>
            </a:r>
            <a:r>
              <a:rPr lang="en-GB" sz="3600" b="1" dirty="0">
                <a:solidFill>
                  <a:schemeClr val="accent1"/>
                </a:solidFill>
              </a:rPr>
              <a:t>()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856" y="1845734"/>
            <a:ext cx="5465618" cy="4023360"/>
          </a:xfrm>
        </p:spPr>
        <p:txBody>
          <a:bodyPr>
            <a:normAutofit fontScale="85000" lnSpcReduction="20000"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We could have used </a:t>
            </a:r>
            <a:r>
              <a:rPr lang="en-GB" sz="3200" dirty="0" err="1">
                <a:solidFill>
                  <a:schemeClr val="tx1"/>
                </a:solidFill>
                <a:sym typeface="Helvetica"/>
              </a:rPr>
              <a:t>Observable.just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() to accomplish what we have just done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2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We can pass </a:t>
            </a:r>
            <a:r>
              <a:rPr lang="en-GB" sz="3200" dirty="0" err="1">
                <a:solidFill>
                  <a:schemeClr val="tx1"/>
                </a:solidFill>
                <a:sym typeface="Helvetica"/>
              </a:rPr>
              <a:t>Observable.just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() up to 10 items that we want to emit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2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It will invoke the </a:t>
            </a:r>
            <a:r>
              <a:rPr lang="en-GB" sz="3200" dirty="0" err="1">
                <a:solidFill>
                  <a:schemeClr val="tx1"/>
                </a:solidFill>
                <a:sym typeface="Helvetica"/>
              </a:rPr>
              <a:t>onNext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() call for each one and then invoke </a:t>
            </a:r>
            <a:r>
              <a:rPr lang="en-GB" sz="3200" dirty="0" err="1">
                <a:solidFill>
                  <a:schemeClr val="tx1"/>
                </a:solidFill>
                <a:sym typeface="Helvetica"/>
              </a:rPr>
              <a:t>onComplete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() when they all have been pushed</a:t>
            </a:r>
            <a:endParaRPr lang="en-GB" sz="2200" i="1" dirty="0">
              <a:solidFill>
                <a:schemeClr val="tx1"/>
              </a:solidFill>
              <a:sym typeface="Helvetic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4577C4-79A0-4295-B73C-BED93BBE6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43114"/>
            <a:ext cx="6061084" cy="24747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3506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The Observable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sz="3600" b="1" dirty="0">
                <a:solidFill>
                  <a:schemeClr val="accent1"/>
                </a:solidFill>
              </a:rPr>
              <a:t>Using </a:t>
            </a:r>
            <a:r>
              <a:rPr lang="en-GB" sz="3600" b="1" dirty="0" err="1">
                <a:solidFill>
                  <a:schemeClr val="accent1"/>
                </a:solidFill>
              </a:rPr>
              <a:t>Observable.fromIterable</a:t>
            </a:r>
            <a:r>
              <a:rPr lang="en-GB" sz="3600" b="1" dirty="0">
                <a:solidFill>
                  <a:schemeClr val="accent1"/>
                </a:solidFill>
              </a:rPr>
              <a:t>()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856" y="1845734"/>
            <a:ext cx="5465618" cy="4023360"/>
          </a:xfrm>
        </p:spPr>
        <p:txBody>
          <a:bodyPr>
            <a:normAutofit fontScale="77500" lnSpcReduction="20000"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We can also use </a:t>
            </a:r>
            <a:r>
              <a:rPr lang="en-GB" sz="3200" dirty="0" err="1">
                <a:solidFill>
                  <a:schemeClr val="tx1"/>
                </a:solidFill>
                <a:sym typeface="Helvetica"/>
              </a:rPr>
              <a:t>Observable.fromIterable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() to emit the items from any </a:t>
            </a:r>
            <a:r>
              <a:rPr lang="en-GB" sz="3200" dirty="0" err="1">
                <a:solidFill>
                  <a:schemeClr val="tx1"/>
                </a:solidFill>
                <a:sym typeface="Helvetica"/>
              </a:rPr>
              <a:t>Iterable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 type, such as a List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2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It also will call </a:t>
            </a:r>
            <a:r>
              <a:rPr lang="en-GB" sz="3200" dirty="0" err="1">
                <a:solidFill>
                  <a:schemeClr val="tx1"/>
                </a:solidFill>
                <a:sym typeface="Helvetica"/>
              </a:rPr>
              <a:t>onNext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() for each element and then call </a:t>
            </a:r>
            <a:r>
              <a:rPr lang="en-GB" sz="3200" dirty="0" err="1">
                <a:solidFill>
                  <a:schemeClr val="tx1"/>
                </a:solidFill>
                <a:sym typeface="Helvetica"/>
              </a:rPr>
              <a:t>onComplete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() after the iteration is complete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2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This factory is used frequently since </a:t>
            </a:r>
            <a:r>
              <a:rPr lang="en-GB" sz="3200" dirty="0" err="1">
                <a:solidFill>
                  <a:schemeClr val="tx1"/>
                </a:solidFill>
                <a:sym typeface="Helvetica"/>
              </a:rPr>
              <a:t>Iterables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 in Java are common and can easily be made reactive</a:t>
            </a:r>
            <a:endParaRPr lang="en-GB" sz="2200" i="1" dirty="0">
              <a:solidFill>
                <a:schemeClr val="tx1"/>
              </a:solidFill>
              <a:sym typeface="Helvetic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A6515B-D55A-4106-87D4-D0BB710FA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474" y="2490576"/>
            <a:ext cx="6190579" cy="30685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4755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The Observer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6125"/>
            <a:ext cx="6477693" cy="4023360"/>
          </a:xfrm>
        </p:spPr>
        <p:txBody>
          <a:bodyPr>
            <a:normAutofit lnSpcReduction="10000"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The </a:t>
            </a:r>
            <a:r>
              <a:rPr lang="en-GB" sz="3200" dirty="0" err="1">
                <a:solidFill>
                  <a:schemeClr val="tx1"/>
                </a:solidFill>
                <a:sym typeface="Helvetica"/>
              </a:rPr>
              <a:t>onSubscribe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(), </a:t>
            </a:r>
            <a:r>
              <a:rPr lang="en-GB" sz="3200" dirty="0" err="1">
                <a:solidFill>
                  <a:schemeClr val="tx1"/>
                </a:solidFill>
                <a:sym typeface="Helvetica"/>
              </a:rPr>
              <a:t>onNext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(), </a:t>
            </a:r>
            <a:r>
              <a:rPr lang="en-GB" sz="3200" dirty="0" err="1">
                <a:solidFill>
                  <a:schemeClr val="tx1"/>
                </a:solidFill>
                <a:sym typeface="Helvetica"/>
              </a:rPr>
              <a:t>onComplete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(), and </a:t>
            </a:r>
            <a:r>
              <a:rPr lang="en-GB" sz="3200" dirty="0" err="1">
                <a:solidFill>
                  <a:schemeClr val="tx1"/>
                </a:solidFill>
                <a:sym typeface="Helvetica"/>
              </a:rPr>
              <a:t>onError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() methods define the </a:t>
            </a:r>
            <a:r>
              <a:rPr lang="en-GB" sz="3200" i="1" dirty="0">
                <a:solidFill>
                  <a:schemeClr val="tx1"/>
                </a:solidFill>
                <a:sym typeface="Helvetica"/>
              </a:rPr>
              <a:t>Observer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 type, an abstract interface implemented throughout </a:t>
            </a:r>
            <a:r>
              <a:rPr lang="en-GB" sz="3200" dirty="0" err="1">
                <a:solidFill>
                  <a:schemeClr val="tx1"/>
                </a:solidFill>
                <a:sym typeface="Helvetica"/>
              </a:rPr>
              <a:t>RxJava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 to communicate these events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2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We will focus on </a:t>
            </a:r>
            <a:r>
              <a:rPr lang="en-GB" sz="3200" dirty="0" err="1">
                <a:solidFill>
                  <a:schemeClr val="tx1"/>
                </a:solidFill>
                <a:sym typeface="Helvetica"/>
              </a:rPr>
              <a:t>onNext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(), </a:t>
            </a:r>
            <a:r>
              <a:rPr lang="en-GB" sz="3200" dirty="0" err="1">
                <a:solidFill>
                  <a:schemeClr val="tx1"/>
                </a:solidFill>
                <a:sym typeface="Helvetica"/>
              </a:rPr>
              <a:t>onComplete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(), and </a:t>
            </a:r>
            <a:r>
              <a:rPr lang="en-GB" sz="3200" dirty="0" err="1">
                <a:solidFill>
                  <a:schemeClr val="tx1"/>
                </a:solidFill>
                <a:sym typeface="Helvetica"/>
              </a:rPr>
              <a:t>onError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() first</a:t>
            </a:r>
            <a:endParaRPr lang="en-GB" sz="2200" i="1" dirty="0">
              <a:solidFill>
                <a:schemeClr val="tx1"/>
              </a:solidFill>
              <a:sym typeface="Helvetic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2CB642-BAAE-4857-A123-76866541F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973" y="2572617"/>
            <a:ext cx="4562227" cy="24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54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The Observer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6125"/>
            <a:ext cx="10058400" cy="4023360"/>
          </a:xfrm>
        </p:spPr>
        <p:txBody>
          <a:bodyPr>
            <a:normAutofit fontScale="70000" lnSpcReduction="20000"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i="1" dirty="0">
                <a:solidFill>
                  <a:schemeClr val="tx1"/>
                </a:solidFill>
                <a:sym typeface="Helvetica"/>
              </a:rPr>
              <a:t>Observers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 and source </a:t>
            </a:r>
            <a:r>
              <a:rPr lang="en-GB" sz="3200" b="1" dirty="0">
                <a:solidFill>
                  <a:schemeClr val="tx1"/>
                </a:solidFill>
                <a:sym typeface="Helvetica"/>
              </a:rPr>
              <a:t>Observables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 are somewhat relative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2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In one context, a </a:t>
            </a:r>
            <a:r>
              <a:rPr lang="en-GB" sz="3200" u="sng" dirty="0">
                <a:solidFill>
                  <a:schemeClr val="tx1"/>
                </a:solidFill>
                <a:sym typeface="Helvetica"/>
              </a:rPr>
              <a:t>source </a:t>
            </a:r>
            <a:r>
              <a:rPr lang="en-GB" sz="3200" b="1" u="sng" dirty="0">
                <a:solidFill>
                  <a:schemeClr val="tx1"/>
                </a:solidFill>
                <a:sym typeface="Helvetica"/>
              </a:rPr>
              <a:t>Observable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 is where your Observable chain starts and where emissions originate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000" dirty="0">
                <a:solidFill>
                  <a:schemeClr val="tx1"/>
                </a:solidFill>
                <a:sym typeface="Helvetica"/>
              </a:rPr>
              <a:t>In our previous examples, the Observable returned from our </a:t>
            </a:r>
            <a:r>
              <a:rPr lang="en-GB" sz="3000" dirty="0" err="1">
                <a:solidFill>
                  <a:schemeClr val="tx1"/>
                </a:solidFill>
                <a:sym typeface="Helvetica"/>
              </a:rPr>
              <a:t>Observable.create</a:t>
            </a:r>
            <a:r>
              <a:rPr lang="en-GB" sz="3000" dirty="0">
                <a:solidFill>
                  <a:schemeClr val="tx1"/>
                </a:solidFill>
                <a:sym typeface="Helvetica"/>
              </a:rPr>
              <a:t>() method or </a:t>
            </a:r>
            <a:r>
              <a:rPr lang="en-GB" sz="3000" dirty="0" err="1">
                <a:solidFill>
                  <a:schemeClr val="tx1"/>
                </a:solidFill>
                <a:sym typeface="Helvetica"/>
              </a:rPr>
              <a:t>Observable.just</a:t>
            </a:r>
            <a:r>
              <a:rPr lang="en-GB" sz="3000" dirty="0">
                <a:solidFill>
                  <a:schemeClr val="tx1"/>
                </a:solidFill>
                <a:sym typeface="Helvetica"/>
              </a:rPr>
              <a:t>() is the source Observable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2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To the filter() operator, the Observable returned from the map() operator is the source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000" dirty="0">
                <a:solidFill>
                  <a:schemeClr val="tx1"/>
                </a:solidFill>
                <a:sym typeface="Helvetica"/>
              </a:rPr>
              <a:t>It has no idea where the emissions are originating from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000" dirty="0">
                <a:solidFill>
                  <a:schemeClr val="tx1"/>
                </a:solidFill>
                <a:sym typeface="Helvetica"/>
              </a:rPr>
              <a:t>it just knows that it is receiving emissions from the operator immediately upstream from it</a:t>
            </a:r>
            <a:endParaRPr lang="en-GB" sz="2000" i="1" dirty="0">
              <a:solidFill>
                <a:schemeClr val="tx1"/>
              </a:solidFill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008698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The Observer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6125"/>
            <a:ext cx="10058400" cy="4023360"/>
          </a:xfrm>
        </p:spPr>
        <p:txBody>
          <a:bodyPr>
            <a:normAutofit fontScale="77500" lnSpcReduction="20000"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Each </a:t>
            </a:r>
            <a:r>
              <a:rPr lang="en-GB" sz="3200" b="1" dirty="0">
                <a:solidFill>
                  <a:schemeClr val="tx1"/>
                </a:solidFill>
                <a:sym typeface="Helvetica"/>
              </a:rPr>
              <a:t>Observable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 returned by an operator is an </a:t>
            </a:r>
            <a:r>
              <a:rPr lang="en-GB" sz="3200" i="1" dirty="0">
                <a:solidFill>
                  <a:schemeClr val="tx1"/>
                </a:solidFill>
                <a:sym typeface="Helvetica"/>
              </a:rPr>
              <a:t>Observer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 that receives, transforms, and relays emissions to the next </a:t>
            </a:r>
            <a:r>
              <a:rPr lang="en-GB" sz="3200" i="1" dirty="0">
                <a:solidFill>
                  <a:schemeClr val="tx1"/>
                </a:solidFill>
                <a:sym typeface="Helvetica"/>
              </a:rPr>
              <a:t>Observer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 downstream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2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It does not know whether the next </a:t>
            </a:r>
            <a:r>
              <a:rPr lang="en-GB" sz="3200" i="1" dirty="0">
                <a:solidFill>
                  <a:schemeClr val="tx1"/>
                </a:solidFill>
                <a:sym typeface="Helvetica"/>
              </a:rPr>
              <a:t>Observer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 is another operator or the final </a:t>
            </a:r>
            <a:r>
              <a:rPr lang="en-GB" sz="3200" i="1" dirty="0">
                <a:solidFill>
                  <a:schemeClr val="tx1"/>
                </a:solidFill>
                <a:sym typeface="Helvetica"/>
              </a:rPr>
              <a:t>Observer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 at the end of the chain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2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When we talk about the </a:t>
            </a:r>
            <a:r>
              <a:rPr lang="en-GB" sz="3200" i="1" dirty="0">
                <a:solidFill>
                  <a:schemeClr val="tx1"/>
                </a:solidFill>
                <a:sym typeface="Helvetica"/>
              </a:rPr>
              <a:t>Observer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, we are often talking about the final Observer at the end of the Observable chain that consumes the emissions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000" dirty="0">
                <a:solidFill>
                  <a:schemeClr val="tx1"/>
                </a:solidFill>
                <a:sym typeface="Helvetica"/>
              </a:rPr>
              <a:t>each operator, such as map() and filter(), also implements Observer internally</a:t>
            </a:r>
            <a:endParaRPr lang="en-GB" dirty="0">
              <a:solidFill>
                <a:schemeClr val="tx1"/>
              </a:solidFill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716582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4378729" cy="1450757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The Observer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sz="3100" b="1" dirty="0">
                <a:solidFill>
                  <a:schemeClr val="accent1"/>
                </a:solidFill>
              </a:rPr>
              <a:t>Implementing and subscribing to an Observer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291" y="1856125"/>
            <a:ext cx="4260273" cy="4023360"/>
          </a:xfrm>
        </p:spPr>
        <p:txBody>
          <a:bodyPr>
            <a:normAutofit fontScale="77500" lnSpcReduction="20000"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When you call the subscribe() method on an </a:t>
            </a:r>
            <a:r>
              <a:rPr lang="en-GB" sz="3200" b="1" dirty="0">
                <a:solidFill>
                  <a:schemeClr val="tx1"/>
                </a:solidFill>
                <a:sym typeface="Helvetica"/>
              </a:rPr>
              <a:t>Observable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, an </a:t>
            </a:r>
            <a:r>
              <a:rPr lang="en-GB" sz="3200" i="1" dirty="0">
                <a:solidFill>
                  <a:schemeClr val="tx1"/>
                </a:solidFill>
                <a:sym typeface="Helvetica"/>
              </a:rPr>
              <a:t>Observer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 is used to consume these three events (next, error, complete) by implementing its methods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2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Instead of specifying lambda arguments we can implement an </a:t>
            </a:r>
            <a:r>
              <a:rPr lang="en-GB" sz="3200" i="1" dirty="0">
                <a:solidFill>
                  <a:schemeClr val="tx1"/>
                </a:solidFill>
                <a:sym typeface="Helvetica"/>
              </a:rPr>
              <a:t>Observer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 and pass an instance of it to the subscribe() method</a:t>
            </a:r>
            <a:endParaRPr lang="en-GB" dirty="0">
              <a:solidFill>
                <a:schemeClr val="tx1"/>
              </a:solidFill>
              <a:sym typeface="Helvetic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35CD82-D647-46D6-AC58-1620F9BE3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009" y="142876"/>
            <a:ext cx="6508172" cy="663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66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4378729" cy="1450757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The Observer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sz="2800" b="1" dirty="0">
                <a:solidFill>
                  <a:srgbClr val="E48312"/>
                </a:solidFill>
              </a:rPr>
              <a:t>Implementing and subscribing to an Observer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291" y="1856125"/>
            <a:ext cx="4717473" cy="4023360"/>
          </a:xfrm>
        </p:spPr>
        <p:txBody>
          <a:bodyPr>
            <a:normAutofit fontScale="62500" lnSpcReduction="20000"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We quickly create an Observer&lt;Integer&gt; that serves as our Observer, and it will receive integer length emissions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2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2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Our Observer receives emissions at the end of an Observable chain and serves as the endpoint where the emissions are consumed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000" dirty="0">
              <a:solidFill>
                <a:schemeClr val="tx1"/>
              </a:solidFill>
              <a:sym typeface="Helvetica"/>
            </a:endParaRP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000" dirty="0">
                <a:solidFill>
                  <a:schemeClr val="tx1"/>
                </a:solidFill>
                <a:sym typeface="Helvetica"/>
              </a:rPr>
              <a:t>This means they reach the end of the process where they are written to a database, text file, a server response, displayed in a UI, or (in this case) just printed to the console</a:t>
            </a:r>
            <a:endParaRPr lang="en-GB" dirty="0">
              <a:solidFill>
                <a:schemeClr val="tx1"/>
              </a:solidFill>
              <a:sym typeface="Helvetic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35CD82-D647-46D6-AC58-1620F9BE3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009" y="142876"/>
            <a:ext cx="6508172" cy="663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795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4378729" cy="1450757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The Observer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sz="2800" b="1" dirty="0">
                <a:solidFill>
                  <a:srgbClr val="E48312"/>
                </a:solidFill>
              </a:rPr>
              <a:t>Implementing and subscribing to an Observer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291" y="1856125"/>
            <a:ext cx="4717473" cy="4492720"/>
          </a:xfrm>
        </p:spPr>
        <p:txBody>
          <a:bodyPr>
            <a:normAutofit fontScale="92500" lnSpcReduction="20000"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1600" dirty="0">
                <a:solidFill>
                  <a:schemeClr val="tx1"/>
                </a:solidFill>
                <a:sym typeface="Helvetica"/>
              </a:rPr>
              <a:t>We start with string emissions at our source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1600" dirty="0">
                <a:solidFill>
                  <a:schemeClr val="tx1"/>
                </a:solidFill>
                <a:sym typeface="Helvetica"/>
              </a:rPr>
              <a:t>We declare our </a:t>
            </a:r>
            <a:r>
              <a:rPr lang="en-GB" sz="1600" i="1" dirty="0">
                <a:solidFill>
                  <a:schemeClr val="tx1"/>
                </a:solidFill>
                <a:sym typeface="Helvetica"/>
              </a:rPr>
              <a:t>Observer</a:t>
            </a:r>
            <a:r>
              <a:rPr lang="en-GB" sz="1600" dirty="0">
                <a:solidFill>
                  <a:schemeClr val="tx1"/>
                </a:solidFill>
                <a:sym typeface="Helvetica"/>
              </a:rPr>
              <a:t> in advance and pass it to the subscribe() method at the end of our Observable chain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1600" dirty="0">
                <a:solidFill>
                  <a:schemeClr val="tx1"/>
                </a:solidFill>
                <a:sym typeface="Helvetica"/>
              </a:rPr>
              <a:t>each string is transformed to its length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16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1600" dirty="0">
                <a:solidFill>
                  <a:schemeClr val="tx1"/>
                </a:solidFill>
                <a:sym typeface="Helvetica"/>
              </a:rPr>
              <a:t>The </a:t>
            </a:r>
            <a:r>
              <a:rPr lang="en-GB" sz="1600" dirty="0" err="1">
                <a:solidFill>
                  <a:schemeClr val="tx1"/>
                </a:solidFill>
                <a:sym typeface="Helvetica"/>
              </a:rPr>
              <a:t>onNext</a:t>
            </a:r>
            <a:r>
              <a:rPr lang="en-GB" sz="1600" dirty="0">
                <a:solidFill>
                  <a:schemeClr val="tx1"/>
                </a:solidFill>
                <a:sym typeface="Helvetica"/>
              </a:rPr>
              <a:t>() method receives each integer length emission and prints it using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1600" dirty="0" err="1">
                <a:solidFill>
                  <a:schemeClr val="tx1"/>
                </a:solidFill>
                <a:sym typeface="Helvetica"/>
              </a:rPr>
              <a:t>System.out.println</a:t>
            </a:r>
            <a:r>
              <a:rPr lang="en-GB" sz="1600" dirty="0">
                <a:solidFill>
                  <a:schemeClr val="tx1"/>
                </a:solidFill>
                <a:sym typeface="Helvetica"/>
              </a:rPr>
              <a:t>("RECEIVED: " + value)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16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1600" dirty="0">
                <a:solidFill>
                  <a:schemeClr val="tx1"/>
                </a:solidFill>
                <a:sym typeface="Helvetica"/>
              </a:rPr>
              <a:t>If an error occurs anywhere in our Observable chain, it will be pushed to our  </a:t>
            </a:r>
            <a:r>
              <a:rPr lang="en-GB" sz="1600" dirty="0" err="1">
                <a:solidFill>
                  <a:schemeClr val="tx1"/>
                </a:solidFill>
                <a:sym typeface="Helvetica"/>
              </a:rPr>
              <a:t>onError</a:t>
            </a:r>
            <a:r>
              <a:rPr lang="en-GB" sz="1600" dirty="0">
                <a:solidFill>
                  <a:schemeClr val="tx1"/>
                </a:solidFill>
                <a:sym typeface="Helvetica"/>
              </a:rPr>
              <a:t>() implementation on Observer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1600" dirty="0">
                <a:solidFill>
                  <a:schemeClr val="tx1"/>
                </a:solidFill>
                <a:sym typeface="Helvetica"/>
              </a:rPr>
              <a:t>the stack trace of Throwable will be printed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16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1600" dirty="0">
                <a:solidFill>
                  <a:schemeClr val="tx1"/>
                </a:solidFill>
                <a:sym typeface="Helvetica"/>
              </a:rPr>
              <a:t>Finally, when the source has no more emissions (after pushing "Epsilon"), it will call </a:t>
            </a:r>
            <a:r>
              <a:rPr lang="en-GB" sz="1600" dirty="0" err="1">
                <a:solidFill>
                  <a:schemeClr val="tx1"/>
                </a:solidFill>
                <a:sym typeface="Helvetica"/>
              </a:rPr>
              <a:t>onComplete</a:t>
            </a:r>
            <a:r>
              <a:rPr lang="en-GB" sz="1600" dirty="0">
                <a:solidFill>
                  <a:schemeClr val="tx1"/>
                </a:solidFill>
                <a:sym typeface="Helvetica"/>
              </a:rPr>
              <a:t>() up the chain all the way to the Observer, where its </a:t>
            </a:r>
            <a:r>
              <a:rPr lang="en-GB" sz="1600" dirty="0" err="1">
                <a:solidFill>
                  <a:schemeClr val="tx1"/>
                </a:solidFill>
                <a:sym typeface="Helvetica"/>
              </a:rPr>
              <a:t>onComplete</a:t>
            </a:r>
            <a:r>
              <a:rPr lang="en-GB" sz="1600" dirty="0">
                <a:solidFill>
                  <a:schemeClr val="tx1"/>
                </a:solidFill>
                <a:sym typeface="Helvetica"/>
              </a:rPr>
              <a:t>() method will be called and print Done! to the console</a:t>
            </a:r>
            <a:endParaRPr lang="en-GB" sz="1100" dirty="0">
              <a:solidFill>
                <a:schemeClr val="tx1"/>
              </a:solidFill>
              <a:sym typeface="Helvetic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35CD82-D647-46D6-AC58-1620F9BE3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009" y="142876"/>
            <a:ext cx="6508172" cy="663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56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72B7-8569-44DA-AC0D-75A0A7EA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Reactive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F0584-4116-443A-96D3-FEA9E1E39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What are reactive streams and how do they work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Reactive Streams – the concept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Scope of Reactive Streams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Reactive Streams API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461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4378729" cy="1450757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The Observer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291" y="1856125"/>
            <a:ext cx="4717473" cy="4492720"/>
          </a:xfrm>
        </p:spPr>
        <p:txBody>
          <a:bodyPr>
            <a:normAutofit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1600" dirty="0">
                <a:solidFill>
                  <a:schemeClr val="tx1"/>
                </a:solidFill>
                <a:sym typeface="Helvetica"/>
              </a:rPr>
              <a:t>Implementing an Observer for some use cases is too verbose and cumbersome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1600" dirty="0">
                <a:solidFill>
                  <a:schemeClr val="tx1"/>
                </a:solidFill>
                <a:sym typeface="Helvetica"/>
              </a:rPr>
              <a:t>The subscribe() method is overloaded to accept lambda arguments for our three events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16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1600" dirty="0">
                <a:solidFill>
                  <a:schemeClr val="tx1"/>
                </a:solidFill>
                <a:sym typeface="Helvetica"/>
              </a:rPr>
              <a:t>We will want to use this for most cases, and we can specify three lambda parameters separated by commas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1400" dirty="0">
                <a:solidFill>
                  <a:schemeClr val="tx1"/>
                </a:solidFill>
                <a:sym typeface="Helvetica"/>
              </a:rPr>
              <a:t>the </a:t>
            </a:r>
            <a:r>
              <a:rPr lang="en-GB" sz="1400" dirty="0" err="1">
                <a:solidFill>
                  <a:schemeClr val="tx1"/>
                </a:solidFill>
                <a:sym typeface="Helvetica"/>
              </a:rPr>
              <a:t>onNext</a:t>
            </a:r>
            <a:r>
              <a:rPr lang="en-GB" sz="1400" dirty="0">
                <a:solidFill>
                  <a:schemeClr val="tx1"/>
                </a:solidFill>
                <a:sym typeface="Helvetica"/>
              </a:rPr>
              <a:t> lambda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1400" dirty="0">
                <a:solidFill>
                  <a:schemeClr val="tx1"/>
                </a:solidFill>
                <a:sym typeface="Helvetica"/>
              </a:rPr>
              <a:t>the </a:t>
            </a:r>
            <a:r>
              <a:rPr lang="en-GB" sz="1400" dirty="0" err="1">
                <a:solidFill>
                  <a:schemeClr val="tx1"/>
                </a:solidFill>
                <a:sym typeface="Helvetica"/>
              </a:rPr>
              <a:t>onError</a:t>
            </a:r>
            <a:r>
              <a:rPr lang="en-GB" sz="1400" dirty="0">
                <a:solidFill>
                  <a:schemeClr val="tx1"/>
                </a:solidFill>
                <a:sym typeface="Helvetica"/>
              </a:rPr>
              <a:t> lambda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1400" dirty="0">
                <a:solidFill>
                  <a:schemeClr val="tx1"/>
                </a:solidFill>
                <a:sym typeface="Helvetica"/>
              </a:rPr>
              <a:t>the </a:t>
            </a:r>
            <a:r>
              <a:rPr lang="en-GB" sz="1400" dirty="0" err="1">
                <a:solidFill>
                  <a:schemeClr val="tx1"/>
                </a:solidFill>
                <a:sym typeface="Helvetica"/>
              </a:rPr>
              <a:t>onComplete</a:t>
            </a:r>
            <a:r>
              <a:rPr lang="en-GB" sz="1400" dirty="0">
                <a:solidFill>
                  <a:schemeClr val="tx1"/>
                </a:solidFill>
                <a:sym typeface="Helvetica"/>
              </a:rPr>
              <a:t> lambda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16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1600" dirty="0">
                <a:solidFill>
                  <a:schemeClr val="tx1"/>
                </a:solidFill>
                <a:sym typeface="Helvetica"/>
              </a:rPr>
              <a:t>For our previous example, we can consolidate our three method implementations using these three lambdas</a:t>
            </a:r>
            <a:endParaRPr lang="en-GB" sz="1100" dirty="0">
              <a:solidFill>
                <a:schemeClr val="tx1"/>
              </a:solidFill>
              <a:sym typeface="Helvetic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32D20C-5430-4F31-843B-C97DF77CB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009" y="2821302"/>
            <a:ext cx="6184598" cy="21582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9978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187247" cy="1450757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The Observer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b="1" dirty="0">
                <a:solidFill>
                  <a:schemeClr val="accent1"/>
                </a:solidFill>
              </a:rPr>
              <a:t>Shorthand Observers with lambdas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291" y="1856125"/>
            <a:ext cx="4717473" cy="4492720"/>
          </a:xfrm>
        </p:spPr>
        <p:txBody>
          <a:bodyPr>
            <a:normAutofit lnSpcReduction="10000"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1600" dirty="0">
                <a:solidFill>
                  <a:schemeClr val="tx1"/>
                </a:solidFill>
                <a:sym typeface="Helvetica"/>
              </a:rPr>
              <a:t>We can pass these three lambdas as arguments to the subscribe() method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16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1600" dirty="0">
                <a:solidFill>
                  <a:schemeClr val="tx1"/>
                </a:solidFill>
                <a:sym typeface="Helvetica"/>
              </a:rPr>
              <a:t>It will use them to implement an Observer for us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16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1600" dirty="0">
                <a:solidFill>
                  <a:schemeClr val="tx1"/>
                </a:solidFill>
                <a:sym typeface="Helvetica"/>
              </a:rPr>
              <a:t>This is much more concise and requires far less boilerplate code</a:t>
            </a:r>
          </a:p>
          <a:p>
            <a:pPr marL="0" indent="0" defTabSz="457200"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16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1600" dirty="0">
                <a:solidFill>
                  <a:schemeClr val="tx1"/>
                </a:solidFill>
                <a:sym typeface="Helvetica"/>
              </a:rPr>
              <a:t>There are other overloads for subscribe()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1400" dirty="0">
                <a:solidFill>
                  <a:schemeClr val="tx1"/>
                </a:solidFill>
                <a:sym typeface="Helvetica"/>
              </a:rPr>
              <a:t>You can omit </a:t>
            </a:r>
            <a:r>
              <a:rPr lang="en-GB" sz="1400" dirty="0" err="1">
                <a:solidFill>
                  <a:schemeClr val="tx1"/>
                </a:solidFill>
                <a:sym typeface="Helvetica"/>
              </a:rPr>
              <a:t>onComplete</a:t>
            </a:r>
            <a:r>
              <a:rPr lang="en-GB" sz="1400" dirty="0">
                <a:solidFill>
                  <a:schemeClr val="tx1"/>
                </a:solidFill>
                <a:sym typeface="Helvetica"/>
              </a:rPr>
              <a:t>() and only implement </a:t>
            </a:r>
            <a:r>
              <a:rPr lang="en-GB" sz="1400" dirty="0" err="1">
                <a:solidFill>
                  <a:schemeClr val="tx1"/>
                </a:solidFill>
                <a:sym typeface="Helvetica"/>
              </a:rPr>
              <a:t>onNext</a:t>
            </a:r>
            <a:r>
              <a:rPr lang="en-GB" sz="1400" dirty="0">
                <a:solidFill>
                  <a:schemeClr val="tx1"/>
                </a:solidFill>
                <a:sym typeface="Helvetica"/>
              </a:rPr>
              <a:t>() and </a:t>
            </a:r>
            <a:r>
              <a:rPr lang="en-GB" sz="1400" dirty="0" err="1">
                <a:solidFill>
                  <a:schemeClr val="tx1"/>
                </a:solidFill>
                <a:sym typeface="Helvetica"/>
              </a:rPr>
              <a:t>onError</a:t>
            </a:r>
            <a:r>
              <a:rPr lang="en-GB" sz="1400" dirty="0">
                <a:solidFill>
                  <a:schemeClr val="tx1"/>
                </a:solidFill>
                <a:sym typeface="Helvetica"/>
              </a:rPr>
              <a:t>()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1400" dirty="0">
                <a:solidFill>
                  <a:schemeClr val="tx1"/>
                </a:solidFill>
                <a:sym typeface="Helvetica"/>
              </a:rPr>
              <a:t>This will no longer perform any action for </a:t>
            </a:r>
            <a:r>
              <a:rPr lang="en-GB" sz="1400" dirty="0" err="1">
                <a:solidFill>
                  <a:schemeClr val="tx1"/>
                </a:solidFill>
                <a:sym typeface="Helvetica"/>
              </a:rPr>
              <a:t>onComplete</a:t>
            </a:r>
            <a:r>
              <a:rPr lang="en-GB" sz="1400" dirty="0">
                <a:solidFill>
                  <a:schemeClr val="tx1"/>
                </a:solidFill>
                <a:sym typeface="Helvetica"/>
              </a:rPr>
              <a:t>()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1600" dirty="0">
                <a:solidFill>
                  <a:schemeClr val="tx1"/>
                </a:solidFill>
                <a:sym typeface="Helvetica"/>
              </a:rPr>
              <a:t>You can even omit </a:t>
            </a:r>
            <a:r>
              <a:rPr lang="en-GB" sz="1600" dirty="0" err="1">
                <a:solidFill>
                  <a:schemeClr val="tx1"/>
                </a:solidFill>
                <a:sym typeface="Helvetica"/>
              </a:rPr>
              <a:t>onError</a:t>
            </a:r>
            <a:r>
              <a:rPr lang="en-GB" sz="1600" dirty="0">
                <a:solidFill>
                  <a:schemeClr val="tx1"/>
                </a:solidFill>
                <a:sym typeface="Helvetica"/>
              </a:rPr>
              <a:t> and just specify </a:t>
            </a:r>
            <a:r>
              <a:rPr lang="en-GB" sz="1600" dirty="0" err="1">
                <a:solidFill>
                  <a:schemeClr val="tx1"/>
                </a:solidFill>
                <a:sym typeface="Helvetica"/>
              </a:rPr>
              <a:t>onNext</a:t>
            </a:r>
            <a:endParaRPr lang="en-GB" sz="1600" dirty="0">
              <a:solidFill>
                <a:schemeClr val="tx1"/>
              </a:solidFill>
              <a:sym typeface="Helvetica"/>
            </a:endParaRPr>
          </a:p>
          <a:p>
            <a:pPr marL="635508" lvl="1" indent="-342900" defTabSz="457200">
              <a:buFont typeface="Arial" charset="0"/>
              <a:buChar char="•"/>
              <a:tabLst>
                <a:tab pos="715963" algn="l"/>
              </a:tabLst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1400" dirty="0">
                <a:solidFill>
                  <a:schemeClr val="tx1"/>
                </a:solidFill>
                <a:sym typeface="Helvetica"/>
              </a:rPr>
              <a:t>Our first code snippet!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892324-FB68-4576-8772-061EE196F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949" y="2118691"/>
            <a:ext cx="6217760" cy="37255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7129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187247" cy="1450757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The Observer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6125"/>
            <a:ext cx="10263146" cy="4492720"/>
          </a:xfrm>
        </p:spPr>
        <p:txBody>
          <a:bodyPr>
            <a:normAutofit fontScale="92500" lnSpcReduction="10000"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dirty="0">
                <a:solidFill>
                  <a:schemeClr val="tx1"/>
                </a:solidFill>
                <a:sym typeface="Helvetica"/>
              </a:rPr>
              <a:t>Not implementing </a:t>
            </a:r>
            <a:r>
              <a:rPr lang="en-GB" dirty="0" err="1">
                <a:solidFill>
                  <a:schemeClr val="tx1"/>
                </a:solidFill>
                <a:sym typeface="Helvetica"/>
              </a:rPr>
              <a:t>onError</a:t>
            </a:r>
            <a:r>
              <a:rPr lang="en-GB" dirty="0">
                <a:solidFill>
                  <a:schemeClr val="tx1"/>
                </a:solidFill>
                <a:sym typeface="Helvetica"/>
              </a:rPr>
              <a:t>() is something you want to avoid doing in practice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dirty="0">
                <a:solidFill>
                  <a:schemeClr val="tx1"/>
                </a:solidFill>
                <a:sym typeface="Helvetica"/>
              </a:rPr>
              <a:t>Errors that happen anywhere in the </a:t>
            </a:r>
            <a:r>
              <a:rPr lang="en-GB" b="1" dirty="0">
                <a:solidFill>
                  <a:schemeClr val="tx1"/>
                </a:solidFill>
                <a:sym typeface="Helvetica"/>
              </a:rPr>
              <a:t>Observable</a:t>
            </a:r>
            <a:r>
              <a:rPr lang="en-GB" dirty="0">
                <a:solidFill>
                  <a:schemeClr val="tx1"/>
                </a:solidFill>
                <a:sym typeface="Helvetica"/>
              </a:rPr>
              <a:t> chain will be propagated to </a:t>
            </a:r>
            <a:r>
              <a:rPr lang="en-GB" dirty="0" err="1">
                <a:solidFill>
                  <a:schemeClr val="tx1"/>
                </a:solidFill>
                <a:sym typeface="Helvetica"/>
              </a:rPr>
              <a:t>onError</a:t>
            </a:r>
            <a:r>
              <a:rPr lang="en-GB" dirty="0">
                <a:solidFill>
                  <a:schemeClr val="tx1"/>
                </a:solidFill>
                <a:sym typeface="Helvetica"/>
              </a:rPr>
              <a:t>() to be handled and then terminate the </a:t>
            </a:r>
            <a:r>
              <a:rPr lang="en-GB" b="1" dirty="0">
                <a:solidFill>
                  <a:schemeClr val="tx1"/>
                </a:solidFill>
                <a:sym typeface="Helvetica"/>
              </a:rPr>
              <a:t>Observable</a:t>
            </a:r>
            <a:r>
              <a:rPr lang="en-GB" dirty="0">
                <a:solidFill>
                  <a:schemeClr val="tx1"/>
                </a:solidFill>
                <a:sym typeface="Helvetica"/>
              </a:rPr>
              <a:t> with no more emissions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dirty="0">
                <a:solidFill>
                  <a:schemeClr val="tx1"/>
                </a:solidFill>
                <a:sym typeface="Helvetica"/>
              </a:rPr>
              <a:t>If you do not specify an action for </a:t>
            </a:r>
            <a:r>
              <a:rPr lang="en-GB" dirty="0" err="1">
                <a:solidFill>
                  <a:schemeClr val="tx1"/>
                </a:solidFill>
                <a:sym typeface="Helvetica"/>
              </a:rPr>
              <a:t>onError</a:t>
            </a:r>
            <a:r>
              <a:rPr lang="en-GB" dirty="0">
                <a:solidFill>
                  <a:schemeClr val="tx1"/>
                </a:solidFill>
                <a:sym typeface="Helvetica"/>
              </a:rPr>
              <a:t>, the error will go unhandled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4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dirty="0">
                <a:solidFill>
                  <a:schemeClr val="tx1"/>
                </a:solidFill>
                <a:sym typeface="Helvetica"/>
              </a:rPr>
              <a:t>You can use retry() operators to attempt recovery and </a:t>
            </a:r>
            <a:r>
              <a:rPr lang="en-GB" dirty="0" err="1">
                <a:solidFill>
                  <a:schemeClr val="tx1"/>
                </a:solidFill>
                <a:sym typeface="Helvetica"/>
              </a:rPr>
              <a:t>resubscribe</a:t>
            </a:r>
            <a:r>
              <a:rPr lang="en-GB" dirty="0">
                <a:solidFill>
                  <a:schemeClr val="tx1"/>
                </a:solidFill>
                <a:sym typeface="Helvetica"/>
              </a:rPr>
              <a:t> to an </a:t>
            </a:r>
            <a:r>
              <a:rPr lang="en-GB" b="1" dirty="0">
                <a:solidFill>
                  <a:schemeClr val="tx1"/>
                </a:solidFill>
                <a:sym typeface="Helvetica"/>
              </a:rPr>
              <a:t>Observable</a:t>
            </a:r>
            <a:r>
              <a:rPr lang="en-GB" dirty="0">
                <a:solidFill>
                  <a:schemeClr val="tx1"/>
                </a:solidFill>
                <a:sym typeface="Helvetica"/>
              </a:rPr>
              <a:t> if an error occurs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dirty="0">
                <a:solidFill>
                  <a:schemeClr val="tx1"/>
                </a:solidFill>
                <a:sym typeface="Helvetica"/>
              </a:rPr>
              <a:t>We will cover that next week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dirty="0">
                <a:solidFill>
                  <a:schemeClr val="tx1"/>
                </a:solidFill>
                <a:sym typeface="Helvetica"/>
              </a:rPr>
              <a:t>Most of the subscribe() overload variants (including the shorthand lambda ones we just covered) return a Disposable that we did not do anything with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dirty="0">
                <a:solidFill>
                  <a:schemeClr val="tx1"/>
                </a:solidFill>
                <a:sym typeface="Helvetica"/>
              </a:rPr>
              <a:t>Disposables disconnect an </a:t>
            </a:r>
            <a:r>
              <a:rPr lang="en-GB" b="1" dirty="0">
                <a:solidFill>
                  <a:schemeClr val="tx1"/>
                </a:solidFill>
                <a:sym typeface="Helvetica"/>
              </a:rPr>
              <a:t>Observable</a:t>
            </a:r>
            <a:r>
              <a:rPr lang="en-GB" dirty="0">
                <a:solidFill>
                  <a:schemeClr val="tx1"/>
                </a:solidFill>
                <a:sym typeface="Helvetica"/>
              </a:rPr>
              <a:t> from an </a:t>
            </a:r>
            <a:r>
              <a:rPr lang="en-GB" i="1" dirty="0">
                <a:solidFill>
                  <a:schemeClr val="tx1"/>
                </a:solidFill>
                <a:sym typeface="Helvetica"/>
              </a:rPr>
              <a:t>Observer</a:t>
            </a:r>
            <a:r>
              <a:rPr lang="en-GB" dirty="0">
                <a:solidFill>
                  <a:schemeClr val="tx1"/>
                </a:solidFill>
                <a:sym typeface="Helvetica"/>
              </a:rPr>
              <a:t> so emissions are terminated early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dirty="0">
                <a:solidFill>
                  <a:schemeClr val="tx1"/>
                </a:solidFill>
                <a:sym typeface="Helvetica"/>
              </a:rPr>
              <a:t>critical for infinite or long-running Observables</a:t>
            </a:r>
          </a:p>
        </p:txBody>
      </p:sp>
    </p:spTree>
    <p:extLst>
      <p:ext uri="{BB962C8B-B14F-4D97-AF65-F5344CB8AC3E}">
        <p14:creationId xmlns:p14="http://schemas.microsoft.com/office/powerpoint/2010/main" val="2129716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187247" cy="1450757"/>
          </a:xfrm>
        </p:spPr>
        <p:txBody>
          <a:bodyPr>
            <a:normAutofit fontScale="90000"/>
          </a:bodyPr>
          <a:lstStyle/>
          <a:p>
            <a:pPr algn="ctr"/>
            <a:br>
              <a:rPr lang="en-GB" b="1" dirty="0">
                <a:solidFill>
                  <a:schemeClr val="accent1"/>
                </a:solidFill>
              </a:rPr>
            </a:br>
            <a:r>
              <a:rPr lang="en-GB" b="1" dirty="0">
                <a:solidFill>
                  <a:schemeClr val="accent1"/>
                </a:solidFill>
              </a:rPr>
              <a:t>Observables 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b="1" dirty="0">
                <a:solidFill>
                  <a:schemeClr val="accent1"/>
                </a:solidFill>
              </a:rPr>
              <a:t>Cold versus Hot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6125"/>
            <a:ext cx="10263146" cy="4492720"/>
          </a:xfrm>
        </p:spPr>
        <p:txBody>
          <a:bodyPr>
            <a:normAutofit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dirty="0">
                <a:solidFill>
                  <a:schemeClr val="tx1"/>
                </a:solidFill>
                <a:sym typeface="Helvetica"/>
              </a:rPr>
              <a:t>There are subtle behaviours in a relationship between an Observable and an Observer depending on how the Observable is implemented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4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dirty="0">
                <a:solidFill>
                  <a:schemeClr val="tx1"/>
                </a:solidFill>
                <a:sym typeface="Helvetica"/>
              </a:rPr>
              <a:t>A major characteristic to be aware of is cold versus hot Observables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4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dirty="0">
                <a:solidFill>
                  <a:schemeClr val="tx1"/>
                </a:solidFill>
                <a:sym typeface="Helvetica"/>
              </a:rPr>
              <a:t>This defines how Observables behave when there are multiple Observers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4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dirty="0">
                <a:solidFill>
                  <a:schemeClr val="tx1"/>
                </a:solidFill>
                <a:sym typeface="Helvetica"/>
              </a:rPr>
              <a:t>First, we will cover cold Observables</a:t>
            </a:r>
          </a:p>
        </p:txBody>
      </p:sp>
    </p:spTree>
    <p:extLst>
      <p:ext uri="{BB962C8B-B14F-4D97-AF65-F5344CB8AC3E}">
        <p14:creationId xmlns:p14="http://schemas.microsoft.com/office/powerpoint/2010/main" val="996635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187247" cy="1450757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 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b="1" dirty="0">
                <a:solidFill>
                  <a:schemeClr val="accent1"/>
                </a:solidFill>
              </a:rPr>
              <a:t>Cold Observables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16368"/>
            <a:ext cx="10187247" cy="4492720"/>
          </a:xfrm>
        </p:spPr>
        <p:txBody>
          <a:bodyPr>
            <a:normAutofit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dirty="0">
                <a:solidFill>
                  <a:schemeClr val="tx1"/>
                </a:solidFill>
                <a:sym typeface="Helvetica"/>
              </a:rPr>
              <a:t>Cold Observables will replay the emissions to each Observer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dirty="0">
                <a:solidFill>
                  <a:schemeClr val="tx1"/>
                </a:solidFill>
                <a:sym typeface="Helvetica"/>
              </a:rPr>
              <a:t>Ensuring that all Observers get all the data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4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dirty="0">
                <a:solidFill>
                  <a:schemeClr val="tx1"/>
                </a:solidFill>
                <a:sym typeface="Helvetica"/>
              </a:rPr>
              <a:t>Cold Observables are much like a music CD that can be replayed to each listener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200" dirty="0">
                <a:solidFill>
                  <a:schemeClr val="tx1"/>
                </a:solidFill>
                <a:sym typeface="Helvetica"/>
              </a:rPr>
              <a:t>so each person can hear all the tracks at any time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2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dirty="0">
                <a:solidFill>
                  <a:schemeClr val="tx1"/>
                </a:solidFill>
                <a:sym typeface="Helvetica"/>
              </a:rPr>
              <a:t>Most data-driven Observables are cold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200" dirty="0">
                <a:solidFill>
                  <a:schemeClr val="tx1"/>
                </a:solidFill>
                <a:sym typeface="Helvetica"/>
              </a:rPr>
              <a:t>this includes the </a:t>
            </a:r>
            <a:r>
              <a:rPr lang="en-GB" sz="2200" dirty="0" err="1">
                <a:solidFill>
                  <a:schemeClr val="tx1"/>
                </a:solidFill>
                <a:sym typeface="Helvetica"/>
              </a:rPr>
              <a:t>Observable.just</a:t>
            </a:r>
            <a:r>
              <a:rPr lang="en-GB" sz="2200" dirty="0">
                <a:solidFill>
                  <a:schemeClr val="tx1"/>
                </a:solidFill>
                <a:sym typeface="Helvetica"/>
              </a:rPr>
              <a:t>() and </a:t>
            </a:r>
            <a:r>
              <a:rPr lang="en-GB" sz="2200" dirty="0" err="1">
                <a:solidFill>
                  <a:schemeClr val="tx1"/>
                </a:solidFill>
                <a:sym typeface="Helvetica"/>
              </a:rPr>
              <a:t>Observable.fromIterable</a:t>
            </a:r>
            <a:r>
              <a:rPr lang="en-GB" sz="2200" dirty="0">
                <a:solidFill>
                  <a:schemeClr val="tx1"/>
                </a:solidFill>
                <a:sym typeface="Helvetica"/>
              </a:rPr>
              <a:t>() factories</a:t>
            </a:r>
          </a:p>
        </p:txBody>
      </p:sp>
    </p:spTree>
    <p:extLst>
      <p:ext uri="{BB962C8B-B14F-4D97-AF65-F5344CB8AC3E}">
        <p14:creationId xmlns:p14="http://schemas.microsoft.com/office/powerpoint/2010/main" val="2482838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187247" cy="1450757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 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b="1" dirty="0">
                <a:solidFill>
                  <a:schemeClr val="accent1"/>
                </a:solidFill>
              </a:rPr>
              <a:t>Cold Observables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24" y="1737360"/>
            <a:ext cx="5373094" cy="4492720"/>
          </a:xfrm>
        </p:spPr>
        <p:txBody>
          <a:bodyPr>
            <a:normAutofit lnSpcReduction="10000"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dirty="0">
                <a:solidFill>
                  <a:schemeClr val="tx1"/>
                </a:solidFill>
                <a:sym typeface="Helvetica"/>
              </a:rPr>
              <a:t>In the example, we have two Observers subscribed to one Observable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dirty="0">
                <a:solidFill>
                  <a:schemeClr val="tx1"/>
                </a:solidFill>
                <a:sym typeface="Helvetica"/>
              </a:rPr>
              <a:t>The Observable will first play all the emissions to the first Observer and then call </a:t>
            </a:r>
            <a:r>
              <a:rPr lang="en-GB" sz="2400" dirty="0" err="1">
                <a:solidFill>
                  <a:schemeClr val="tx1"/>
                </a:solidFill>
                <a:sym typeface="Helvetica"/>
              </a:rPr>
              <a:t>onComplete</a:t>
            </a:r>
            <a:r>
              <a:rPr lang="en-GB" sz="2400" dirty="0">
                <a:solidFill>
                  <a:schemeClr val="tx1"/>
                </a:solidFill>
                <a:sym typeface="Helvetica"/>
              </a:rPr>
              <a:t>()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dirty="0">
                <a:solidFill>
                  <a:schemeClr val="tx1"/>
                </a:solidFill>
                <a:sym typeface="Helvetica"/>
              </a:rPr>
              <a:t>Then, it will play all the emissions again to the second Observer and call </a:t>
            </a:r>
            <a:r>
              <a:rPr lang="en-GB" sz="2400" dirty="0" err="1">
                <a:solidFill>
                  <a:schemeClr val="tx1"/>
                </a:solidFill>
                <a:sym typeface="Helvetica"/>
              </a:rPr>
              <a:t>onComplete</a:t>
            </a:r>
            <a:r>
              <a:rPr lang="en-GB" sz="2400" dirty="0">
                <a:solidFill>
                  <a:schemeClr val="tx1"/>
                </a:solidFill>
                <a:sym typeface="Helvetica"/>
              </a:rPr>
              <a:t>()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dirty="0">
                <a:solidFill>
                  <a:schemeClr val="tx1"/>
                </a:solidFill>
                <a:sym typeface="Helvetica"/>
              </a:rPr>
              <a:t>They both receive the same datasets by getting two separate streams each, which is typical behaviour for a cold Observable</a:t>
            </a:r>
            <a:endParaRPr lang="en-GB" sz="2200" dirty="0">
              <a:solidFill>
                <a:schemeClr val="tx1"/>
              </a:solidFill>
              <a:sym typeface="Helvetic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18224F-119D-4BA7-BB18-655EF7217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483" y="1839772"/>
            <a:ext cx="6603518" cy="38255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6F2AA3-D4B7-43C5-BC2B-34EAFD5E0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3149" y="5142057"/>
            <a:ext cx="2765728" cy="17002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8280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187247" cy="1450757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 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b="1" dirty="0">
                <a:solidFill>
                  <a:schemeClr val="accent1"/>
                </a:solidFill>
              </a:rPr>
              <a:t>Cold Observables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24" y="1737360"/>
            <a:ext cx="5373094" cy="4492720"/>
          </a:xfrm>
        </p:spPr>
        <p:txBody>
          <a:bodyPr>
            <a:normAutofit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dirty="0">
                <a:solidFill>
                  <a:schemeClr val="tx1"/>
                </a:solidFill>
                <a:sym typeface="Helvetica"/>
              </a:rPr>
              <a:t>If the second Observer transforms its emissions with operators it still gets its own stream of emissions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4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dirty="0">
                <a:solidFill>
                  <a:schemeClr val="tx1"/>
                </a:solidFill>
                <a:sym typeface="Helvetica"/>
              </a:rPr>
              <a:t>Using operators such as map() and filter() against a cold Observable still maintain the cold nature of the yielded Observables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200" b="1" u="sng" dirty="0">
                <a:solidFill>
                  <a:schemeClr val="tx1"/>
                </a:solidFill>
                <a:sym typeface="Helvetica"/>
              </a:rPr>
              <a:t>Remember:</a:t>
            </a:r>
            <a:r>
              <a:rPr lang="en-GB" sz="2200" b="1" dirty="0">
                <a:solidFill>
                  <a:schemeClr val="tx1"/>
                </a:solidFill>
                <a:sym typeface="Helvetica"/>
              </a:rPr>
              <a:t> 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000" dirty="0">
                <a:solidFill>
                  <a:schemeClr val="tx1"/>
                </a:solidFill>
                <a:sym typeface="Helvetica"/>
              </a:rPr>
              <a:t>Observable sources that emit finite datasets are usually cold.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6386C3-C4AD-4AEE-95E6-3A9EFC98C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316" y="1845251"/>
            <a:ext cx="6429560" cy="36931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443792-BB46-4EC2-B91B-2AAD90D33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6623" y="5039139"/>
            <a:ext cx="2496476" cy="18188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6863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187247" cy="1450757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 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b="1" dirty="0">
                <a:solidFill>
                  <a:schemeClr val="accent1"/>
                </a:solidFill>
              </a:rPr>
              <a:t>Hot Observables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16368"/>
            <a:ext cx="10187247" cy="4492720"/>
          </a:xfrm>
        </p:spPr>
        <p:txBody>
          <a:bodyPr>
            <a:normAutofit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dirty="0">
                <a:solidFill>
                  <a:schemeClr val="tx1"/>
                </a:solidFill>
                <a:sym typeface="Helvetica"/>
              </a:rPr>
              <a:t>A Hot Observable broadcasts the same emissions to all Observers at the same time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dirty="0">
                <a:solidFill>
                  <a:schemeClr val="tx1"/>
                </a:solidFill>
                <a:sym typeface="Helvetica"/>
              </a:rPr>
              <a:t>An Observer subscribes to a hot Observable and receives some emissions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dirty="0">
                <a:solidFill>
                  <a:schemeClr val="tx1"/>
                </a:solidFill>
                <a:sym typeface="Helvetica"/>
              </a:rPr>
              <a:t>If another Observer comes in afterwards, that second Observer will have missed those emissions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4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dirty="0">
                <a:solidFill>
                  <a:schemeClr val="tx1"/>
                </a:solidFill>
                <a:sym typeface="Helvetica"/>
              </a:rPr>
              <a:t>If a Cold Observable works like a music CD, Hot Observables are like a radio station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dirty="0">
                <a:solidFill>
                  <a:schemeClr val="tx1"/>
                </a:solidFill>
                <a:sym typeface="Helvetica"/>
              </a:rPr>
              <a:t>Just like a radio station, if you tune in too late, you will have missed that song.</a:t>
            </a:r>
            <a:endParaRPr lang="en-GB" sz="2200" dirty="0">
              <a:solidFill>
                <a:schemeClr val="tx1"/>
              </a:solidFill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41914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187247" cy="1450757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 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b="1" dirty="0">
                <a:solidFill>
                  <a:schemeClr val="accent1"/>
                </a:solidFill>
              </a:rPr>
              <a:t>Hot Observables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16368"/>
            <a:ext cx="10187247" cy="4492720"/>
          </a:xfrm>
        </p:spPr>
        <p:txBody>
          <a:bodyPr>
            <a:normAutofit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dirty="0">
                <a:solidFill>
                  <a:schemeClr val="tx1"/>
                </a:solidFill>
                <a:sym typeface="Helvetica"/>
              </a:rPr>
              <a:t>Hot Observables often represent events rather than finite datasets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200" dirty="0">
                <a:solidFill>
                  <a:schemeClr val="tx1"/>
                </a:solidFill>
                <a:sym typeface="Helvetica"/>
              </a:rPr>
              <a:t>The events can carry data with them, but there is a time-sensitive component where late observers can miss previously emitted data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4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dirty="0">
                <a:solidFill>
                  <a:schemeClr val="tx1"/>
                </a:solidFill>
                <a:sym typeface="Helvetica"/>
              </a:rPr>
              <a:t>For instance, a JavaFX or Android UI event can be represented as a hot Observable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dirty="0">
                <a:solidFill>
                  <a:schemeClr val="tx1"/>
                </a:solidFill>
                <a:sym typeface="Helvetica"/>
              </a:rPr>
              <a:t>In JavaFX, you can create an Observable&lt;Boolean&gt; off a </a:t>
            </a:r>
            <a:r>
              <a:rPr lang="en-GB" sz="2400" dirty="0" err="1">
                <a:solidFill>
                  <a:schemeClr val="tx1"/>
                </a:solidFill>
                <a:sym typeface="Helvetica"/>
              </a:rPr>
              <a:t>selectedProperty</a:t>
            </a:r>
            <a:r>
              <a:rPr lang="en-GB" sz="2400" dirty="0">
                <a:solidFill>
                  <a:schemeClr val="tx1"/>
                </a:solidFill>
                <a:sym typeface="Helvetica"/>
              </a:rPr>
              <a:t>() operator of a  </a:t>
            </a:r>
            <a:r>
              <a:rPr lang="en-GB" sz="2400" dirty="0" err="1">
                <a:solidFill>
                  <a:schemeClr val="tx1"/>
                </a:solidFill>
                <a:sym typeface="Helvetica"/>
              </a:rPr>
              <a:t>ToggleButton</a:t>
            </a:r>
            <a:r>
              <a:rPr lang="en-GB" sz="2400" dirty="0">
                <a:solidFill>
                  <a:schemeClr val="tx1"/>
                </a:solidFill>
                <a:sym typeface="Helvetica"/>
              </a:rPr>
              <a:t> using </a:t>
            </a:r>
            <a:r>
              <a:rPr lang="en-GB" sz="2400" dirty="0" err="1">
                <a:solidFill>
                  <a:schemeClr val="tx1"/>
                </a:solidFill>
                <a:sym typeface="Helvetica"/>
              </a:rPr>
              <a:t>Observable.create</a:t>
            </a:r>
            <a:r>
              <a:rPr lang="en-GB" sz="2400" dirty="0">
                <a:solidFill>
                  <a:schemeClr val="tx1"/>
                </a:solidFill>
                <a:sym typeface="Helvetica"/>
              </a:rPr>
              <a:t>(). You can then transform the Boolean emissions into strings indicating whether the </a:t>
            </a:r>
            <a:r>
              <a:rPr lang="en-GB" sz="2400" dirty="0" err="1">
                <a:solidFill>
                  <a:schemeClr val="tx1"/>
                </a:solidFill>
                <a:sym typeface="Helvetica"/>
              </a:rPr>
              <a:t>ToggleButton</a:t>
            </a:r>
            <a:r>
              <a:rPr lang="en-GB" sz="2400" dirty="0">
                <a:solidFill>
                  <a:schemeClr val="tx1"/>
                </a:solidFill>
                <a:sym typeface="Helvetica"/>
              </a:rPr>
              <a:t> is UP or DOWN and then use an Observer to display them in Label, as shown in the following code snippet:</a:t>
            </a:r>
            <a:endParaRPr lang="en-GB" sz="2200" dirty="0">
              <a:solidFill>
                <a:schemeClr val="tx1"/>
              </a:solidFill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556670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187247" cy="1450757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 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b="1" dirty="0">
                <a:solidFill>
                  <a:schemeClr val="accent1"/>
                </a:solidFill>
              </a:rPr>
              <a:t>Connectable Observable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24" y="1737360"/>
            <a:ext cx="5373094" cy="4492720"/>
          </a:xfrm>
        </p:spPr>
        <p:txBody>
          <a:bodyPr>
            <a:normAutofit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dirty="0">
                <a:solidFill>
                  <a:schemeClr val="tx1"/>
                </a:solidFill>
                <a:sym typeface="Helvetica"/>
              </a:rPr>
              <a:t>A </a:t>
            </a:r>
            <a:r>
              <a:rPr lang="en-GB" sz="2400" dirty="0" err="1">
                <a:solidFill>
                  <a:schemeClr val="tx1"/>
                </a:solidFill>
                <a:sym typeface="Helvetica"/>
              </a:rPr>
              <a:t>ConnectableObservable</a:t>
            </a:r>
            <a:r>
              <a:rPr lang="en-GB" sz="2400" dirty="0">
                <a:solidFill>
                  <a:schemeClr val="tx1"/>
                </a:solidFill>
                <a:sym typeface="Helvetica"/>
              </a:rPr>
              <a:t> will take any Observable, even if it is cold, and make it hot so that all emissions are played to all Observers at once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dirty="0">
                <a:solidFill>
                  <a:schemeClr val="tx1"/>
                </a:solidFill>
                <a:sym typeface="Helvetica"/>
              </a:rPr>
              <a:t>To do this conversion, you simply need to call publish() on any Observable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200" dirty="0">
                <a:solidFill>
                  <a:schemeClr val="tx1"/>
                </a:solidFill>
                <a:sym typeface="Helvetica"/>
              </a:rPr>
              <a:t>it will yield a </a:t>
            </a:r>
            <a:r>
              <a:rPr lang="en-GB" sz="2200" dirty="0" err="1">
                <a:solidFill>
                  <a:schemeClr val="tx1"/>
                </a:solidFill>
                <a:sym typeface="Helvetica"/>
              </a:rPr>
              <a:t>ConnectableObservable</a:t>
            </a:r>
            <a:endParaRPr lang="en-GB" sz="22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dirty="0">
                <a:solidFill>
                  <a:schemeClr val="tx1"/>
                </a:solidFill>
                <a:sym typeface="Helvetica"/>
              </a:rPr>
              <a:t>You need to call its connect() method to start firing the emissions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200" dirty="0">
                <a:solidFill>
                  <a:schemeClr val="tx1"/>
                </a:solidFill>
                <a:sym typeface="Helvetica"/>
              </a:rPr>
              <a:t>This allows you to set up all your Observers beforehand</a:t>
            </a:r>
            <a:endParaRPr lang="en-GB" dirty="0">
              <a:solidFill>
                <a:schemeClr val="tx1"/>
              </a:solidFill>
              <a:sym typeface="Helvetic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656993-3AB4-4736-B51E-D4B2913A6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289" y="1758316"/>
            <a:ext cx="6105525" cy="3362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7DBCAC-1956-4939-8229-910D9396B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6277" y="4734358"/>
            <a:ext cx="2073966" cy="21236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111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The Observable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851" y="1845734"/>
            <a:ext cx="10834577" cy="4023360"/>
          </a:xfrm>
        </p:spPr>
        <p:txBody>
          <a:bodyPr>
            <a:normAutofit lnSpcReduction="10000"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The </a:t>
            </a:r>
            <a:r>
              <a:rPr lang="en-GB" sz="3200" b="1" dirty="0">
                <a:solidFill>
                  <a:schemeClr val="tx1"/>
                </a:solidFill>
                <a:sym typeface="Helvetica"/>
              </a:rPr>
              <a:t>Observable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 is a push-based, composable iterator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2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For a given </a:t>
            </a:r>
            <a:r>
              <a:rPr lang="en-GB" sz="3200" b="1" dirty="0">
                <a:solidFill>
                  <a:schemeClr val="tx1"/>
                </a:solidFill>
                <a:sym typeface="Helvetica"/>
              </a:rPr>
              <a:t>Observable&lt;T&gt;, 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it pushes items (called emissions) of type T through a series of operators(processors) until it finally arrives at a final </a:t>
            </a:r>
            <a:r>
              <a:rPr lang="en-GB" sz="3200" i="1" dirty="0">
                <a:solidFill>
                  <a:schemeClr val="tx1"/>
                </a:solidFill>
                <a:sym typeface="Helvetica"/>
              </a:rPr>
              <a:t>Observer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, which consumes the items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2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An </a:t>
            </a:r>
            <a:r>
              <a:rPr lang="en-GB" sz="3200" b="1" dirty="0">
                <a:solidFill>
                  <a:schemeClr val="tx1"/>
                </a:solidFill>
                <a:sym typeface="Helvetica"/>
              </a:rPr>
              <a:t>Observable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 works by calling </a:t>
            </a:r>
            <a:r>
              <a:rPr lang="en-GB" sz="3200" dirty="0" err="1">
                <a:solidFill>
                  <a:schemeClr val="tx1"/>
                </a:solidFill>
                <a:sym typeface="Helvetica"/>
              </a:rPr>
              <a:t>onNext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(), </a:t>
            </a:r>
            <a:r>
              <a:rPr lang="en-GB" sz="3200" dirty="0" err="1">
                <a:solidFill>
                  <a:schemeClr val="tx1"/>
                </a:solidFill>
                <a:sym typeface="Helvetica"/>
              </a:rPr>
              <a:t>onCompleted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(), and </a:t>
            </a:r>
            <a:r>
              <a:rPr lang="en-GB" sz="3200" dirty="0" err="1">
                <a:solidFill>
                  <a:schemeClr val="tx1"/>
                </a:solidFill>
                <a:sym typeface="Helvetica"/>
              </a:rPr>
              <a:t>onError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() in the </a:t>
            </a:r>
            <a:r>
              <a:rPr lang="en-GB" sz="3200" i="1" dirty="0">
                <a:solidFill>
                  <a:schemeClr val="tx1"/>
                </a:solidFill>
                <a:sym typeface="Helvetica"/>
              </a:rPr>
              <a:t>Observer</a:t>
            </a:r>
            <a:endParaRPr lang="en-GB" sz="3000" i="1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000" dirty="0">
              <a:solidFill>
                <a:schemeClr val="tx1"/>
              </a:solidFill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0820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187247" cy="1450757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 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b="1" dirty="0">
                <a:solidFill>
                  <a:schemeClr val="accent1"/>
                </a:solidFill>
              </a:rPr>
              <a:t>Connectable Observable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45311"/>
            <a:ext cx="10187246" cy="4492720"/>
          </a:xfrm>
        </p:spPr>
        <p:txBody>
          <a:bodyPr>
            <a:normAutofit fontScale="77500" lnSpcReduction="20000"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dirty="0">
                <a:solidFill>
                  <a:schemeClr val="tx1"/>
                </a:solidFill>
                <a:sym typeface="Helvetica"/>
              </a:rPr>
              <a:t>One Observer is receiving the string while the other is receiving the length and the two are printing them in an interleaved fashion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200" dirty="0">
                <a:solidFill>
                  <a:schemeClr val="tx1"/>
                </a:solidFill>
                <a:sym typeface="Helvetica"/>
              </a:rPr>
              <a:t>Both subscriptions are set up beforehand, and then connect() is called to fire the emissions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200" dirty="0">
                <a:solidFill>
                  <a:schemeClr val="tx1"/>
                </a:solidFill>
                <a:sym typeface="Helvetica"/>
              </a:rPr>
              <a:t>Each emission goes to each Observer simultaneously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200" dirty="0">
                <a:solidFill>
                  <a:schemeClr val="tx1"/>
                </a:solidFill>
                <a:sym typeface="Helvetica"/>
              </a:rPr>
              <a:t>Observer 1 receives Alpha and Observer 2 receives 5 and then Beta and 4, and so on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200" dirty="0">
                <a:solidFill>
                  <a:schemeClr val="tx1"/>
                </a:solidFill>
                <a:sym typeface="Helvetica"/>
              </a:rPr>
              <a:t>Using </a:t>
            </a:r>
            <a:r>
              <a:rPr lang="en-GB" sz="2200" dirty="0" err="1">
                <a:solidFill>
                  <a:schemeClr val="tx1"/>
                </a:solidFill>
                <a:sym typeface="Helvetica"/>
              </a:rPr>
              <a:t>ConnectableObservable</a:t>
            </a:r>
            <a:r>
              <a:rPr lang="en-GB" sz="2200" dirty="0">
                <a:solidFill>
                  <a:schemeClr val="tx1"/>
                </a:solidFill>
                <a:sym typeface="Helvetica"/>
              </a:rPr>
              <a:t> to force each emission to go to all Observers simultaneously is known as </a:t>
            </a:r>
            <a:r>
              <a:rPr lang="en-GB" sz="2200" b="1" u="sng" dirty="0">
                <a:solidFill>
                  <a:schemeClr val="tx1"/>
                </a:solidFill>
                <a:sym typeface="Helvetica"/>
              </a:rPr>
              <a:t>multicasting</a:t>
            </a:r>
            <a:endParaRPr lang="en-GB" sz="22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4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dirty="0" err="1">
                <a:solidFill>
                  <a:schemeClr val="tx1"/>
                </a:solidFill>
                <a:sym typeface="Helvetica"/>
              </a:rPr>
              <a:t>ConnectableObservable</a:t>
            </a:r>
            <a:r>
              <a:rPr lang="en-GB" sz="2400" dirty="0">
                <a:solidFill>
                  <a:schemeClr val="tx1"/>
                </a:solidFill>
                <a:sym typeface="Helvetica"/>
              </a:rPr>
              <a:t> is helpful in preventing the replay of data to each Observer, use it when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200" dirty="0">
                <a:solidFill>
                  <a:schemeClr val="tx1"/>
                </a:solidFill>
                <a:sym typeface="Helvetica"/>
              </a:rPr>
              <a:t>replaying emissions is expensive and you would rather emit them to all Observers at once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200" dirty="0">
                <a:solidFill>
                  <a:schemeClr val="tx1"/>
                </a:solidFill>
                <a:sym typeface="Helvetica"/>
              </a:rPr>
              <a:t>you want to force the operators upstream to use a single stream instance even if there are multiple Observers downstream</a:t>
            </a:r>
          </a:p>
          <a:p>
            <a:pPr marL="818388" lvl="2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1800" dirty="0">
                <a:solidFill>
                  <a:schemeClr val="tx1"/>
                </a:solidFill>
                <a:sym typeface="Helvetica"/>
              </a:rPr>
              <a:t>Multiple Observers normally result in multiple stream instances upstream, but using publish() to return </a:t>
            </a:r>
            <a:r>
              <a:rPr lang="en-GB" sz="1800" dirty="0" err="1">
                <a:solidFill>
                  <a:schemeClr val="tx1"/>
                </a:solidFill>
                <a:sym typeface="Helvetica"/>
              </a:rPr>
              <a:t>ConnectableObservable</a:t>
            </a:r>
            <a:r>
              <a:rPr lang="en-GB" sz="1800" dirty="0">
                <a:solidFill>
                  <a:schemeClr val="tx1"/>
                </a:solidFill>
                <a:sym typeface="Helvetica"/>
              </a:rPr>
              <a:t> consolidates all the upstream operations before publish() into a single stream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4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b="1" u="sng" dirty="0">
                <a:solidFill>
                  <a:schemeClr val="tx1"/>
                </a:solidFill>
                <a:sym typeface="Helvetica"/>
              </a:rPr>
              <a:t>Remember:</a:t>
            </a:r>
            <a:r>
              <a:rPr lang="en-GB" sz="2400" dirty="0">
                <a:solidFill>
                  <a:schemeClr val="tx1"/>
                </a:solidFill>
                <a:sym typeface="Helvetica"/>
              </a:rPr>
              <a:t> </a:t>
            </a:r>
            <a:r>
              <a:rPr lang="en-GB" sz="2400" dirty="0" err="1">
                <a:solidFill>
                  <a:schemeClr val="tx1"/>
                </a:solidFill>
                <a:sym typeface="Helvetica"/>
              </a:rPr>
              <a:t>ConnectableObservable</a:t>
            </a:r>
            <a:r>
              <a:rPr lang="en-GB" sz="2400" dirty="0">
                <a:solidFill>
                  <a:schemeClr val="tx1"/>
                </a:solidFill>
                <a:sym typeface="Helvetica"/>
              </a:rPr>
              <a:t> is hot - if new subscriptions occur after connect() is called they will miss emissions that were fired previously</a:t>
            </a:r>
            <a:endParaRPr lang="en-GB" sz="2000" dirty="0">
              <a:solidFill>
                <a:schemeClr val="tx1"/>
              </a:solidFill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29967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The Observable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851" y="1845734"/>
            <a:ext cx="10834577" cy="4023360"/>
          </a:xfrm>
        </p:spPr>
        <p:txBody>
          <a:bodyPr>
            <a:normAutofit fontScale="92500" lnSpcReduction="20000"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The </a:t>
            </a:r>
            <a:r>
              <a:rPr lang="en-GB" sz="3200" i="1" dirty="0">
                <a:solidFill>
                  <a:schemeClr val="tx1"/>
                </a:solidFill>
                <a:sym typeface="Helvetica"/>
              </a:rPr>
              <a:t>Observer 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has three abstract methods that the</a:t>
            </a:r>
            <a:r>
              <a:rPr lang="en-GB" sz="3200" b="1" dirty="0">
                <a:solidFill>
                  <a:schemeClr val="tx1"/>
                </a:solidFill>
                <a:sym typeface="Helvetica"/>
              </a:rPr>
              <a:t> Observable 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calls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200" dirty="0">
              <a:solidFill>
                <a:schemeClr val="tx1"/>
              </a:solidFill>
              <a:sym typeface="Helvetica"/>
            </a:endParaRP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800" i="1" dirty="0" err="1">
                <a:solidFill>
                  <a:schemeClr val="tx1"/>
                </a:solidFill>
                <a:sym typeface="Helvetica"/>
              </a:rPr>
              <a:t>onNext</a:t>
            </a:r>
            <a:r>
              <a:rPr lang="en-GB" sz="2800" i="1" dirty="0">
                <a:solidFill>
                  <a:schemeClr val="tx1"/>
                </a:solidFill>
                <a:sym typeface="Helvetica"/>
              </a:rPr>
              <a:t>(): </a:t>
            </a:r>
          </a:p>
          <a:p>
            <a:pPr marL="818388" lvl="2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i="1" dirty="0">
                <a:solidFill>
                  <a:schemeClr val="tx1"/>
                </a:solidFill>
                <a:sym typeface="Helvetica"/>
              </a:rPr>
              <a:t>passes each item one at a time from the source </a:t>
            </a:r>
            <a:r>
              <a:rPr lang="en-GB" sz="2400" b="1" dirty="0">
                <a:solidFill>
                  <a:schemeClr val="tx1"/>
                </a:solidFill>
                <a:sym typeface="Helvetica"/>
              </a:rPr>
              <a:t>Observable</a:t>
            </a:r>
            <a:r>
              <a:rPr lang="en-GB" sz="2400" i="1" dirty="0">
                <a:solidFill>
                  <a:schemeClr val="tx1"/>
                </a:solidFill>
                <a:sym typeface="Helvetica"/>
              </a:rPr>
              <a:t> all the way to the Observer</a:t>
            </a:r>
          </a:p>
          <a:p>
            <a:pPr marL="818388" lvl="2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400" i="1" dirty="0">
              <a:solidFill>
                <a:schemeClr val="tx1"/>
              </a:solidFill>
              <a:sym typeface="Helvetica"/>
            </a:endParaRP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800" i="1" dirty="0" err="1">
                <a:solidFill>
                  <a:schemeClr val="tx1"/>
                </a:solidFill>
                <a:sym typeface="Helvetica"/>
              </a:rPr>
              <a:t>onComplete</a:t>
            </a:r>
            <a:r>
              <a:rPr lang="en-GB" sz="2800" i="1" dirty="0">
                <a:solidFill>
                  <a:schemeClr val="tx1"/>
                </a:solidFill>
                <a:sym typeface="Helvetica"/>
              </a:rPr>
              <a:t>(): </a:t>
            </a:r>
          </a:p>
          <a:p>
            <a:pPr marL="818388" lvl="2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i="1" dirty="0">
                <a:solidFill>
                  <a:schemeClr val="tx1"/>
                </a:solidFill>
                <a:sym typeface="Helvetica"/>
              </a:rPr>
              <a:t>A completion event for the Observer, indicating that no more </a:t>
            </a:r>
            <a:r>
              <a:rPr lang="en-GB" sz="2400" i="1" dirty="0" err="1">
                <a:solidFill>
                  <a:schemeClr val="tx1"/>
                </a:solidFill>
                <a:sym typeface="Helvetica"/>
              </a:rPr>
              <a:t>onNext</a:t>
            </a:r>
            <a:r>
              <a:rPr lang="en-GB" sz="2400" i="1" dirty="0">
                <a:solidFill>
                  <a:schemeClr val="tx1"/>
                </a:solidFill>
                <a:sym typeface="Helvetica"/>
              </a:rPr>
              <a:t>() calls will occur</a:t>
            </a:r>
          </a:p>
          <a:p>
            <a:pPr marL="818388" lvl="2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400" i="1" dirty="0">
              <a:solidFill>
                <a:schemeClr val="tx1"/>
              </a:solidFill>
              <a:sym typeface="Helvetica"/>
            </a:endParaRP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800" i="1" dirty="0" err="1">
                <a:solidFill>
                  <a:schemeClr val="tx1"/>
                </a:solidFill>
                <a:sym typeface="Helvetica"/>
              </a:rPr>
              <a:t>onError</a:t>
            </a:r>
            <a:r>
              <a:rPr lang="en-GB" sz="2800" i="1" dirty="0">
                <a:solidFill>
                  <a:schemeClr val="tx1"/>
                </a:solidFill>
                <a:sym typeface="Helvetica"/>
              </a:rPr>
              <a:t>(): </a:t>
            </a:r>
          </a:p>
          <a:p>
            <a:pPr marL="818388" lvl="2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i="1" dirty="0">
                <a:solidFill>
                  <a:schemeClr val="tx1"/>
                </a:solidFill>
                <a:sym typeface="Helvetica"/>
              </a:rPr>
              <a:t>This communicates an error up the chain to the Observer</a:t>
            </a:r>
          </a:p>
          <a:p>
            <a:pPr marL="818388" lvl="2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i="1" dirty="0">
                <a:solidFill>
                  <a:schemeClr val="tx1"/>
                </a:solidFill>
                <a:sym typeface="Helvetica"/>
              </a:rPr>
              <a:t>the Observer typically defines how to handle it</a:t>
            </a:r>
          </a:p>
        </p:txBody>
      </p:sp>
    </p:spTree>
    <p:extLst>
      <p:ext uri="{BB962C8B-B14F-4D97-AF65-F5344CB8AC3E}">
        <p14:creationId xmlns:p14="http://schemas.microsoft.com/office/powerpoint/2010/main" val="172958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The Observable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sz="3600" b="1" dirty="0">
                <a:solidFill>
                  <a:schemeClr val="accent1"/>
                </a:solidFill>
              </a:rPr>
              <a:t>Using </a:t>
            </a:r>
            <a:r>
              <a:rPr lang="en-GB" sz="3600" b="1" dirty="0" err="1">
                <a:solidFill>
                  <a:schemeClr val="accent1"/>
                </a:solidFill>
              </a:rPr>
              <a:t>Observable.create</a:t>
            </a:r>
            <a:r>
              <a:rPr lang="en-GB" sz="3600" b="1" dirty="0">
                <a:solidFill>
                  <a:schemeClr val="accent1"/>
                </a:solidFill>
              </a:rPr>
              <a:t>()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852" y="1845734"/>
            <a:ext cx="5304922" cy="4023360"/>
          </a:xfrm>
        </p:spPr>
        <p:txBody>
          <a:bodyPr>
            <a:normAutofit fontScale="92500" lnSpcReduction="10000"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A source </a:t>
            </a:r>
            <a:r>
              <a:rPr lang="en-GB" sz="3200" b="1" dirty="0">
                <a:solidFill>
                  <a:schemeClr val="tx1"/>
                </a:solidFill>
                <a:sym typeface="Helvetica"/>
              </a:rPr>
              <a:t>Observable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 is where emissions originate from and is the starting point of our Observable chain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2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The </a:t>
            </a:r>
            <a:r>
              <a:rPr lang="en-GB" sz="3200" b="1" dirty="0" err="1">
                <a:solidFill>
                  <a:schemeClr val="tx1"/>
                </a:solidFill>
                <a:sym typeface="Helvetica"/>
              </a:rPr>
              <a:t>Observable</a:t>
            </a:r>
            <a:r>
              <a:rPr lang="en-GB" sz="3200" dirty="0" err="1">
                <a:solidFill>
                  <a:schemeClr val="tx1"/>
                </a:solidFill>
                <a:sym typeface="Helvetica"/>
              </a:rPr>
              <a:t>.create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() factory creates an </a:t>
            </a:r>
            <a:r>
              <a:rPr lang="en-GB" sz="3200" b="1" dirty="0">
                <a:solidFill>
                  <a:schemeClr val="tx1"/>
                </a:solidFill>
                <a:sym typeface="Helvetica"/>
              </a:rPr>
              <a:t>Observable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 by providing a </a:t>
            </a:r>
            <a:r>
              <a:rPr lang="en-GB" sz="3200" u="sng" dirty="0">
                <a:solidFill>
                  <a:schemeClr val="tx1"/>
                </a:solidFill>
                <a:sym typeface="Helvetica"/>
              </a:rPr>
              <a:t>lambda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 receiving an Observable emitter</a:t>
            </a:r>
          </a:p>
          <a:p>
            <a:pPr marL="0" indent="0" defTabSz="457200"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200" dirty="0">
              <a:solidFill>
                <a:schemeClr val="tx1"/>
              </a:solidFill>
              <a:sym typeface="Helvetic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BDF9C2-AEF3-451F-871D-9D2D02340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2083809"/>
            <a:ext cx="5930710" cy="4023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512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The Observable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sz="3600" b="1" dirty="0">
                <a:solidFill>
                  <a:schemeClr val="accent1"/>
                </a:solidFill>
              </a:rPr>
              <a:t>Using </a:t>
            </a:r>
            <a:r>
              <a:rPr lang="en-GB" sz="3600" b="1" dirty="0" err="1">
                <a:solidFill>
                  <a:schemeClr val="accent1"/>
                </a:solidFill>
              </a:rPr>
              <a:t>Observable.create</a:t>
            </a:r>
            <a:r>
              <a:rPr lang="en-GB" sz="3600" b="1" dirty="0">
                <a:solidFill>
                  <a:schemeClr val="accent1"/>
                </a:solidFill>
              </a:rPr>
              <a:t>()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852" y="1845734"/>
            <a:ext cx="4786732" cy="4023360"/>
          </a:xfrm>
        </p:spPr>
        <p:txBody>
          <a:bodyPr>
            <a:normAutofit fontScale="77500" lnSpcReduction="20000"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2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We can call the </a:t>
            </a:r>
            <a:r>
              <a:rPr lang="en-GB" sz="3200" b="1" dirty="0">
                <a:solidFill>
                  <a:schemeClr val="tx1"/>
                </a:solidFill>
                <a:sym typeface="Helvetica"/>
              </a:rPr>
              <a:t>Observable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 emitter's </a:t>
            </a:r>
            <a:r>
              <a:rPr lang="en-GB" sz="3200" dirty="0" err="1">
                <a:solidFill>
                  <a:schemeClr val="tx1"/>
                </a:solidFill>
                <a:sym typeface="Helvetica"/>
              </a:rPr>
              <a:t>onNext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() method to pass emissions  (one a time) up the chain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 err="1">
                <a:solidFill>
                  <a:schemeClr val="tx1"/>
                </a:solidFill>
                <a:sym typeface="Helvetica"/>
              </a:rPr>
              <a:t>onComplete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() signals completion and communicate that there will be no more items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The </a:t>
            </a:r>
            <a:r>
              <a:rPr lang="en-GB" sz="3200" dirty="0" err="1">
                <a:solidFill>
                  <a:schemeClr val="tx1"/>
                </a:solidFill>
                <a:sym typeface="Helvetica"/>
              </a:rPr>
              <a:t>onNext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() calls will pass items up the chain towards the </a:t>
            </a:r>
            <a:r>
              <a:rPr lang="en-GB" sz="3200" i="1" dirty="0">
                <a:solidFill>
                  <a:schemeClr val="tx1"/>
                </a:solidFill>
                <a:sym typeface="Helvetica"/>
              </a:rPr>
              <a:t>Observer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The </a:t>
            </a:r>
            <a:r>
              <a:rPr lang="en-GB" sz="3200" i="1" dirty="0">
                <a:solidFill>
                  <a:schemeClr val="tx1"/>
                </a:solidFill>
                <a:sym typeface="Helvetica"/>
              </a:rPr>
              <a:t>Observer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 will print each item</a:t>
            </a:r>
            <a:endParaRPr lang="en-GB" sz="2400" i="1" dirty="0">
              <a:solidFill>
                <a:schemeClr val="tx1"/>
              </a:solidFill>
              <a:sym typeface="Helvetic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F200CA-CCAF-4557-AC20-7546CED4E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189" y="1845734"/>
            <a:ext cx="5029200" cy="34117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53EE12-FD1C-42D2-8B1B-92EE0D9C5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8378" y="5365889"/>
            <a:ext cx="2367902" cy="14507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543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The Observable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sz="3600" b="1" dirty="0">
                <a:solidFill>
                  <a:schemeClr val="accent1"/>
                </a:solidFill>
              </a:rPr>
              <a:t>Using </a:t>
            </a:r>
            <a:r>
              <a:rPr lang="en-GB" sz="3600" b="1" dirty="0" err="1">
                <a:solidFill>
                  <a:schemeClr val="accent1"/>
                </a:solidFill>
              </a:rPr>
              <a:t>Observable.create</a:t>
            </a:r>
            <a:r>
              <a:rPr lang="en-GB" sz="3600" b="1" dirty="0">
                <a:solidFill>
                  <a:schemeClr val="accent1"/>
                </a:solidFill>
              </a:rPr>
              <a:t>()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852" y="1845734"/>
            <a:ext cx="4786732" cy="4023360"/>
          </a:xfrm>
        </p:spPr>
        <p:txBody>
          <a:bodyPr>
            <a:normAutofit fontScale="77500" lnSpcReduction="20000"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We can catch errors that may occur within our </a:t>
            </a:r>
            <a:r>
              <a:rPr lang="en-GB" sz="3200" b="1" dirty="0" err="1">
                <a:solidFill>
                  <a:schemeClr val="tx1"/>
                </a:solidFill>
                <a:sym typeface="Helvetica"/>
              </a:rPr>
              <a:t>Observable</a:t>
            </a:r>
            <a:r>
              <a:rPr lang="en-GB" sz="3200" dirty="0" err="1">
                <a:solidFill>
                  <a:schemeClr val="tx1"/>
                </a:solidFill>
                <a:sym typeface="Helvetica"/>
              </a:rPr>
              <a:t>.create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() block and emit them through </a:t>
            </a:r>
            <a:r>
              <a:rPr lang="en-GB" sz="3200" dirty="0" err="1">
                <a:solidFill>
                  <a:schemeClr val="tx1"/>
                </a:solidFill>
                <a:sym typeface="Helvetica"/>
              </a:rPr>
              <a:t>onError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()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2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The error is pushed up the chain and handled by the </a:t>
            </a:r>
            <a:r>
              <a:rPr lang="en-GB" sz="3200" i="1" dirty="0">
                <a:solidFill>
                  <a:schemeClr val="tx1"/>
                </a:solidFill>
                <a:sym typeface="Helvetica"/>
              </a:rPr>
              <a:t>Observer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2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This particular </a:t>
            </a:r>
            <a:r>
              <a:rPr lang="en-GB" sz="3200" i="1" dirty="0">
                <a:solidFill>
                  <a:schemeClr val="tx1"/>
                </a:solidFill>
                <a:sym typeface="Helvetica"/>
              </a:rPr>
              <a:t>Observer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 that we have set up can do that as shown</a:t>
            </a:r>
            <a:endParaRPr lang="en-GB" sz="2400" i="1" dirty="0">
              <a:solidFill>
                <a:schemeClr val="tx1"/>
              </a:solidFill>
              <a:sym typeface="Helvetic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AEDC59-BA6C-42F2-A88C-EE9BFDEFB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955" y="2075150"/>
            <a:ext cx="6239900" cy="39542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440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The Observable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sz="3600" b="1" dirty="0">
                <a:solidFill>
                  <a:schemeClr val="accent1"/>
                </a:solidFill>
              </a:rPr>
              <a:t>Using </a:t>
            </a:r>
            <a:r>
              <a:rPr lang="en-GB" sz="3600" b="1" dirty="0" err="1">
                <a:solidFill>
                  <a:schemeClr val="accent1"/>
                </a:solidFill>
              </a:rPr>
              <a:t>Observable.create</a:t>
            </a:r>
            <a:r>
              <a:rPr lang="en-GB" sz="3600" b="1" dirty="0">
                <a:solidFill>
                  <a:schemeClr val="accent1"/>
                </a:solidFill>
              </a:rPr>
              <a:t>()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852" y="1845734"/>
            <a:ext cx="4786732" cy="4023360"/>
          </a:xfrm>
        </p:spPr>
        <p:txBody>
          <a:bodyPr>
            <a:normAutofit fontScale="70000" lnSpcReduction="20000"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As discussed </a:t>
            </a:r>
            <a:r>
              <a:rPr lang="en-GB" sz="3200" dirty="0" err="1">
                <a:solidFill>
                  <a:schemeClr val="tx1"/>
                </a:solidFill>
                <a:sym typeface="Helvetica"/>
              </a:rPr>
              <a:t>onNext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(), </a:t>
            </a:r>
            <a:r>
              <a:rPr lang="en-GB" sz="3200" dirty="0" err="1">
                <a:solidFill>
                  <a:schemeClr val="tx1"/>
                </a:solidFill>
                <a:sym typeface="Helvetica"/>
              </a:rPr>
              <a:t>onComplete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(), and </a:t>
            </a:r>
            <a:r>
              <a:rPr lang="en-GB" sz="3200" dirty="0" err="1">
                <a:solidFill>
                  <a:schemeClr val="tx1"/>
                </a:solidFill>
                <a:sym typeface="Helvetica"/>
              </a:rPr>
              <a:t>onError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() do not necessarily push directly to the final </a:t>
            </a:r>
            <a:r>
              <a:rPr lang="en-GB" sz="3200" i="1" dirty="0">
                <a:solidFill>
                  <a:schemeClr val="tx1"/>
                </a:solidFill>
                <a:sym typeface="Helvetica"/>
              </a:rPr>
              <a:t>Observer</a:t>
            </a:r>
            <a:endParaRPr lang="en-GB" sz="32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2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They can also push to an operator serving as the next step in the chain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2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Here we derive new Observables with the map() and filter() operators, which will act between the source Observable and final Observer printing the items</a:t>
            </a:r>
            <a:endParaRPr lang="en-GB" sz="2400" i="1" dirty="0">
              <a:solidFill>
                <a:schemeClr val="tx1"/>
              </a:solidFill>
              <a:sym typeface="Helvetic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D13834-A94A-4FA2-8856-7ABF8C1DD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584" y="1845734"/>
            <a:ext cx="5514975" cy="3838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5F1E18-1CD9-40E3-A31F-6527243CC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1864" y="5611090"/>
            <a:ext cx="1538002" cy="11741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4228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The Observable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sz="3600" b="1" dirty="0">
                <a:solidFill>
                  <a:schemeClr val="accent1"/>
                </a:solidFill>
              </a:rPr>
              <a:t>Using </a:t>
            </a:r>
            <a:r>
              <a:rPr lang="en-GB" sz="3600" b="1" dirty="0" err="1">
                <a:solidFill>
                  <a:schemeClr val="accent1"/>
                </a:solidFill>
              </a:rPr>
              <a:t>Observable.create</a:t>
            </a:r>
            <a:r>
              <a:rPr lang="en-GB" sz="3600" b="1" dirty="0">
                <a:solidFill>
                  <a:schemeClr val="accent1"/>
                </a:solidFill>
              </a:rPr>
              <a:t>()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856" y="1845734"/>
            <a:ext cx="5465618" cy="4023360"/>
          </a:xfrm>
        </p:spPr>
        <p:txBody>
          <a:bodyPr>
            <a:normAutofit fontScale="55000" lnSpcReduction="20000"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With the map() and filter() operators between the source </a:t>
            </a:r>
            <a:r>
              <a:rPr lang="en-GB" sz="3200" b="1" dirty="0">
                <a:solidFill>
                  <a:schemeClr val="tx1"/>
                </a:solidFill>
                <a:sym typeface="Helvetica"/>
              </a:rPr>
              <a:t>Observable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 and </a:t>
            </a:r>
            <a:r>
              <a:rPr lang="en-GB" sz="3200" i="1" dirty="0">
                <a:solidFill>
                  <a:schemeClr val="tx1"/>
                </a:solidFill>
                <a:sym typeface="Helvetica"/>
              </a:rPr>
              <a:t>Observer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,  </a:t>
            </a:r>
            <a:r>
              <a:rPr lang="en-GB" sz="3200" dirty="0" err="1">
                <a:solidFill>
                  <a:schemeClr val="tx1"/>
                </a:solidFill>
                <a:sym typeface="Helvetica"/>
              </a:rPr>
              <a:t>onNext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() will hand each item to the  map() operator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000" dirty="0">
                <a:solidFill>
                  <a:schemeClr val="tx1"/>
                </a:solidFill>
                <a:sym typeface="Helvetica"/>
              </a:rPr>
              <a:t>It will act as an intermediary Observer and convert each string to its length()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2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This, in turn, will call </a:t>
            </a:r>
            <a:r>
              <a:rPr lang="en-GB" sz="3200" dirty="0" err="1">
                <a:solidFill>
                  <a:schemeClr val="tx1"/>
                </a:solidFill>
                <a:sym typeface="Helvetica"/>
              </a:rPr>
              <a:t>onNext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() on filter() to pass that integer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000" dirty="0">
                <a:solidFill>
                  <a:schemeClr val="tx1"/>
                </a:solidFill>
                <a:sym typeface="Helvetica"/>
              </a:rPr>
              <a:t>The lambda condition </a:t>
            </a:r>
            <a:r>
              <a:rPr lang="en-GB" sz="3000" dirty="0" err="1">
                <a:solidFill>
                  <a:schemeClr val="tx1"/>
                </a:solidFill>
                <a:sym typeface="Helvetica"/>
              </a:rPr>
              <a:t>i</a:t>
            </a:r>
            <a:r>
              <a:rPr lang="en-GB" sz="3000" dirty="0">
                <a:solidFill>
                  <a:schemeClr val="tx1"/>
                </a:solidFill>
                <a:sym typeface="Helvetica"/>
              </a:rPr>
              <a:t> -&gt; </a:t>
            </a:r>
            <a:r>
              <a:rPr lang="en-GB" sz="3000" dirty="0" err="1">
                <a:solidFill>
                  <a:schemeClr val="tx1"/>
                </a:solidFill>
                <a:sym typeface="Helvetica"/>
              </a:rPr>
              <a:t>i</a:t>
            </a:r>
            <a:r>
              <a:rPr lang="en-GB" sz="3000" dirty="0">
                <a:solidFill>
                  <a:schemeClr val="tx1"/>
                </a:solidFill>
                <a:sym typeface="Helvetica"/>
              </a:rPr>
              <a:t> &gt;= 5 will suppress emissions that fail to be at least five characters in length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2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Finally, the filter() operator will call </a:t>
            </a:r>
            <a:r>
              <a:rPr lang="en-GB" sz="3200" dirty="0" err="1">
                <a:solidFill>
                  <a:schemeClr val="tx1"/>
                </a:solidFill>
                <a:sym typeface="Helvetica"/>
              </a:rPr>
              <a:t>onNext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() to hand each item to the final Observer where they will be printed.</a:t>
            </a:r>
            <a:endParaRPr lang="en-GB" sz="2400" i="1" dirty="0">
              <a:solidFill>
                <a:schemeClr val="tx1"/>
              </a:solidFill>
              <a:sym typeface="Helvetic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A714C6-5345-45B1-A805-682E755B1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855" y="1876907"/>
            <a:ext cx="6186082" cy="43056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76827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2003</TotalTime>
  <Words>2165</Words>
  <Application>Microsoft Office PowerPoint</Application>
  <PresentationFormat>Widescreen</PresentationFormat>
  <Paragraphs>248</Paragraphs>
  <Slides>30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Retrospect</vt:lpstr>
      <vt:lpstr>RX Java Observables and Subscribers</vt:lpstr>
      <vt:lpstr>Reactive Streams</vt:lpstr>
      <vt:lpstr>The Observable</vt:lpstr>
      <vt:lpstr>The Observable</vt:lpstr>
      <vt:lpstr>The Observable Using Observable.create()</vt:lpstr>
      <vt:lpstr>The Observable Using Observable.create()</vt:lpstr>
      <vt:lpstr>The Observable Using Observable.create()</vt:lpstr>
      <vt:lpstr>The Observable Using Observable.create()</vt:lpstr>
      <vt:lpstr>The Observable Using Observable.create()</vt:lpstr>
      <vt:lpstr>The Observable Using Observable.create()</vt:lpstr>
      <vt:lpstr>The Observable Using Observable.just()</vt:lpstr>
      <vt:lpstr>The Observable Using Observable.just()</vt:lpstr>
      <vt:lpstr>The Observable Using Observable.fromIterable()</vt:lpstr>
      <vt:lpstr>The Observer</vt:lpstr>
      <vt:lpstr>The Observer</vt:lpstr>
      <vt:lpstr>The Observer</vt:lpstr>
      <vt:lpstr>The Observer Implementing and subscribing to an Observer</vt:lpstr>
      <vt:lpstr>The Observer Implementing and subscribing to an Observer</vt:lpstr>
      <vt:lpstr>The Observer Implementing and subscribing to an Observer</vt:lpstr>
      <vt:lpstr>The Observer</vt:lpstr>
      <vt:lpstr>The Observer Shorthand Observers with lambdas</vt:lpstr>
      <vt:lpstr>The Observer</vt:lpstr>
      <vt:lpstr> Observables  Cold versus Hot</vt:lpstr>
      <vt:lpstr>  Cold Observables</vt:lpstr>
      <vt:lpstr>  Cold Observables</vt:lpstr>
      <vt:lpstr>  Cold Observables</vt:lpstr>
      <vt:lpstr>  Hot Observables</vt:lpstr>
      <vt:lpstr>  Hot Observables</vt:lpstr>
      <vt:lpstr>  Connectable Observable</vt:lpstr>
      <vt:lpstr>  Connectable Observable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reactive Programming?</dc:title>
  <dc:creator>James Fennell</dc:creator>
  <cp:lastModifiedBy>Mckinley Magale</cp:lastModifiedBy>
  <cp:revision>2</cp:revision>
  <dcterms:created xsi:type="dcterms:W3CDTF">2019-08-23T12:05:29Z</dcterms:created>
  <dcterms:modified xsi:type="dcterms:W3CDTF">2019-10-17T10:17:38Z</dcterms:modified>
</cp:coreProperties>
</file>