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31336DC-900A-47A2-B100-B7C38BB2529D}" type="datetimeFigureOut">
              <a:rPr lang="en-US" smtClean="0"/>
              <a:pPr/>
              <a:t>11/4/2008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tarMa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howdog2.mht" TargetMode="External"/><Relationship Id="rId2" Type="http://schemas.openxmlformats.org/officeDocument/2006/relationships/hyperlink" Target="Showdog1.mh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Multi-dimensional Arrays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Two-dimensional arrays may be instantiated</a:t>
            </a:r>
          </a:p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Involves use of a pair of indices, regarded as</a:t>
            </a:r>
          </a:p>
          <a:p>
            <a:pPr lvl="1" eaLnBrk="1" hangingPunct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 row index</a:t>
            </a:r>
          </a:p>
          <a:p>
            <a:pPr lvl="1" eaLnBrk="1" hangingPunct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 column index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</a:rPr>
              <a:t>   grid[10][12];    //a 10 row by 12 column array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dirty="0" smtClean="0"/>
          </a:p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 object in the collection is specified using row and column indices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000" b="1" dirty="0" smtClean="0"/>
              <a:t>grid[4][7]  =  99;  //8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object in 5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row assigned 99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sequence through a 2-D array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use a pair of nested for loops</a:t>
            </a:r>
          </a:p>
          <a:p>
            <a:pPr lvl="2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one loop for the rows</a:t>
            </a:r>
          </a:p>
          <a:p>
            <a:pPr lvl="2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one loop for the columns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000" b="1" dirty="0" smtClean="0"/>
              <a:t>for 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row = 0; row &lt; 10; row++)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	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 = 0; 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 &lt; 12; 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grid[row][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</a:t>
            </a:r>
            <a:r>
              <a:rPr lang="en-US" sz="2000" dirty="0" smtClean="0">
                <a:hlinkClick r:id="rId2" action="ppaction://hlinkfile"/>
              </a:rPr>
              <a:t>StarMap.htm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2800" dirty="0" smtClean="0"/>
              <a:t>Images and 2-D Arrays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In computing an image may be treated as a           two-dimensional grid of picture elements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colour of each picture element may be stored as  a data value in a file</a:t>
            </a:r>
          </a:p>
          <a:p>
            <a:pPr lvl="1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Called a digital image file</a:t>
            </a:r>
          </a:p>
          <a:p>
            <a:pPr lvl="2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In the simplest case, </a:t>
            </a:r>
            <a:r>
              <a:rPr lang="en-IE" b="1" dirty="0" smtClean="0"/>
              <a:t>0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IE" b="1" dirty="0" smtClean="0"/>
              <a:t>1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may represent black and white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To display an image the data should first be read from </a:t>
            </a:r>
            <a:r>
              <a:rPr lang="en-IE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E" smtClean="0">
                <a:solidFill>
                  <a:schemeClr val="accent6">
                    <a:lumMod val="50000"/>
                  </a:schemeClr>
                </a:solidFill>
              </a:rPr>
              <a:t>image file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and stored in a 2-D array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picture elements may then be displayed </a:t>
            </a: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E" sz="1400" dirty="0" smtClean="0">
                <a:solidFill>
                  <a:schemeClr val="accent6">
                    <a:lumMod val="50000"/>
                  </a:schemeClr>
                </a:solidFill>
                <a:hlinkClick r:id="rId2" action="ppaction://hlinkfile"/>
              </a:rPr>
              <a:t>Showdog1.mht</a:t>
            </a:r>
            <a:r>
              <a:rPr lang="en-IE" sz="1400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E" sz="1400" dirty="0" smtClean="0">
                <a:solidFill>
                  <a:schemeClr val="accent6">
                    <a:lumMod val="50000"/>
                  </a:schemeClr>
                </a:solidFill>
                <a:hlinkClick r:id="rId3" action="ppaction://hlinkfile"/>
              </a:rPr>
              <a:t>Showdog2.mht</a:t>
            </a:r>
            <a:endParaRPr lang="en-IE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218</TotalTime>
  <Words>151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Multi-dimensional Arrays</vt:lpstr>
      <vt:lpstr>Slide 2</vt:lpstr>
      <vt:lpstr>Images and 2-D Arrays</vt:lpstr>
    </vt:vector>
  </TitlesOfParts>
  <Company>Limerick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File I/O</dc:title>
  <dc:creator>Tom.Costello</dc:creator>
  <cp:lastModifiedBy>Tom.Costello</cp:lastModifiedBy>
  <cp:revision>24</cp:revision>
  <dcterms:created xsi:type="dcterms:W3CDTF">2008-10-21T12:32:42Z</dcterms:created>
  <dcterms:modified xsi:type="dcterms:W3CDTF">2008-11-04T14:49:43Z</dcterms:modified>
</cp:coreProperties>
</file>